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87" r:id="rId2"/>
    <p:sldId id="332" r:id="rId3"/>
    <p:sldId id="329" r:id="rId4"/>
    <p:sldId id="349" r:id="rId5"/>
    <p:sldId id="258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B7363"/>
    <a:srgbClr val="FC3C1D"/>
    <a:srgbClr val="14151B"/>
    <a:srgbClr val="0F2137"/>
    <a:srgbClr val="F7F7F7"/>
    <a:srgbClr val="22232B"/>
    <a:srgbClr val="7C7C7C"/>
    <a:srgbClr val="193454"/>
    <a:srgbClr val="B3B9C1"/>
    <a:srgbClr val="A7A9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70" autoAdjust="0"/>
    <p:restoredTop sz="70604" autoAdjust="0"/>
  </p:normalViewPr>
  <p:slideViewPr>
    <p:cSldViewPr snapToGrid="0">
      <p:cViewPr varScale="1">
        <p:scale>
          <a:sx n="77" d="100"/>
          <a:sy n="77" d="100"/>
        </p:scale>
        <p:origin x="1980" y="84"/>
      </p:cViewPr>
      <p:guideLst/>
    </p:cSldViewPr>
  </p:slideViewPr>
  <p:notesTextViewPr>
    <p:cViewPr>
      <p:scale>
        <a:sx n="90" d="100"/>
        <a:sy n="90" d="100"/>
      </p:scale>
      <p:origin x="0" y="0"/>
    </p:cViewPr>
  </p:notesTextViewPr>
  <p:sorterViewPr>
    <p:cViewPr>
      <p:scale>
        <a:sx n="75" d="100"/>
        <a:sy n="75" d="100"/>
      </p:scale>
      <p:origin x="0" y="-1390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F46BA2D-2ACC-4A97-AB10-CACED20CEF88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</dgm:pt>
    <dgm:pt modelId="{181B1F7A-923C-4F94-AE7D-063920CFCD5F}">
      <dgm:prSet phldrT="[Text]"/>
      <dgm:spPr/>
      <dgm:t>
        <a:bodyPr/>
        <a:lstStyle/>
        <a:p>
          <a:r>
            <a:rPr lang="en-US" dirty="0"/>
            <a:t>PHARMACIST</a:t>
          </a:r>
        </a:p>
      </dgm:t>
    </dgm:pt>
    <dgm:pt modelId="{F518A77A-D758-41ED-8059-D4EF222C8AD0}" type="parTrans" cxnId="{8B31C2FF-7BE0-459C-A4A0-9A9141E37B9F}">
      <dgm:prSet/>
      <dgm:spPr/>
      <dgm:t>
        <a:bodyPr/>
        <a:lstStyle/>
        <a:p>
          <a:endParaRPr lang="en-US"/>
        </a:p>
      </dgm:t>
    </dgm:pt>
    <dgm:pt modelId="{05DD48DC-BF18-49AD-B40B-69C19410968D}" type="sibTrans" cxnId="{8B31C2FF-7BE0-459C-A4A0-9A9141E37B9F}">
      <dgm:prSet/>
      <dgm:spPr/>
      <dgm:t>
        <a:bodyPr/>
        <a:lstStyle/>
        <a:p>
          <a:endParaRPr lang="en-US"/>
        </a:p>
      </dgm:t>
    </dgm:pt>
    <dgm:pt modelId="{1AF8CADC-E5C8-4240-AA68-B4FEC8B21F5A}">
      <dgm:prSet phldrT="[Text]"/>
      <dgm:spPr/>
      <dgm:t>
        <a:bodyPr/>
        <a:lstStyle/>
        <a:p>
          <a:r>
            <a:rPr lang="en-US" dirty="0"/>
            <a:t>PHYSICIAN</a:t>
          </a:r>
        </a:p>
      </dgm:t>
    </dgm:pt>
    <dgm:pt modelId="{B8DF6663-B2EC-4DAD-8B15-E31D12019FD2}" type="parTrans" cxnId="{5EF940B0-6B1B-4ED6-9216-BF18DCB212DE}">
      <dgm:prSet/>
      <dgm:spPr/>
      <dgm:t>
        <a:bodyPr/>
        <a:lstStyle/>
        <a:p>
          <a:endParaRPr lang="en-US"/>
        </a:p>
      </dgm:t>
    </dgm:pt>
    <dgm:pt modelId="{4142E063-912F-4D50-A222-9986FE7C2461}" type="sibTrans" cxnId="{5EF940B0-6B1B-4ED6-9216-BF18DCB212DE}">
      <dgm:prSet/>
      <dgm:spPr/>
      <dgm:t>
        <a:bodyPr/>
        <a:lstStyle/>
        <a:p>
          <a:endParaRPr lang="en-US"/>
        </a:p>
      </dgm:t>
    </dgm:pt>
    <dgm:pt modelId="{842FEA9C-A636-4592-96CE-B2C78A4A0E3A}">
      <dgm:prSet phldrT="[Text]"/>
      <dgm:spPr/>
      <dgm:t>
        <a:bodyPr/>
        <a:lstStyle/>
        <a:p>
          <a:r>
            <a:rPr lang="en-US" dirty="0"/>
            <a:t>PATIENT	</a:t>
          </a:r>
        </a:p>
      </dgm:t>
    </dgm:pt>
    <dgm:pt modelId="{C9C88042-A405-4352-81C5-C7A635CF8DF9}" type="parTrans" cxnId="{E69FFA25-F7F9-400D-9D44-C6EA70BAD209}">
      <dgm:prSet/>
      <dgm:spPr/>
      <dgm:t>
        <a:bodyPr/>
        <a:lstStyle/>
        <a:p>
          <a:endParaRPr lang="en-US"/>
        </a:p>
      </dgm:t>
    </dgm:pt>
    <dgm:pt modelId="{C3B3E5F6-1E19-4735-829F-0A5F75CE3521}" type="sibTrans" cxnId="{E69FFA25-F7F9-400D-9D44-C6EA70BAD209}">
      <dgm:prSet/>
      <dgm:spPr/>
      <dgm:t>
        <a:bodyPr/>
        <a:lstStyle/>
        <a:p>
          <a:endParaRPr lang="en-US"/>
        </a:p>
      </dgm:t>
    </dgm:pt>
    <dgm:pt modelId="{BAF9268A-7CB1-41BB-8BB3-D233703F42B1}" type="pres">
      <dgm:prSet presAssocID="{BF46BA2D-2ACC-4A97-AB10-CACED20CEF88}" presName="compositeShape" presStyleCnt="0">
        <dgm:presLayoutVars>
          <dgm:chMax val="7"/>
          <dgm:dir/>
          <dgm:resizeHandles val="exact"/>
        </dgm:presLayoutVars>
      </dgm:prSet>
      <dgm:spPr/>
    </dgm:pt>
    <dgm:pt modelId="{56F34949-F7AC-4C14-8B47-A5D4BEA444D3}" type="pres">
      <dgm:prSet presAssocID="{BF46BA2D-2ACC-4A97-AB10-CACED20CEF88}" presName="wedge1" presStyleLbl="node1" presStyleIdx="0" presStyleCnt="3"/>
      <dgm:spPr/>
    </dgm:pt>
    <dgm:pt modelId="{F13B70C6-A0DE-4E03-A3E9-D02341008350}" type="pres">
      <dgm:prSet presAssocID="{BF46BA2D-2ACC-4A97-AB10-CACED20CEF88}" presName="dummy1a" presStyleCnt="0"/>
      <dgm:spPr/>
    </dgm:pt>
    <dgm:pt modelId="{CA79E34C-3362-4957-8C96-1D9B7890432A}" type="pres">
      <dgm:prSet presAssocID="{BF46BA2D-2ACC-4A97-AB10-CACED20CEF88}" presName="dummy1b" presStyleCnt="0"/>
      <dgm:spPr/>
    </dgm:pt>
    <dgm:pt modelId="{924EF46D-708C-4BB1-9E1C-99D1A41EAF19}" type="pres">
      <dgm:prSet presAssocID="{BF46BA2D-2ACC-4A97-AB10-CACED20CEF88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20784EB3-DC66-4E35-9632-469CFA70D823}" type="pres">
      <dgm:prSet presAssocID="{BF46BA2D-2ACC-4A97-AB10-CACED20CEF88}" presName="wedge2" presStyleLbl="node1" presStyleIdx="1" presStyleCnt="3" custScaleX="95952" custScaleY="106009"/>
      <dgm:spPr/>
    </dgm:pt>
    <dgm:pt modelId="{1B72FB9D-704E-4140-B157-D10FF511E6AE}" type="pres">
      <dgm:prSet presAssocID="{BF46BA2D-2ACC-4A97-AB10-CACED20CEF88}" presName="dummy2a" presStyleCnt="0"/>
      <dgm:spPr/>
    </dgm:pt>
    <dgm:pt modelId="{FDCC7F33-2F52-482B-9847-42A26F180FC8}" type="pres">
      <dgm:prSet presAssocID="{BF46BA2D-2ACC-4A97-AB10-CACED20CEF88}" presName="dummy2b" presStyleCnt="0"/>
      <dgm:spPr/>
    </dgm:pt>
    <dgm:pt modelId="{44B46EE6-4F3A-4C17-94A1-BB47797EEA56}" type="pres">
      <dgm:prSet presAssocID="{BF46BA2D-2ACC-4A97-AB10-CACED20CEF88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BED7AD39-5345-4114-AC05-72C29EC4B573}" type="pres">
      <dgm:prSet presAssocID="{BF46BA2D-2ACC-4A97-AB10-CACED20CEF88}" presName="wedge3" presStyleLbl="node1" presStyleIdx="2" presStyleCnt="3"/>
      <dgm:spPr/>
    </dgm:pt>
    <dgm:pt modelId="{A96860E0-B1CC-425B-917A-BAA8BAF60F06}" type="pres">
      <dgm:prSet presAssocID="{BF46BA2D-2ACC-4A97-AB10-CACED20CEF88}" presName="dummy3a" presStyleCnt="0"/>
      <dgm:spPr/>
    </dgm:pt>
    <dgm:pt modelId="{D9E318C8-91C9-4BEA-B15D-23DEACF14798}" type="pres">
      <dgm:prSet presAssocID="{BF46BA2D-2ACC-4A97-AB10-CACED20CEF88}" presName="dummy3b" presStyleCnt="0"/>
      <dgm:spPr/>
    </dgm:pt>
    <dgm:pt modelId="{2AE8D81C-B842-46BD-B663-F2C96D5B4EDE}" type="pres">
      <dgm:prSet presAssocID="{BF46BA2D-2ACC-4A97-AB10-CACED20CEF88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8BFC1C85-E08F-42C8-87A0-93B4263E6794}" type="pres">
      <dgm:prSet presAssocID="{05DD48DC-BF18-49AD-B40B-69C19410968D}" presName="arrowWedge1" presStyleLbl="fgSibTrans2D1" presStyleIdx="0" presStyleCnt="3"/>
      <dgm:spPr/>
    </dgm:pt>
    <dgm:pt modelId="{ACE4168D-EAF9-4108-9C7D-D86211258A38}" type="pres">
      <dgm:prSet presAssocID="{4142E063-912F-4D50-A222-9986FE7C2461}" presName="arrowWedge2" presStyleLbl="fgSibTrans2D1" presStyleIdx="1" presStyleCnt="3"/>
      <dgm:spPr/>
    </dgm:pt>
    <dgm:pt modelId="{F33E1BDE-F6EB-4E9C-8CD6-8A0728EFEBEB}" type="pres">
      <dgm:prSet presAssocID="{C3B3E5F6-1E19-4735-829F-0A5F75CE3521}" presName="arrowWedge3" presStyleLbl="fgSibTrans2D1" presStyleIdx="2" presStyleCnt="3"/>
      <dgm:spPr/>
    </dgm:pt>
  </dgm:ptLst>
  <dgm:cxnLst>
    <dgm:cxn modelId="{E0B60D0A-09B1-4909-BDBF-71556D63DE58}" type="presOf" srcId="{842FEA9C-A636-4592-96CE-B2C78A4A0E3A}" destId="{2AE8D81C-B842-46BD-B663-F2C96D5B4EDE}" srcOrd="1" destOrd="0" presId="urn:microsoft.com/office/officeart/2005/8/layout/cycle8"/>
    <dgm:cxn modelId="{D42A7718-8754-4BA4-B51B-D248B46F0AFE}" type="presOf" srcId="{842FEA9C-A636-4592-96CE-B2C78A4A0E3A}" destId="{BED7AD39-5345-4114-AC05-72C29EC4B573}" srcOrd="0" destOrd="0" presId="urn:microsoft.com/office/officeart/2005/8/layout/cycle8"/>
    <dgm:cxn modelId="{E69FFA25-F7F9-400D-9D44-C6EA70BAD209}" srcId="{BF46BA2D-2ACC-4A97-AB10-CACED20CEF88}" destId="{842FEA9C-A636-4592-96CE-B2C78A4A0E3A}" srcOrd="2" destOrd="0" parTransId="{C9C88042-A405-4352-81C5-C7A635CF8DF9}" sibTransId="{C3B3E5F6-1E19-4735-829F-0A5F75CE3521}"/>
    <dgm:cxn modelId="{5F19C54F-1B01-4547-9AE0-869C4E809181}" type="presOf" srcId="{1AF8CADC-E5C8-4240-AA68-B4FEC8B21F5A}" destId="{20784EB3-DC66-4E35-9632-469CFA70D823}" srcOrd="0" destOrd="0" presId="urn:microsoft.com/office/officeart/2005/8/layout/cycle8"/>
    <dgm:cxn modelId="{60BF67A3-E91E-4E03-8C9F-775055C8F4DB}" type="presOf" srcId="{181B1F7A-923C-4F94-AE7D-063920CFCD5F}" destId="{924EF46D-708C-4BB1-9E1C-99D1A41EAF19}" srcOrd="1" destOrd="0" presId="urn:microsoft.com/office/officeart/2005/8/layout/cycle8"/>
    <dgm:cxn modelId="{5EF940B0-6B1B-4ED6-9216-BF18DCB212DE}" srcId="{BF46BA2D-2ACC-4A97-AB10-CACED20CEF88}" destId="{1AF8CADC-E5C8-4240-AA68-B4FEC8B21F5A}" srcOrd="1" destOrd="0" parTransId="{B8DF6663-B2EC-4DAD-8B15-E31D12019FD2}" sibTransId="{4142E063-912F-4D50-A222-9986FE7C2461}"/>
    <dgm:cxn modelId="{94D3F4D0-DF89-468B-8FEF-DFBEDE89A662}" type="presOf" srcId="{BF46BA2D-2ACC-4A97-AB10-CACED20CEF88}" destId="{BAF9268A-7CB1-41BB-8BB3-D233703F42B1}" srcOrd="0" destOrd="0" presId="urn:microsoft.com/office/officeart/2005/8/layout/cycle8"/>
    <dgm:cxn modelId="{06AA40DC-EBD8-4C87-AF18-27DB21F49360}" type="presOf" srcId="{1AF8CADC-E5C8-4240-AA68-B4FEC8B21F5A}" destId="{44B46EE6-4F3A-4C17-94A1-BB47797EEA56}" srcOrd="1" destOrd="0" presId="urn:microsoft.com/office/officeart/2005/8/layout/cycle8"/>
    <dgm:cxn modelId="{F03C60DD-EA0A-41BD-88B0-B5F625812540}" type="presOf" srcId="{181B1F7A-923C-4F94-AE7D-063920CFCD5F}" destId="{56F34949-F7AC-4C14-8B47-A5D4BEA444D3}" srcOrd="0" destOrd="0" presId="urn:microsoft.com/office/officeart/2005/8/layout/cycle8"/>
    <dgm:cxn modelId="{8B31C2FF-7BE0-459C-A4A0-9A9141E37B9F}" srcId="{BF46BA2D-2ACC-4A97-AB10-CACED20CEF88}" destId="{181B1F7A-923C-4F94-AE7D-063920CFCD5F}" srcOrd="0" destOrd="0" parTransId="{F518A77A-D758-41ED-8059-D4EF222C8AD0}" sibTransId="{05DD48DC-BF18-49AD-B40B-69C19410968D}"/>
    <dgm:cxn modelId="{19CB2EC8-6752-4EC1-930E-F2AACE601C00}" type="presParOf" srcId="{BAF9268A-7CB1-41BB-8BB3-D233703F42B1}" destId="{56F34949-F7AC-4C14-8B47-A5D4BEA444D3}" srcOrd="0" destOrd="0" presId="urn:microsoft.com/office/officeart/2005/8/layout/cycle8"/>
    <dgm:cxn modelId="{323FC0A6-EB24-47B6-8873-90E38E561539}" type="presParOf" srcId="{BAF9268A-7CB1-41BB-8BB3-D233703F42B1}" destId="{F13B70C6-A0DE-4E03-A3E9-D02341008350}" srcOrd="1" destOrd="0" presId="urn:microsoft.com/office/officeart/2005/8/layout/cycle8"/>
    <dgm:cxn modelId="{6C8A083E-742C-4ADA-A912-42E7C050068D}" type="presParOf" srcId="{BAF9268A-7CB1-41BB-8BB3-D233703F42B1}" destId="{CA79E34C-3362-4957-8C96-1D9B7890432A}" srcOrd="2" destOrd="0" presId="urn:microsoft.com/office/officeart/2005/8/layout/cycle8"/>
    <dgm:cxn modelId="{49512B74-EFDF-41B6-80B7-AFF9F9F51215}" type="presParOf" srcId="{BAF9268A-7CB1-41BB-8BB3-D233703F42B1}" destId="{924EF46D-708C-4BB1-9E1C-99D1A41EAF19}" srcOrd="3" destOrd="0" presId="urn:microsoft.com/office/officeart/2005/8/layout/cycle8"/>
    <dgm:cxn modelId="{194241CF-8596-4013-953C-1A98ABC9FC9B}" type="presParOf" srcId="{BAF9268A-7CB1-41BB-8BB3-D233703F42B1}" destId="{20784EB3-DC66-4E35-9632-469CFA70D823}" srcOrd="4" destOrd="0" presId="urn:microsoft.com/office/officeart/2005/8/layout/cycle8"/>
    <dgm:cxn modelId="{F9C0B105-300D-4863-9DC0-AFAE9E02144D}" type="presParOf" srcId="{BAF9268A-7CB1-41BB-8BB3-D233703F42B1}" destId="{1B72FB9D-704E-4140-B157-D10FF511E6AE}" srcOrd="5" destOrd="0" presId="urn:microsoft.com/office/officeart/2005/8/layout/cycle8"/>
    <dgm:cxn modelId="{4763BD9A-3E69-41A5-A771-607A14BF6E8A}" type="presParOf" srcId="{BAF9268A-7CB1-41BB-8BB3-D233703F42B1}" destId="{FDCC7F33-2F52-482B-9847-42A26F180FC8}" srcOrd="6" destOrd="0" presId="urn:microsoft.com/office/officeart/2005/8/layout/cycle8"/>
    <dgm:cxn modelId="{B030CFE1-BBF8-4E7A-AC51-A566393FCE94}" type="presParOf" srcId="{BAF9268A-7CB1-41BB-8BB3-D233703F42B1}" destId="{44B46EE6-4F3A-4C17-94A1-BB47797EEA56}" srcOrd="7" destOrd="0" presId="urn:microsoft.com/office/officeart/2005/8/layout/cycle8"/>
    <dgm:cxn modelId="{D6F71945-5FAA-4F51-97C0-AEBA6B2FF933}" type="presParOf" srcId="{BAF9268A-7CB1-41BB-8BB3-D233703F42B1}" destId="{BED7AD39-5345-4114-AC05-72C29EC4B573}" srcOrd="8" destOrd="0" presId="urn:microsoft.com/office/officeart/2005/8/layout/cycle8"/>
    <dgm:cxn modelId="{CA94B515-B239-440F-A781-2A898A8B49CA}" type="presParOf" srcId="{BAF9268A-7CB1-41BB-8BB3-D233703F42B1}" destId="{A96860E0-B1CC-425B-917A-BAA8BAF60F06}" srcOrd="9" destOrd="0" presId="urn:microsoft.com/office/officeart/2005/8/layout/cycle8"/>
    <dgm:cxn modelId="{1ACC8B9A-4EB9-4AA7-AD77-A459D571C3B2}" type="presParOf" srcId="{BAF9268A-7CB1-41BB-8BB3-D233703F42B1}" destId="{D9E318C8-91C9-4BEA-B15D-23DEACF14798}" srcOrd="10" destOrd="0" presId="urn:microsoft.com/office/officeart/2005/8/layout/cycle8"/>
    <dgm:cxn modelId="{37487DBC-4CB1-4A99-A2D9-5FD5B457371F}" type="presParOf" srcId="{BAF9268A-7CB1-41BB-8BB3-D233703F42B1}" destId="{2AE8D81C-B842-46BD-B663-F2C96D5B4EDE}" srcOrd="11" destOrd="0" presId="urn:microsoft.com/office/officeart/2005/8/layout/cycle8"/>
    <dgm:cxn modelId="{412FFF1F-B9F4-4A99-9800-6FB484026BB4}" type="presParOf" srcId="{BAF9268A-7CB1-41BB-8BB3-D233703F42B1}" destId="{8BFC1C85-E08F-42C8-87A0-93B4263E6794}" srcOrd="12" destOrd="0" presId="urn:microsoft.com/office/officeart/2005/8/layout/cycle8"/>
    <dgm:cxn modelId="{EA802FB1-9518-4729-BE56-1934542E822F}" type="presParOf" srcId="{BAF9268A-7CB1-41BB-8BB3-D233703F42B1}" destId="{ACE4168D-EAF9-4108-9C7D-D86211258A38}" srcOrd="13" destOrd="0" presId="urn:microsoft.com/office/officeart/2005/8/layout/cycle8"/>
    <dgm:cxn modelId="{154541E0-0050-4B7A-B654-ADEE6B78FDB7}" type="presParOf" srcId="{BAF9268A-7CB1-41BB-8BB3-D233703F42B1}" destId="{F33E1BDE-F6EB-4E9C-8CD6-8A0728EFEBEB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F34949-F7AC-4C14-8B47-A5D4BEA444D3}">
      <dsp:nvSpPr>
        <dsp:cNvPr id="0" name=""/>
        <dsp:cNvSpPr/>
      </dsp:nvSpPr>
      <dsp:spPr>
        <a:xfrm>
          <a:off x="688302" y="210368"/>
          <a:ext cx="3373534" cy="3373534"/>
        </a:xfrm>
        <a:prstGeom prst="pie">
          <a:avLst>
            <a:gd name="adj1" fmla="val 16200000"/>
            <a:gd name="adj2" fmla="val 18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PHARMACIST</a:t>
          </a:r>
        </a:p>
      </dsp:txBody>
      <dsp:txXfrm>
        <a:off x="2466235" y="925236"/>
        <a:ext cx="1204833" cy="1004028"/>
      </dsp:txXfrm>
    </dsp:sp>
    <dsp:sp modelId="{20784EB3-DC66-4E35-9632-469CFA70D823}">
      <dsp:nvSpPr>
        <dsp:cNvPr id="0" name=""/>
        <dsp:cNvSpPr/>
      </dsp:nvSpPr>
      <dsp:spPr>
        <a:xfrm>
          <a:off x="687104" y="229493"/>
          <a:ext cx="3236973" cy="3576249"/>
        </a:xfrm>
        <a:prstGeom prst="pie">
          <a:avLst>
            <a:gd name="adj1" fmla="val 1800000"/>
            <a:gd name="adj2" fmla="val 90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PHYSICIAN</a:t>
          </a:r>
        </a:p>
      </dsp:txBody>
      <dsp:txXfrm>
        <a:off x="1457812" y="2549798"/>
        <a:ext cx="1734092" cy="936636"/>
      </dsp:txXfrm>
    </dsp:sp>
    <dsp:sp modelId="{BED7AD39-5345-4114-AC05-72C29EC4B573}">
      <dsp:nvSpPr>
        <dsp:cNvPr id="0" name=""/>
        <dsp:cNvSpPr/>
      </dsp:nvSpPr>
      <dsp:spPr>
        <a:xfrm>
          <a:off x="549345" y="210368"/>
          <a:ext cx="3373534" cy="3373534"/>
        </a:xfrm>
        <a:prstGeom prst="pie">
          <a:avLst>
            <a:gd name="adj1" fmla="val 90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PATIENT	</a:t>
          </a:r>
        </a:p>
      </dsp:txBody>
      <dsp:txXfrm>
        <a:off x="940112" y="925236"/>
        <a:ext cx="1204833" cy="1004028"/>
      </dsp:txXfrm>
    </dsp:sp>
    <dsp:sp modelId="{8BFC1C85-E08F-42C8-87A0-93B4263E6794}">
      <dsp:nvSpPr>
        <dsp:cNvPr id="0" name=""/>
        <dsp:cNvSpPr/>
      </dsp:nvSpPr>
      <dsp:spPr>
        <a:xfrm>
          <a:off x="479743" y="1530"/>
          <a:ext cx="3791209" cy="3791209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E4168D-EAF9-4108-9C7D-D86211258A38}">
      <dsp:nvSpPr>
        <dsp:cNvPr id="0" name=""/>
        <dsp:cNvSpPr/>
      </dsp:nvSpPr>
      <dsp:spPr>
        <a:xfrm>
          <a:off x="410714" y="120718"/>
          <a:ext cx="3791209" cy="3791209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3E1BDE-F6EB-4E9C-8CD6-8A0728EFEBEB}">
      <dsp:nvSpPr>
        <dsp:cNvPr id="0" name=""/>
        <dsp:cNvSpPr/>
      </dsp:nvSpPr>
      <dsp:spPr>
        <a:xfrm>
          <a:off x="340228" y="1530"/>
          <a:ext cx="3791209" cy="3791209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A36BFC-CF7D-C747-BF60-F330E146D82D}" type="datetimeFigureOut">
              <a:rPr lang="en-US" smtClean="0"/>
              <a:t>10/8/2019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07CFDF-8BFE-8547-AF67-921E59476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795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07CFDF-8BFE-8547-AF67-921E59476C9C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88290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07CFDF-8BFE-8547-AF67-921E59476C9C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09892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07CFDF-8BFE-8547-AF67-921E59476C9C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60266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07CFDF-8BFE-8547-AF67-921E59476C9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4665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z="1200" dirty="0">
              <a:solidFill>
                <a:srgbClr val="595959"/>
              </a:solidFill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07CFDF-8BFE-8547-AF67-921E59476C9C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7985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8617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3E36A9F5-1376-4199-A2C4-A3B0623C00F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771650" y="0"/>
            <a:ext cx="10420350" cy="6858000"/>
          </a:xfrm>
          <a:custGeom>
            <a:avLst/>
            <a:gdLst>
              <a:gd name="connsiteX0" fmla="*/ 0 w 10420350"/>
              <a:gd name="connsiteY0" fmla="*/ 0 h 6858000"/>
              <a:gd name="connsiteX1" fmla="*/ 10420350 w 10420350"/>
              <a:gd name="connsiteY1" fmla="*/ 0 h 6858000"/>
              <a:gd name="connsiteX2" fmla="*/ 10420350 w 10420350"/>
              <a:gd name="connsiteY2" fmla="*/ 6858000 h 6858000"/>
              <a:gd name="connsiteX3" fmla="*/ 6858000 w 1042035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20350" h="6858000">
                <a:moveTo>
                  <a:pt x="0" y="0"/>
                </a:moveTo>
                <a:lnTo>
                  <a:pt x="10420350" y="0"/>
                </a:lnTo>
                <a:lnTo>
                  <a:pt x="10420350" y="6858000"/>
                </a:lnTo>
                <a:lnTo>
                  <a:pt x="6858000" y="6858000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Image Placeholder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816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D7E9B91A-CC1F-4419-BC8D-98E880736E8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" y="0"/>
            <a:ext cx="7686287" cy="6858000"/>
          </a:xfrm>
          <a:custGeom>
            <a:avLst/>
            <a:gdLst>
              <a:gd name="connsiteX0" fmla="*/ 0 w 7686287"/>
              <a:gd name="connsiteY0" fmla="*/ 0 h 6858000"/>
              <a:gd name="connsiteX1" fmla="*/ 833019 w 7686287"/>
              <a:gd name="connsiteY1" fmla="*/ 0 h 6858000"/>
              <a:gd name="connsiteX2" fmla="*/ 7686287 w 7686287"/>
              <a:gd name="connsiteY2" fmla="*/ 6858000 h 6858000"/>
              <a:gd name="connsiteX3" fmla="*/ 0 w 768628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6287" h="6858000">
                <a:moveTo>
                  <a:pt x="0" y="0"/>
                </a:moveTo>
                <a:lnTo>
                  <a:pt x="833019" y="0"/>
                </a:lnTo>
                <a:lnTo>
                  <a:pt x="76862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Image Placeholder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474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3DB0374-BEA0-4E36-AAF9-028FEE9DCFF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93885" y="0"/>
            <a:ext cx="11128185" cy="6858000"/>
          </a:xfrm>
          <a:custGeom>
            <a:avLst/>
            <a:gdLst>
              <a:gd name="connsiteX0" fmla="*/ 6853268 w 11128185"/>
              <a:gd name="connsiteY0" fmla="*/ 0 h 6858000"/>
              <a:gd name="connsiteX1" fmla="*/ 11128185 w 11128185"/>
              <a:gd name="connsiteY1" fmla="*/ 0 h 6858000"/>
              <a:gd name="connsiteX2" fmla="*/ 4274917 w 11128185"/>
              <a:gd name="connsiteY2" fmla="*/ 6858000 h 6858000"/>
              <a:gd name="connsiteX3" fmla="*/ 0 w 1112818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28185" h="6858000">
                <a:moveTo>
                  <a:pt x="6853268" y="0"/>
                </a:moveTo>
                <a:lnTo>
                  <a:pt x="11128185" y="0"/>
                </a:lnTo>
                <a:lnTo>
                  <a:pt x="427491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Image Placeholder</a:t>
            </a:r>
          </a:p>
          <a:p>
            <a:endParaRPr lang="en-US"/>
          </a:p>
        </p:txBody>
      </p:sp>
      <p:sp>
        <p:nvSpPr>
          <p:cNvPr id="8" name="Picture Placeholder 12">
            <a:extLst>
              <a:ext uri="{FF2B5EF4-FFF2-40B4-BE49-F238E27FC236}">
                <a16:creationId xmlns:a16="http://schemas.microsoft.com/office/drawing/2014/main" id="{0A44333C-0145-4602-8FBC-E4A83619C44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53776" y="0"/>
            <a:ext cx="7638225" cy="6858000"/>
          </a:xfrm>
          <a:custGeom>
            <a:avLst/>
            <a:gdLst>
              <a:gd name="connsiteX0" fmla="*/ 6853268 w 7638225"/>
              <a:gd name="connsiteY0" fmla="*/ 0 h 6858000"/>
              <a:gd name="connsiteX1" fmla="*/ 7638225 w 7638225"/>
              <a:gd name="connsiteY1" fmla="*/ 0 h 6858000"/>
              <a:gd name="connsiteX2" fmla="*/ 7638225 w 7638225"/>
              <a:gd name="connsiteY2" fmla="*/ 3492370 h 6858000"/>
              <a:gd name="connsiteX3" fmla="*/ 4274917 w 7638225"/>
              <a:gd name="connsiteY3" fmla="*/ 6858000 h 6858000"/>
              <a:gd name="connsiteX4" fmla="*/ 0 w 7638225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38225" h="6858000">
                <a:moveTo>
                  <a:pt x="6853268" y="0"/>
                </a:moveTo>
                <a:lnTo>
                  <a:pt x="7638225" y="0"/>
                </a:lnTo>
                <a:lnTo>
                  <a:pt x="7638225" y="3492370"/>
                </a:lnTo>
                <a:lnTo>
                  <a:pt x="427491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Image Placeholder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350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7">
            <a:extLst>
              <a:ext uri="{FF2B5EF4-FFF2-40B4-BE49-F238E27FC236}">
                <a16:creationId xmlns:a16="http://schemas.microsoft.com/office/drawing/2014/main" id="{53B9CB11-519F-4530-8B52-7ED6BE6CFBD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215716" y="1519084"/>
            <a:ext cx="1976284" cy="1666568"/>
          </a:xfrm>
          <a:custGeom>
            <a:avLst/>
            <a:gdLst>
              <a:gd name="connsiteX0" fmla="*/ 0 w 1976284"/>
              <a:gd name="connsiteY0" fmla="*/ 0 h 1666568"/>
              <a:gd name="connsiteX1" fmla="*/ 1976284 w 1976284"/>
              <a:gd name="connsiteY1" fmla="*/ 0 h 1666568"/>
              <a:gd name="connsiteX2" fmla="*/ 1976284 w 1976284"/>
              <a:gd name="connsiteY2" fmla="*/ 1666568 h 1666568"/>
              <a:gd name="connsiteX3" fmla="*/ 0 w 1976284"/>
              <a:gd name="connsiteY3" fmla="*/ 1666568 h 1666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76284" h="1666568">
                <a:moveTo>
                  <a:pt x="0" y="0"/>
                </a:moveTo>
                <a:lnTo>
                  <a:pt x="1976284" y="0"/>
                </a:lnTo>
                <a:lnTo>
                  <a:pt x="1976284" y="1666568"/>
                </a:lnTo>
                <a:lnTo>
                  <a:pt x="0" y="1666568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  <a:effectLst>
            <a:outerShdw blurRad="406400" dist="419100" dir="2700000" sx="94000" sy="94000" algn="tl" rotWithShape="0">
              <a:prstClr val="black">
                <a:alpha val="15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Image Placeholder</a:t>
            </a:r>
          </a:p>
          <a:p>
            <a:endParaRPr lang="en-US"/>
          </a:p>
        </p:txBody>
      </p:sp>
      <p:sp>
        <p:nvSpPr>
          <p:cNvPr id="3" name="Picture Placeholder 19">
            <a:extLst>
              <a:ext uri="{FF2B5EF4-FFF2-40B4-BE49-F238E27FC236}">
                <a16:creationId xmlns:a16="http://schemas.microsoft.com/office/drawing/2014/main" id="{1D5806BF-14DE-4FB9-ADFA-04B19B16BF5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862051" y="3344198"/>
            <a:ext cx="2272712" cy="1666568"/>
          </a:xfrm>
          <a:custGeom>
            <a:avLst/>
            <a:gdLst>
              <a:gd name="connsiteX0" fmla="*/ 0 w 2272712"/>
              <a:gd name="connsiteY0" fmla="*/ 0 h 1666568"/>
              <a:gd name="connsiteX1" fmla="*/ 2272712 w 2272712"/>
              <a:gd name="connsiteY1" fmla="*/ 0 h 1666568"/>
              <a:gd name="connsiteX2" fmla="*/ 2272712 w 2272712"/>
              <a:gd name="connsiteY2" fmla="*/ 1666568 h 1666568"/>
              <a:gd name="connsiteX3" fmla="*/ 0 w 2272712"/>
              <a:gd name="connsiteY3" fmla="*/ 1666568 h 1666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2712" h="1666568">
                <a:moveTo>
                  <a:pt x="0" y="0"/>
                </a:moveTo>
                <a:lnTo>
                  <a:pt x="2272712" y="0"/>
                </a:lnTo>
                <a:lnTo>
                  <a:pt x="2272712" y="1666568"/>
                </a:lnTo>
                <a:lnTo>
                  <a:pt x="0" y="1666568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  <a:effectLst/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Image Placeholder</a:t>
            </a:r>
          </a:p>
          <a:p>
            <a:endParaRPr lang="en-US"/>
          </a:p>
        </p:txBody>
      </p:sp>
      <p:sp>
        <p:nvSpPr>
          <p:cNvPr id="4" name="Picture Placeholder 16">
            <a:extLst>
              <a:ext uri="{FF2B5EF4-FFF2-40B4-BE49-F238E27FC236}">
                <a16:creationId xmlns:a16="http://schemas.microsoft.com/office/drawing/2014/main" id="{17C525E5-9E66-4105-88F1-D4AD0D6C366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835445" y="1681317"/>
            <a:ext cx="4778478" cy="2610464"/>
          </a:xfrm>
          <a:custGeom>
            <a:avLst/>
            <a:gdLst>
              <a:gd name="connsiteX0" fmla="*/ 0 w 4778478"/>
              <a:gd name="connsiteY0" fmla="*/ 0 h 2610464"/>
              <a:gd name="connsiteX1" fmla="*/ 4778478 w 4778478"/>
              <a:gd name="connsiteY1" fmla="*/ 0 h 2610464"/>
              <a:gd name="connsiteX2" fmla="*/ 4778478 w 4778478"/>
              <a:gd name="connsiteY2" fmla="*/ 2610464 h 2610464"/>
              <a:gd name="connsiteX3" fmla="*/ 0 w 4778478"/>
              <a:gd name="connsiteY3" fmla="*/ 2610464 h 2610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78478" h="2610464">
                <a:moveTo>
                  <a:pt x="0" y="0"/>
                </a:moveTo>
                <a:lnTo>
                  <a:pt x="4778478" y="0"/>
                </a:lnTo>
                <a:lnTo>
                  <a:pt x="4778478" y="2610464"/>
                </a:lnTo>
                <a:lnTo>
                  <a:pt x="0" y="2610464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  <a:effectLst>
            <a:outerShdw blurRad="914400" dist="990600" dir="2700000" sx="87000" sy="87000" algn="tl" rotWithShape="0">
              <a:prstClr val="black">
                <a:alpha val="15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Image Placeholder</a:t>
            </a:r>
          </a:p>
          <a:p>
            <a:endParaRPr lang="en-US"/>
          </a:p>
        </p:txBody>
      </p:sp>
      <p:sp>
        <p:nvSpPr>
          <p:cNvPr id="5" name="Picture Placeholder 15">
            <a:extLst>
              <a:ext uri="{FF2B5EF4-FFF2-40B4-BE49-F238E27FC236}">
                <a16:creationId xmlns:a16="http://schemas.microsoft.com/office/drawing/2014/main" id="{8931277A-C80D-4C05-9907-86D69827E26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773561" y="1236698"/>
            <a:ext cx="2272712" cy="1666568"/>
          </a:xfrm>
          <a:custGeom>
            <a:avLst/>
            <a:gdLst>
              <a:gd name="connsiteX0" fmla="*/ 0 w 2272712"/>
              <a:gd name="connsiteY0" fmla="*/ 0 h 1666568"/>
              <a:gd name="connsiteX1" fmla="*/ 2272712 w 2272712"/>
              <a:gd name="connsiteY1" fmla="*/ 0 h 1666568"/>
              <a:gd name="connsiteX2" fmla="*/ 2272712 w 2272712"/>
              <a:gd name="connsiteY2" fmla="*/ 1666568 h 1666568"/>
              <a:gd name="connsiteX3" fmla="*/ 0 w 2272712"/>
              <a:gd name="connsiteY3" fmla="*/ 1666568 h 1666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2712" h="1666568">
                <a:moveTo>
                  <a:pt x="0" y="0"/>
                </a:moveTo>
                <a:lnTo>
                  <a:pt x="2272712" y="0"/>
                </a:lnTo>
                <a:lnTo>
                  <a:pt x="2272712" y="1666568"/>
                </a:lnTo>
                <a:lnTo>
                  <a:pt x="0" y="1666568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  <a:effectLst>
            <a:outerShdw blurRad="1155700" dist="736600" dir="2700000" sx="88000" sy="88000" algn="tl" rotWithShape="0">
              <a:prstClr val="black">
                <a:alpha val="32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Image Placeholder</a:t>
            </a:r>
          </a:p>
          <a:p>
            <a:endParaRPr lang="en-US"/>
          </a:p>
        </p:txBody>
      </p:sp>
      <p:sp>
        <p:nvSpPr>
          <p:cNvPr id="6" name="Picture Placeholder 14">
            <a:extLst>
              <a:ext uri="{FF2B5EF4-FFF2-40B4-BE49-F238E27FC236}">
                <a16:creationId xmlns:a16="http://schemas.microsoft.com/office/drawing/2014/main" id="{223F17E3-977D-4256-8AD9-D3EEB7943E8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107024" y="4468460"/>
            <a:ext cx="2272712" cy="1666568"/>
          </a:xfrm>
          <a:custGeom>
            <a:avLst/>
            <a:gdLst>
              <a:gd name="connsiteX0" fmla="*/ 0 w 2272712"/>
              <a:gd name="connsiteY0" fmla="*/ 0 h 1666568"/>
              <a:gd name="connsiteX1" fmla="*/ 2272712 w 2272712"/>
              <a:gd name="connsiteY1" fmla="*/ 0 h 1666568"/>
              <a:gd name="connsiteX2" fmla="*/ 2272712 w 2272712"/>
              <a:gd name="connsiteY2" fmla="*/ 1666568 h 1666568"/>
              <a:gd name="connsiteX3" fmla="*/ 0 w 2272712"/>
              <a:gd name="connsiteY3" fmla="*/ 1666568 h 1666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2712" h="1666568">
                <a:moveTo>
                  <a:pt x="0" y="0"/>
                </a:moveTo>
                <a:lnTo>
                  <a:pt x="2272712" y="0"/>
                </a:lnTo>
                <a:lnTo>
                  <a:pt x="2272712" y="1666568"/>
                </a:lnTo>
                <a:lnTo>
                  <a:pt x="0" y="1666568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  <a:effectLst>
            <a:outerShdw blurRad="1155700" dist="736600" dir="2700000" sx="88000" sy="88000" algn="tl" rotWithShape="0">
              <a:prstClr val="black">
                <a:alpha val="32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Image Placeholder</a:t>
            </a:r>
          </a:p>
          <a:p>
            <a:pPr lvl="0"/>
            <a:endParaRPr lang="en-US"/>
          </a:p>
        </p:txBody>
      </p:sp>
      <p:sp>
        <p:nvSpPr>
          <p:cNvPr id="7" name="Picture Placeholder 18">
            <a:extLst>
              <a:ext uri="{FF2B5EF4-FFF2-40B4-BE49-F238E27FC236}">
                <a16:creationId xmlns:a16="http://schemas.microsoft.com/office/drawing/2014/main" id="{5923F6E0-6AEA-4823-AF2D-ADF7F52A6AD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552039" y="4063182"/>
            <a:ext cx="2272712" cy="1666568"/>
          </a:xfrm>
          <a:custGeom>
            <a:avLst/>
            <a:gdLst>
              <a:gd name="connsiteX0" fmla="*/ 0 w 2272712"/>
              <a:gd name="connsiteY0" fmla="*/ 0 h 1666568"/>
              <a:gd name="connsiteX1" fmla="*/ 2272712 w 2272712"/>
              <a:gd name="connsiteY1" fmla="*/ 0 h 1666568"/>
              <a:gd name="connsiteX2" fmla="*/ 2272712 w 2272712"/>
              <a:gd name="connsiteY2" fmla="*/ 1666568 h 1666568"/>
              <a:gd name="connsiteX3" fmla="*/ 0 w 2272712"/>
              <a:gd name="connsiteY3" fmla="*/ 1666568 h 1666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2712" h="1666568">
                <a:moveTo>
                  <a:pt x="0" y="0"/>
                </a:moveTo>
                <a:lnTo>
                  <a:pt x="2272712" y="0"/>
                </a:lnTo>
                <a:lnTo>
                  <a:pt x="2272712" y="1666568"/>
                </a:lnTo>
                <a:lnTo>
                  <a:pt x="0" y="1666568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  <a:effectLst>
            <a:outerShdw blurRad="1155700" dist="736600" dir="2700000" sx="88000" sy="88000" algn="tl" rotWithShape="0">
              <a:prstClr val="black">
                <a:alpha val="32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Image Placeholder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064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75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75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75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75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7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73DA9DC-389B-476F-B8E5-49032FC09A69}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14151B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954872A-5619-4969-86A6-B8BB0298282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F43DA9-08FD-41C3-B88C-8FBE535AF7FF}"/>
              </a:ext>
            </a:extLst>
          </p:cNvPr>
          <p:cNvSpPr txBox="1"/>
          <p:nvPr userDrawn="1"/>
        </p:nvSpPr>
        <p:spPr>
          <a:xfrm rot="16200000">
            <a:off x="-83809" y="5907625"/>
            <a:ext cx="10453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>
                <a:solidFill>
                  <a:schemeClr val="bg1">
                    <a:alpha val="70000"/>
                  </a:schemeClr>
                </a:solidFill>
                <a:latin typeface="+mj-lt"/>
              </a:rPr>
              <a:t>© 2018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7B5CF1-AE5C-4CDA-9D28-608D18051EDA}"/>
              </a:ext>
            </a:extLst>
          </p:cNvPr>
          <p:cNvSpPr txBox="1"/>
          <p:nvPr userDrawn="1"/>
        </p:nvSpPr>
        <p:spPr>
          <a:xfrm rot="16200000">
            <a:off x="11038813" y="5715962"/>
            <a:ext cx="14286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>
                <a:solidFill>
                  <a:schemeClr val="bg1">
                    <a:alpha val="70000"/>
                  </a:schemeClr>
                </a:solidFill>
                <a:latin typeface="+mj-lt"/>
              </a:rPr>
              <a:t>WWW.WEBSITE.COM</a:t>
            </a:r>
          </a:p>
        </p:txBody>
      </p:sp>
      <p:sp>
        <p:nvSpPr>
          <p:cNvPr id="4" name="Right Triangle 3">
            <a:extLst>
              <a:ext uri="{FF2B5EF4-FFF2-40B4-BE49-F238E27FC236}">
                <a16:creationId xmlns:a16="http://schemas.microsoft.com/office/drawing/2014/main" id="{2DF866CC-15B1-4A90-B773-9987234E67D2}"/>
              </a:ext>
            </a:extLst>
          </p:cNvPr>
          <p:cNvSpPr/>
          <p:nvPr userDrawn="1"/>
        </p:nvSpPr>
        <p:spPr>
          <a:xfrm flipH="1" flipV="1">
            <a:off x="11258546" y="-2"/>
            <a:ext cx="933452" cy="933452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CEF5C7-4A09-4C1A-B5EB-DE6453D937D4}"/>
              </a:ext>
            </a:extLst>
          </p:cNvPr>
          <p:cNvSpPr txBox="1"/>
          <p:nvPr userDrawn="1"/>
        </p:nvSpPr>
        <p:spPr>
          <a:xfrm rot="10800000" flipV="1">
            <a:off x="11607871" y="131403"/>
            <a:ext cx="5397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1600" b="0" i="0" smtClean="0">
                <a:solidFill>
                  <a:schemeClr val="bg1"/>
                </a:solidFill>
                <a:latin typeface="+mj-lt"/>
                <a:ea typeface="Roboto Condensed" panose="02000000000000000000" pitchFamily="2" charset="0"/>
                <a:cs typeface="Segoe UI" panose="020B0502040204020203" pitchFamily="34" charset="0"/>
              </a:rPr>
              <a:pPr algn="ctr"/>
              <a:t>‹#›</a:t>
            </a:fld>
            <a:endParaRPr lang="id-ID" sz="6000" b="0" i="0">
              <a:solidFill>
                <a:schemeClr val="bg1"/>
              </a:solidFill>
              <a:latin typeface="+mj-lt"/>
              <a:ea typeface="Roboto Condensed" panose="02000000000000000000" pitchFamily="2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00702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3FEF583-5938-483D-8D52-E602289EF0D0}"/>
              </a:ext>
            </a:extLst>
          </p:cNvPr>
          <p:cNvSpPr/>
          <p:nvPr userDrawn="1"/>
        </p:nvSpPr>
        <p:spPr>
          <a:xfrm>
            <a:off x="0" y="0"/>
            <a:ext cx="12192000" cy="4800600"/>
          </a:xfrm>
          <a:prstGeom prst="rect">
            <a:avLst/>
          </a:prstGeom>
          <a:solidFill>
            <a:srgbClr val="2223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" name="Picture Placeholder 17">
            <a:extLst>
              <a:ext uri="{FF2B5EF4-FFF2-40B4-BE49-F238E27FC236}">
                <a16:creationId xmlns:a16="http://schemas.microsoft.com/office/drawing/2014/main" id="{65D6B912-E38D-4156-9453-59438083BAE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423316" y="5089068"/>
            <a:ext cx="2229444" cy="1433650"/>
          </a:xfrm>
          <a:custGeom>
            <a:avLst/>
            <a:gdLst>
              <a:gd name="connsiteX0" fmla="*/ 0 w 2229444"/>
              <a:gd name="connsiteY0" fmla="*/ 0 h 1433650"/>
              <a:gd name="connsiteX1" fmla="*/ 2229444 w 2229444"/>
              <a:gd name="connsiteY1" fmla="*/ 0 h 1433650"/>
              <a:gd name="connsiteX2" fmla="*/ 2229444 w 2229444"/>
              <a:gd name="connsiteY2" fmla="*/ 1433650 h 1433650"/>
              <a:gd name="connsiteX3" fmla="*/ 0 w 2229444"/>
              <a:gd name="connsiteY3" fmla="*/ 1433650 h 143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9444" h="1433650">
                <a:moveTo>
                  <a:pt x="0" y="0"/>
                </a:moveTo>
                <a:lnTo>
                  <a:pt x="2229444" y="0"/>
                </a:lnTo>
                <a:lnTo>
                  <a:pt x="2229444" y="1433650"/>
                </a:lnTo>
                <a:lnTo>
                  <a:pt x="0" y="1433650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  <a:ln>
            <a:noFill/>
          </a:ln>
          <a:effectLst>
            <a:outerShdw blurRad="304800" dist="127000" dir="5400000" sx="95000" sy="95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Image Placeholder</a:t>
            </a:r>
          </a:p>
          <a:p>
            <a:pPr marL="0" lvl="0" algn="ctr"/>
            <a:endParaRPr lang="en-US"/>
          </a:p>
        </p:txBody>
      </p:sp>
      <p:sp>
        <p:nvSpPr>
          <p:cNvPr id="4" name="Picture Placeholder 16">
            <a:extLst>
              <a:ext uri="{FF2B5EF4-FFF2-40B4-BE49-F238E27FC236}">
                <a16:creationId xmlns:a16="http://schemas.microsoft.com/office/drawing/2014/main" id="{96A125EA-01BC-46B4-BDC6-203292C8B5B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128624" y="5089068"/>
            <a:ext cx="2229444" cy="1433650"/>
          </a:xfrm>
          <a:custGeom>
            <a:avLst/>
            <a:gdLst>
              <a:gd name="connsiteX0" fmla="*/ 0 w 2229444"/>
              <a:gd name="connsiteY0" fmla="*/ 0 h 1433650"/>
              <a:gd name="connsiteX1" fmla="*/ 2229444 w 2229444"/>
              <a:gd name="connsiteY1" fmla="*/ 0 h 1433650"/>
              <a:gd name="connsiteX2" fmla="*/ 2229444 w 2229444"/>
              <a:gd name="connsiteY2" fmla="*/ 1433650 h 1433650"/>
              <a:gd name="connsiteX3" fmla="*/ 0 w 2229444"/>
              <a:gd name="connsiteY3" fmla="*/ 1433650 h 143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9444" h="1433650">
                <a:moveTo>
                  <a:pt x="0" y="0"/>
                </a:moveTo>
                <a:lnTo>
                  <a:pt x="2229444" y="0"/>
                </a:lnTo>
                <a:lnTo>
                  <a:pt x="2229444" y="1433650"/>
                </a:lnTo>
                <a:lnTo>
                  <a:pt x="0" y="1433650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  <a:ln>
            <a:noFill/>
          </a:ln>
          <a:effectLst>
            <a:outerShdw blurRad="304800" dist="127000" dir="5400000" sx="95000" sy="95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Image Placeholder</a:t>
            </a:r>
          </a:p>
          <a:p>
            <a:pPr marL="0" lvl="0" algn="ctr"/>
            <a:endParaRPr lang="en-US"/>
          </a:p>
        </p:txBody>
      </p:sp>
      <p:sp>
        <p:nvSpPr>
          <p:cNvPr id="5" name="Picture Placeholder 15">
            <a:extLst>
              <a:ext uri="{FF2B5EF4-FFF2-40B4-BE49-F238E27FC236}">
                <a16:creationId xmlns:a16="http://schemas.microsoft.com/office/drawing/2014/main" id="{87D27FA6-2253-4CFC-8F13-4E600F292C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833932" y="5089068"/>
            <a:ext cx="2229444" cy="1433650"/>
          </a:xfrm>
          <a:custGeom>
            <a:avLst/>
            <a:gdLst>
              <a:gd name="connsiteX0" fmla="*/ 0 w 2229444"/>
              <a:gd name="connsiteY0" fmla="*/ 0 h 1433650"/>
              <a:gd name="connsiteX1" fmla="*/ 2229444 w 2229444"/>
              <a:gd name="connsiteY1" fmla="*/ 0 h 1433650"/>
              <a:gd name="connsiteX2" fmla="*/ 2229444 w 2229444"/>
              <a:gd name="connsiteY2" fmla="*/ 1433650 h 1433650"/>
              <a:gd name="connsiteX3" fmla="*/ 0 w 2229444"/>
              <a:gd name="connsiteY3" fmla="*/ 1433650 h 143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9444" h="1433650">
                <a:moveTo>
                  <a:pt x="0" y="0"/>
                </a:moveTo>
                <a:lnTo>
                  <a:pt x="2229444" y="0"/>
                </a:lnTo>
                <a:lnTo>
                  <a:pt x="2229444" y="1433650"/>
                </a:lnTo>
                <a:lnTo>
                  <a:pt x="0" y="1433650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  <a:ln>
            <a:noFill/>
          </a:ln>
          <a:effectLst>
            <a:outerShdw blurRad="304800" dist="127000" dir="5400000" sx="95000" sy="95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Image Placeholder</a:t>
            </a:r>
          </a:p>
          <a:p>
            <a:pPr marL="0" lvl="0" algn="ctr"/>
            <a:endParaRPr lang="en-US"/>
          </a:p>
        </p:txBody>
      </p:sp>
      <p:sp>
        <p:nvSpPr>
          <p:cNvPr id="6" name="Picture Placeholder 14">
            <a:extLst>
              <a:ext uri="{FF2B5EF4-FFF2-40B4-BE49-F238E27FC236}">
                <a16:creationId xmlns:a16="http://schemas.microsoft.com/office/drawing/2014/main" id="{BFA8E253-0980-4756-80B5-D568FE7F9FD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539240" y="5089068"/>
            <a:ext cx="2229444" cy="1433650"/>
          </a:xfrm>
          <a:custGeom>
            <a:avLst/>
            <a:gdLst>
              <a:gd name="connsiteX0" fmla="*/ 0 w 2229444"/>
              <a:gd name="connsiteY0" fmla="*/ 0 h 1433650"/>
              <a:gd name="connsiteX1" fmla="*/ 2229444 w 2229444"/>
              <a:gd name="connsiteY1" fmla="*/ 0 h 1433650"/>
              <a:gd name="connsiteX2" fmla="*/ 2229444 w 2229444"/>
              <a:gd name="connsiteY2" fmla="*/ 1433650 h 1433650"/>
              <a:gd name="connsiteX3" fmla="*/ 0 w 2229444"/>
              <a:gd name="connsiteY3" fmla="*/ 1433650 h 143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9444" h="1433650">
                <a:moveTo>
                  <a:pt x="0" y="0"/>
                </a:moveTo>
                <a:lnTo>
                  <a:pt x="2229444" y="0"/>
                </a:lnTo>
                <a:lnTo>
                  <a:pt x="2229444" y="1433650"/>
                </a:lnTo>
                <a:lnTo>
                  <a:pt x="0" y="1433650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  <a:ln>
            <a:noFill/>
          </a:ln>
          <a:effectLst>
            <a:outerShdw blurRad="304800" dist="127000" dir="5400000" sx="95000" sy="95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Image Placeholder</a:t>
            </a:r>
          </a:p>
          <a:p>
            <a:pPr marL="0" lvl="0"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019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7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75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7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75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Title Slide"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ight Triangle 5">
            <a:extLst>
              <a:ext uri="{FF2B5EF4-FFF2-40B4-BE49-F238E27FC236}">
                <a16:creationId xmlns:a16="http://schemas.microsoft.com/office/drawing/2014/main" id="{82A76CA0-0090-4509-987A-6E2AE9E0C24C}"/>
              </a:ext>
            </a:extLst>
          </p:cNvPr>
          <p:cNvSpPr/>
          <p:nvPr userDrawn="1"/>
        </p:nvSpPr>
        <p:spPr>
          <a:xfrm>
            <a:off x="0" y="2492476"/>
            <a:ext cx="4365524" cy="4365524"/>
          </a:xfrm>
          <a:prstGeom prst="rtTriangle">
            <a:avLst/>
          </a:prstGeom>
          <a:solidFill>
            <a:schemeClr val="bg1">
              <a:lumMod val="7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7FC22B-1317-4691-AE22-275453F6C9A1}"/>
              </a:ext>
            </a:extLst>
          </p:cNvPr>
          <p:cNvSpPr txBox="1"/>
          <p:nvPr userDrawn="1"/>
        </p:nvSpPr>
        <p:spPr>
          <a:xfrm rot="16200000">
            <a:off x="-58887" y="5934766"/>
            <a:ext cx="99874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© 2018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F48A1F-E8C1-4A8C-8ADD-93A10F8C3FDD}"/>
              </a:ext>
            </a:extLst>
          </p:cNvPr>
          <p:cNvSpPr txBox="1"/>
          <p:nvPr userDrawn="1"/>
        </p:nvSpPr>
        <p:spPr>
          <a:xfrm rot="16200000">
            <a:off x="11072279" y="5751646"/>
            <a:ext cx="136498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WWW.WEBSITE.COM</a:t>
            </a:r>
          </a:p>
        </p:txBody>
      </p:sp>
      <p:sp>
        <p:nvSpPr>
          <p:cNvPr id="9" name="Right Triangle 8">
            <a:extLst>
              <a:ext uri="{FF2B5EF4-FFF2-40B4-BE49-F238E27FC236}">
                <a16:creationId xmlns:a16="http://schemas.microsoft.com/office/drawing/2014/main" id="{D45DC809-2BCD-44F8-BC8A-74D7E6AE4740}"/>
              </a:ext>
            </a:extLst>
          </p:cNvPr>
          <p:cNvSpPr/>
          <p:nvPr userDrawn="1"/>
        </p:nvSpPr>
        <p:spPr>
          <a:xfrm flipH="1" flipV="1">
            <a:off x="11258546" y="-2"/>
            <a:ext cx="933452" cy="933452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873B21-4757-46E0-AB14-9A6121F1016C}"/>
              </a:ext>
            </a:extLst>
          </p:cNvPr>
          <p:cNvSpPr txBox="1"/>
          <p:nvPr userDrawn="1"/>
        </p:nvSpPr>
        <p:spPr>
          <a:xfrm rot="10800000" flipV="1">
            <a:off x="11607871" y="131403"/>
            <a:ext cx="5397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1600" b="0" i="0" smtClean="0">
                <a:solidFill>
                  <a:schemeClr val="bg1"/>
                </a:solidFill>
                <a:latin typeface="+mj-lt"/>
                <a:ea typeface="Roboto Condensed" panose="02000000000000000000" pitchFamily="2" charset="0"/>
                <a:cs typeface="Segoe UI" panose="020B0502040204020203" pitchFamily="34" charset="0"/>
              </a:rPr>
              <a:pPr algn="ctr"/>
              <a:t>‹#›</a:t>
            </a:fld>
            <a:endParaRPr lang="id-ID" sz="6000" b="0" i="0">
              <a:solidFill>
                <a:schemeClr val="bg1"/>
              </a:solidFill>
              <a:latin typeface="+mj-lt"/>
              <a:ea typeface="Roboto Condensed" panose="020000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2" name="Picture Placeholder 10">
            <a:extLst>
              <a:ext uri="{FF2B5EF4-FFF2-40B4-BE49-F238E27FC236}">
                <a16:creationId xmlns:a16="http://schemas.microsoft.com/office/drawing/2014/main" id="{A40BDC9B-A1C8-4BE5-B38A-461F55CACAE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51560" y="750338"/>
            <a:ext cx="2391095" cy="2568924"/>
          </a:xfrm>
          <a:custGeom>
            <a:avLst/>
            <a:gdLst>
              <a:gd name="connsiteX0" fmla="*/ 0 w 2391095"/>
              <a:gd name="connsiteY0" fmla="*/ 0 h 2568924"/>
              <a:gd name="connsiteX1" fmla="*/ 2391095 w 2391095"/>
              <a:gd name="connsiteY1" fmla="*/ 0 h 2568924"/>
              <a:gd name="connsiteX2" fmla="*/ 2391095 w 2391095"/>
              <a:gd name="connsiteY2" fmla="*/ 2568924 h 2568924"/>
              <a:gd name="connsiteX3" fmla="*/ 0 w 2391095"/>
              <a:gd name="connsiteY3" fmla="*/ 2568924 h 2568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91095" h="2568924">
                <a:moveTo>
                  <a:pt x="0" y="0"/>
                </a:moveTo>
                <a:lnTo>
                  <a:pt x="2391095" y="0"/>
                </a:lnTo>
                <a:lnTo>
                  <a:pt x="2391095" y="2568924"/>
                </a:lnTo>
                <a:lnTo>
                  <a:pt x="0" y="2568924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Image Placeholder</a:t>
            </a:r>
          </a:p>
          <a:p>
            <a:endParaRPr lang="en-US"/>
          </a:p>
        </p:txBody>
      </p:sp>
      <p:sp>
        <p:nvSpPr>
          <p:cNvPr id="3" name="Picture Placeholder 12">
            <a:extLst>
              <a:ext uri="{FF2B5EF4-FFF2-40B4-BE49-F238E27FC236}">
                <a16:creationId xmlns:a16="http://schemas.microsoft.com/office/drawing/2014/main" id="{D0140D7C-6F4D-418F-B0AB-D4B69ABF8E9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188559" y="750338"/>
            <a:ext cx="2391095" cy="2568924"/>
          </a:xfrm>
          <a:custGeom>
            <a:avLst/>
            <a:gdLst>
              <a:gd name="connsiteX0" fmla="*/ 0 w 2391095"/>
              <a:gd name="connsiteY0" fmla="*/ 0 h 2568924"/>
              <a:gd name="connsiteX1" fmla="*/ 2391095 w 2391095"/>
              <a:gd name="connsiteY1" fmla="*/ 0 h 2568924"/>
              <a:gd name="connsiteX2" fmla="*/ 2391095 w 2391095"/>
              <a:gd name="connsiteY2" fmla="*/ 2568924 h 2568924"/>
              <a:gd name="connsiteX3" fmla="*/ 0 w 2391095"/>
              <a:gd name="connsiteY3" fmla="*/ 2568924 h 2568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91095" h="2568924">
                <a:moveTo>
                  <a:pt x="0" y="0"/>
                </a:moveTo>
                <a:lnTo>
                  <a:pt x="2391095" y="0"/>
                </a:lnTo>
                <a:lnTo>
                  <a:pt x="2391095" y="2568924"/>
                </a:lnTo>
                <a:lnTo>
                  <a:pt x="0" y="2568924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Image Placeholder</a:t>
            </a:r>
          </a:p>
          <a:p>
            <a:endParaRPr lang="en-US"/>
          </a:p>
        </p:txBody>
      </p:sp>
      <p:sp>
        <p:nvSpPr>
          <p:cNvPr id="4" name="Picture Placeholder 11">
            <a:extLst>
              <a:ext uri="{FF2B5EF4-FFF2-40B4-BE49-F238E27FC236}">
                <a16:creationId xmlns:a16="http://schemas.microsoft.com/office/drawing/2014/main" id="{0DF8028A-3B77-4B79-BFEF-6D28F731043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51560" y="3538737"/>
            <a:ext cx="2391095" cy="2568924"/>
          </a:xfrm>
          <a:custGeom>
            <a:avLst/>
            <a:gdLst>
              <a:gd name="connsiteX0" fmla="*/ 0 w 2391095"/>
              <a:gd name="connsiteY0" fmla="*/ 0 h 2568924"/>
              <a:gd name="connsiteX1" fmla="*/ 2391095 w 2391095"/>
              <a:gd name="connsiteY1" fmla="*/ 0 h 2568924"/>
              <a:gd name="connsiteX2" fmla="*/ 2391095 w 2391095"/>
              <a:gd name="connsiteY2" fmla="*/ 2568924 h 2568924"/>
              <a:gd name="connsiteX3" fmla="*/ 0 w 2391095"/>
              <a:gd name="connsiteY3" fmla="*/ 2568924 h 2568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91095" h="2568924">
                <a:moveTo>
                  <a:pt x="0" y="0"/>
                </a:moveTo>
                <a:lnTo>
                  <a:pt x="2391095" y="0"/>
                </a:lnTo>
                <a:lnTo>
                  <a:pt x="2391095" y="2568924"/>
                </a:lnTo>
                <a:lnTo>
                  <a:pt x="0" y="2568924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Image Placeholder</a:t>
            </a:r>
          </a:p>
          <a:p>
            <a:endParaRPr lang="en-US"/>
          </a:p>
        </p:txBody>
      </p:sp>
      <p:sp>
        <p:nvSpPr>
          <p:cNvPr id="5" name="Picture Placeholder 13">
            <a:extLst>
              <a:ext uri="{FF2B5EF4-FFF2-40B4-BE49-F238E27FC236}">
                <a16:creationId xmlns:a16="http://schemas.microsoft.com/office/drawing/2014/main" id="{A0B88F46-72D9-4F88-BE70-9800B123793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88559" y="3538737"/>
            <a:ext cx="2391095" cy="2568924"/>
          </a:xfrm>
          <a:custGeom>
            <a:avLst/>
            <a:gdLst>
              <a:gd name="connsiteX0" fmla="*/ 0 w 2391095"/>
              <a:gd name="connsiteY0" fmla="*/ 0 h 2568924"/>
              <a:gd name="connsiteX1" fmla="*/ 2391095 w 2391095"/>
              <a:gd name="connsiteY1" fmla="*/ 0 h 2568924"/>
              <a:gd name="connsiteX2" fmla="*/ 2391095 w 2391095"/>
              <a:gd name="connsiteY2" fmla="*/ 2568924 h 2568924"/>
              <a:gd name="connsiteX3" fmla="*/ 0 w 2391095"/>
              <a:gd name="connsiteY3" fmla="*/ 2568924 h 2568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91095" h="2568924">
                <a:moveTo>
                  <a:pt x="0" y="0"/>
                </a:moveTo>
                <a:lnTo>
                  <a:pt x="2391095" y="0"/>
                </a:lnTo>
                <a:lnTo>
                  <a:pt x="2391095" y="2568924"/>
                </a:lnTo>
                <a:lnTo>
                  <a:pt x="0" y="2568924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Image Placeholder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833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75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9094FD9-8D7F-4CD3-A49A-2B0A0A1DFA6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bg1">
              <a:lumMod val="95000"/>
              <a:alpha val="25000"/>
            </a:schemeClr>
          </a:solidFill>
          <a:effectLst>
            <a:outerShdw blurRad="914400" dist="177800" dir="16200000" sx="92000" sy="92000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Image Placeholder</a:t>
            </a:r>
          </a:p>
          <a:p>
            <a:endParaRPr lang="en-US"/>
          </a:p>
        </p:txBody>
      </p:sp>
      <p:sp>
        <p:nvSpPr>
          <p:cNvPr id="2" name="Picture Placeholder 13">
            <a:extLst>
              <a:ext uri="{FF2B5EF4-FFF2-40B4-BE49-F238E27FC236}">
                <a16:creationId xmlns:a16="http://schemas.microsoft.com/office/drawing/2014/main" id="{04982E5D-5789-4176-BC07-C43AF484013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624995" y="3901439"/>
            <a:ext cx="942012" cy="942012"/>
          </a:xfrm>
          <a:custGeom>
            <a:avLst/>
            <a:gdLst>
              <a:gd name="connsiteX0" fmla="*/ 471006 w 942012"/>
              <a:gd name="connsiteY0" fmla="*/ 0 h 942012"/>
              <a:gd name="connsiteX1" fmla="*/ 942012 w 942012"/>
              <a:gd name="connsiteY1" fmla="*/ 471006 h 942012"/>
              <a:gd name="connsiteX2" fmla="*/ 471006 w 942012"/>
              <a:gd name="connsiteY2" fmla="*/ 942012 h 942012"/>
              <a:gd name="connsiteX3" fmla="*/ 0 w 942012"/>
              <a:gd name="connsiteY3" fmla="*/ 471006 h 942012"/>
              <a:gd name="connsiteX4" fmla="*/ 471006 w 942012"/>
              <a:gd name="connsiteY4" fmla="*/ 0 h 942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2012" h="942012">
                <a:moveTo>
                  <a:pt x="471006" y="0"/>
                </a:moveTo>
                <a:cubicBezTo>
                  <a:pt x="731135" y="0"/>
                  <a:pt x="942012" y="210877"/>
                  <a:pt x="942012" y="471006"/>
                </a:cubicBezTo>
                <a:cubicBezTo>
                  <a:pt x="942012" y="731135"/>
                  <a:pt x="731135" y="942012"/>
                  <a:pt x="471006" y="942012"/>
                </a:cubicBezTo>
                <a:cubicBezTo>
                  <a:pt x="210877" y="942012"/>
                  <a:pt x="0" y="731135"/>
                  <a:pt x="0" y="471006"/>
                </a:cubicBezTo>
                <a:cubicBezTo>
                  <a:pt x="0" y="210877"/>
                  <a:pt x="210877" y="0"/>
                  <a:pt x="471006" y="0"/>
                </a:cubicBez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Image Placeholder</a:t>
            </a:r>
          </a:p>
          <a:p>
            <a:endParaRPr lang="en-US"/>
          </a:p>
        </p:txBody>
      </p:sp>
      <p:sp>
        <p:nvSpPr>
          <p:cNvPr id="4" name="Picture Placeholder 12">
            <a:extLst>
              <a:ext uri="{FF2B5EF4-FFF2-40B4-BE49-F238E27FC236}">
                <a16:creationId xmlns:a16="http://schemas.microsoft.com/office/drawing/2014/main" id="{7872A007-C0F0-4B9C-9546-9A3CED845FF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160675" y="3901439"/>
            <a:ext cx="942012" cy="942012"/>
          </a:xfrm>
          <a:custGeom>
            <a:avLst/>
            <a:gdLst>
              <a:gd name="connsiteX0" fmla="*/ 471006 w 942012"/>
              <a:gd name="connsiteY0" fmla="*/ 0 h 942012"/>
              <a:gd name="connsiteX1" fmla="*/ 942012 w 942012"/>
              <a:gd name="connsiteY1" fmla="*/ 471006 h 942012"/>
              <a:gd name="connsiteX2" fmla="*/ 471006 w 942012"/>
              <a:gd name="connsiteY2" fmla="*/ 942012 h 942012"/>
              <a:gd name="connsiteX3" fmla="*/ 0 w 942012"/>
              <a:gd name="connsiteY3" fmla="*/ 471006 h 942012"/>
              <a:gd name="connsiteX4" fmla="*/ 471006 w 942012"/>
              <a:gd name="connsiteY4" fmla="*/ 0 h 942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2012" h="942012">
                <a:moveTo>
                  <a:pt x="471006" y="0"/>
                </a:moveTo>
                <a:cubicBezTo>
                  <a:pt x="731135" y="0"/>
                  <a:pt x="942012" y="210877"/>
                  <a:pt x="942012" y="471006"/>
                </a:cubicBezTo>
                <a:cubicBezTo>
                  <a:pt x="942012" y="731135"/>
                  <a:pt x="731135" y="942012"/>
                  <a:pt x="471006" y="942012"/>
                </a:cubicBezTo>
                <a:cubicBezTo>
                  <a:pt x="210877" y="942012"/>
                  <a:pt x="0" y="731135"/>
                  <a:pt x="0" y="471006"/>
                </a:cubicBezTo>
                <a:cubicBezTo>
                  <a:pt x="0" y="210877"/>
                  <a:pt x="210877" y="0"/>
                  <a:pt x="471006" y="0"/>
                </a:cubicBez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Image Placeholder</a:t>
            </a:r>
          </a:p>
          <a:p>
            <a:endParaRPr lang="en-US"/>
          </a:p>
        </p:txBody>
      </p:sp>
      <p:sp>
        <p:nvSpPr>
          <p:cNvPr id="5" name="Picture Placeholder 14">
            <a:extLst>
              <a:ext uri="{FF2B5EF4-FFF2-40B4-BE49-F238E27FC236}">
                <a16:creationId xmlns:a16="http://schemas.microsoft.com/office/drawing/2014/main" id="{816A95F7-B588-48E1-A95E-78777AAC65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089315" y="3901439"/>
            <a:ext cx="942012" cy="942012"/>
          </a:xfrm>
          <a:custGeom>
            <a:avLst/>
            <a:gdLst>
              <a:gd name="connsiteX0" fmla="*/ 471006 w 942012"/>
              <a:gd name="connsiteY0" fmla="*/ 0 h 942012"/>
              <a:gd name="connsiteX1" fmla="*/ 942012 w 942012"/>
              <a:gd name="connsiteY1" fmla="*/ 471006 h 942012"/>
              <a:gd name="connsiteX2" fmla="*/ 471006 w 942012"/>
              <a:gd name="connsiteY2" fmla="*/ 942012 h 942012"/>
              <a:gd name="connsiteX3" fmla="*/ 0 w 942012"/>
              <a:gd name="connsiteY3" fmla="*/ 471006 h 942012"/>
              <a:gd name="connsiteX4" fmla="*/ 471006 w 942012"/>
              <a:gd name="connsiteY4" fmla="*/ 0 h 942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2012" h="942012">
                <a:moveTo>
                  <a:pt x="471006" y="0"/>
                </a:moveTo>
                <a:cubicBezTo>
                  <a:pt x="731135" y="0"/>
                  <a:pt x="942012" y="210877"/>
                  <a:pt x="942012" y="471006"/>
                </a:cubicBezTo>
                <a:cubicBezTo>
                  <a:pt x="942012" y="731135"/>
                  <a:pt x="731135" y="942012"/>
                  <a:pt x="471006" y="942012"/>
                </a:cubicBezTo>
                <a:cubicBezTo>
                  <a:pt x="210877" y="942012"/>
                  <a:pt x="0" y="731135"/>
                  <a:pt x="0" y="471006"/>
                </a:cubicBezTo>
                <a:cubicBezTo>
                  <a:pt x="0" y="210877"/>
                  <a:pt x="210877" y="0"/>
                  <a:pt x="471006" y="0"/>
                </a:cubicBez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Image Placeholder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027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9" presetClass="entr" presetSubtype="0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9" presetClass="entr" presetSubtype="0" decel="10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  <p:bldP spid="4" grpId="0" animBg="1"/>
      <p:bldP spid="5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9ADD8F-C50A-402F-87C9-C6DCC39551D2}"/>
              </a:ext>
            </a:extLst>
          </p:cNvPr>
          <p:cNvSpPr/>
          <p:nvPr userDrawn="1"/>
        </p:nvSpPr>
        <p:spPr>
          <a:xfrm>
            <a:off x="0" y="0"/>
            <a:ext cx="4369428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90000">
                <a:schemeClr val="accent1">
                  <a:lumMod val="7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E995503B-B541-4895-BF65-D503DB5AAAD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369428" y="0"/>
            <a:ext cx="7822572" cy="6858000"/>
          </a:xfrm>
          <a:prstGeom prst="rect">
            <a:avLst/>
          </a:prstGeom>
          <a:solidFill>
            <a:schemeClr val="bg1">
              <a:lumMod val="95000"/>
              <a:alpha val="25000"/>
            </a:schemeClr>
          </a:solidFill>
        </p:spPr>
        <p:txBody>
          <a:bodyPr anchor="t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Image Placeholder</a:t>
            </a:r>
          </a:p>
          <a:p>
            <a:endParaRPr lang="en-US"/>
          </a:p>
        </p:txBody>
      </p: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8B17275F-47AB-4004-B565-FD67C5DD407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21866" y="1444995"/>
            <a:ext cx="5333214" cy="3968011"/>
          </a:xfrm>
          <a:custGeom>
            <a:avLst/>
            <a:gdLst>
              <a:gd name="connsiteX0" fmla="*/ 0 w 5500854"/>
              <a:gd name="connsiteY0" fmla="*/ 0 h 3968011"/>
              <a:gd name="connsiteX1" fmla="*/ 5500854 w 5500854"/>
              <a:gd name="connsiteY1" fmla="*/ 0 h 3968011"/>
              <a:gd name="connsiteX2" fmla="*/ 5500854 w 5500854"/>
              <a:gd name="connsiteY2" fmla="*/ 3968011 h 3968011"/>
              <a:gd name="connsiteX3" fmla="*/ 0 w 5500854"/>
              <a:gd name="connsiteY3" fmla="*/ 3968011 h 3968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00854" h="3968011">
                <a:moveTo>
                  <a:pt x="0" y="0"/>
                </a:moveTo>
                <a:lnTo>
                  <a:pt x="5500854" y="0"/>
                </a:lnTo>
                <a:lnTo>
                  <a:pt x="5500854" y="3968011"/>
                </a:lnTo>
                <a:lnTo>
                  <a:pt x="0" y="3968011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  <a:ln>
            <a:noFill/>
          </a:ln>
          <a:effectLst>
            <a:outerShdw blurRad="939800" dist="508000" dir="5400000" sx="85000" sy="85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Image Placeholder</a:t>
            </a:r>
          </a:p>
          <a:p>
            <a:pPr marL="0" lvl="0"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918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0">
            <a:extLst>
              <a:ext uri="{FF2B5EF4-FFF2-40B4-BE49-F238E27FC236}">
                <a16:creationId xmlns:a16="http://schemas.microsoft.com/office/drawing/2014/main" id="{57A1FD1F-C211-4B27-96AF-EE2BCDE42F0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"/>
            <a:ext cx="2595062" cy="5722374"/>
          </a:xfrm>
          <a:custGeom>
            <a:avLst/>
            <a:gdLst>
              <a:gd name="connsiteX0" fmla="*/ 0 w 2595062"/>
              <a:gd name="connsiteY0" fmla="*/ 0 h 6858000"/>
              <a:gd name="connsiteX1" fmla="*/ 2595062 w 2595062"/>
              <a:gd name="connsiteY1" fmla="*/ 0 h 6858000"/>
              <a:gd name="connsiteX2" fmla="*/ 2595062 w 2595062"/>
              <a:gd name="connsiteY2" fmla="*/ 6858000 h 6858000"/>
              <a:gd name="connsiteX3" fmla="*/ 0 w 259506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95062" h="6858000">
                <a:moveTo>
                  <a:pt x="0" y="0"/>
                </a:moveTo>
                <a:lnTo>
                  <a:pt x="2595062" y="0"/>
                </a:lnTo>
                <a:lnTo>
                  <a:pt x="259506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Image Placeholder</a:t>
            </a:r>
          </a:p>
          <a:p>
            <a:endParaRPr lang="en-US"/>
          </a:p>
        </p:txBody>
      </p:sp>
      <p:sp>
        <p:nvSpPr>
          <p:cNvPr id="3" name="Picture Placeholder 9">
            <a:extLst>
              <a:ext uri="{FF2B5EF4-FFF2-40B4-BE49-F238E27FC236}">
                <a16:creationId xmlns:a16="http://schemas.microsoft.com/office/drawing/2014/main" id="{32F4FBBB-A87B-454E-9E31-5E5F9B5B975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649629" y="1"/>
            <a:ext cx="2595062" cy="5722374"/>
          </a:xfrm>
          <a:custGeom>
            <a:avLst/>
            <a:gdLst>
              <a:gd name="connsiteX0" fmla="*/ 0 w 2595062"/>
              <a:gd name="connsiteY0" fmla="*/ 0 h 6858000"/>
              <a:gd name="connsiteX1" fmla="*/ 2595062 w 2595062"/>
              <a:gd name="connsiteY1" fmla="*/ 0 h 6858000"/>
              <a:gd name="connsiteX2" fmla="*/ 2595062 w 2595062"/>
              <a:gd name="connsiteY2" fmla="*/ 6858000 h 6858000"/>
              <a:gd name="connsiteX3" fmla="*/ 0 w 259506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95062" h="6858000">
                <a:moveTo>
                  <a:pt x="0" y="0"/>
                </a:moveTo>
                <a:lnTo>
                  <a:pt x="2595062" y="0"/>
                </a:lnTo>
                <a:lnTo>
                  <a:pt x="259506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Image Placeholder</a:t>
            </a:r>
          </a:p>
          <a:p>
            <a:endParaRPr lang="en-US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17D4FD02-1EE5-46FB-A459-20343BFA68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299258" y="1"/>
            <a:ext cx="2595062" cy="5722374"/>
          </a:xfrm>
          <a:custGeom>
            <a:avLst/>
            <a:gdLst>
              <a:gd name="connsiteX0" fmla="*/ 0 w 2595062"/>
              <a:gd name="connsiteY0" fmla="*/ 0 h 6858000"/>
              <a:gd name="connsiteX1" fmla="*/ 2595062 w 2595062"/>
              <a:gd name="connsiteY1" fmla="*/ 0 h 6858000"/>
              <a:gd name="connsiteX2" fmla="*/ 2595062 w 2595062"/>
              <a:gd name="connsiteY2" fmla="*/ 6858000 h 6858000"/>
              <a:gd name="connsiteX3" fmla="*/ 0 w 259506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95062" h="6858000">
                <a:moveTo>
                  <a:pt x="0" y="0"/>
                </a:moveTo>
                <a:lnTo>
                  <a:pt x="2595062" y="0"/>
                </a:lnTo>
                <a:lnTo>
                  <a:pt x="259506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Image Placeholder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456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Triangle 1">
            <a:extLst>
              <a:ext uri="{FF2B5EF4-FFF2-40B4-BE49-F238E27FC236}">
                <a16:creationId xmlns:a16="http://schemas.microsoft.com/office/drawing/2014/main" id="{F451B001-62FF-4D97-9E94-49DD4A70D91C}"/>
              </a:ext>
            </a:extLst>
          </p:cNvPr>
          <p:cNvSpPr/>
          <p:nvPr userDrawn="1"/>
        </p:nvSpPr>
        <p:spPr>
          <a:xfrm>
            <a:off x="0" y="2492476"/>
            <a:ext cx="4365524" cy="4365524"/>
          </a:xfrm>
          <a:prstGeom prst="rtTriangle">
            <a:avLst/>
          </a:prstGeom>
          <a:solidFill>
            <a:schemeClr val="bg1">
              <a:lumMod val="7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1E5770-722F-45A2-A991-705FEEEBF7ED}"/>
              </a:ext>
            </a:extLst>
          </p:cNvPr>
          <p:cNvSpPr txBox="1"/>
          <p:nvPr userDrawn="1"/>
        </p:nvSpPr>
        <p:spPr>
          <a:xfrm rot="16200000">
            <a:off x="-750006" y="5243648"/>
            <a:ext cx="238098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2019 Southwire Company, LLC.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FE2A09-A6D1-493F-93E0-EB545A92D3C5}"/>
              </a:ext>
            </a:extLst>
          </p:cNvPr>
          <p:cNvSpPr txBox="1"/>
          <p:nvPr userDrawn="1"/>
        </p:nvSpPr>
        <p:spPr>
          <a:xfrm rot="16200000">
            <a:off x="11021479" y="5700847"/>
            <a:ext cx="146658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www.southwire.com</a:t>
            </a:r>
            <a:endParaRPr lang="en-US" sz="105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ight Triangle 4">
            <a:extLst>
              <a:ext uri="{FF2B5EF4-FFF2-40B4-BE49-F238E27FC236}">
                <a16:creationId xmlns:a16="http://schemas.microsoft.com/office/drawing/2014/main" id="{6E933578-6945-4560-852E-A84597255549}"/>
              </a:ext>
            </a:extLst>
          </p:cNvPr>
          <p:cNvSpPr/>
          <p:nvPr userDrawn="1"/>
        </p:nvSpPr>
        <p:spPr>
          <a:xfrm flipH="1" flipV="1">
            <a:off x="11258546" y="-2"/>
            <a:ext cx="933452" cy="933452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B3ACB2-6114-4B2C-A511-A2D051EC2484}"/>
              </a:ext>
            </a:extLst>
          </p:cNvPr>
          <p:cNvSpPr txBox="1"/>
          <p:nvPr userDrawn="1"/>
        </p:nvSpPr>
        <p:spPr>
          <a:xfrm rot="10800000" flipV="1">
            <a:off x="11607871" y="131403"/>
            <a:ext cx="5397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1600" b="0" i="0" smtClean="0">
                <a:solidFill>
                  <a:schemeClr val="bg1"/>
                </a:solidFill>
                <a:latin typeface="+mj-lt"/>
                <a:ea typeface="Roboto Condensed" panose="02000000000000000000" pitchFamily="2" charset="0"/>
                <a:cs typeface="Segoe UI" panose="020B0502040204020203" pitchFamily="34" charset="0"/>
              </a:rPr>
              <a:pPr algn="ctr"/>
              <a:t>‹#›</a:t>
            </a:fld>
            <a:endParaRPr lang="id-ID" sz="6000" b="0" i="0">
              <a:solidFill>
                <a:schemeClr val="bg1"/>
              </a:solidFill>
              <a:latin typeface="+mj-lt"/>
              <a:ea typeface="Roboto Condensed" panose="02000000000000000000" pitchFamily="2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44129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0">
            <a:extLst>
              <a:ext uri="{FF2B5EF4-FFF2-40B4-BE49-F238E27FC236}">
                <a16:creationId xmlns:a16="http://schemas.microsoft.com/office/drawing/2014/main" id="{6FB6CF4C-C5FB-4C41-A6C0-75A3A1DD2C8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"/>
            <a:ext cx="5648632" cy="3657601"/>
          </a:xfrm>
          <a:custGeom>
            <a:avLst/>
            <a:gdLst>
              <a:gd name="connsiteX0" fmla="*/ 0 w 5648632"/>
              <a:gd name="connsiteY0" fmla="*/ 0 h 3657601"/>
              <a:gd name="connsiteX1" fmla="*/ 5648632 w 5648632"/>
              <a:gd name="connsiteY1" fmla="*/ 0 h 3657601"/>
              <a:gd name="connsiteX2" fmla="*/ 5648632 w 5648632"/>
              <a:gd name="connsiteY2" fmla="*/ 3657601 h 3657601"/>
              <a:gd name="connsiteX3" fmla="*/ 0 w 5648632"/>
              <a:gd name="connsiteY3" fmla="*/ 3657601 h 3657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8632" h="3657601">
                <a:moveTo>
                  <a:pt x="0" y="0"/>
                </a:moveTo>
                <a:lnTo>
                  <a:pt x="5648632" y="0"/>
                </a:lnTo>
                <a:lnTo>
                  <a:pt x="5648632" y="3657601"/>
                </a:lnTo>
                <a:lnTo>
                  <a:pt x="0" y="3657601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Image Placeholder</a:t>
            </a:r>
          </a:p>
          <a:p>
            <a:endParaRPr lang="en-US"/>
          </a:p>
        </p:txBody>
      </p:sp>
      <p:sp>
        <p:nvSpPr>
          <p:cNvPr id="3" name="Picture Placeholder 9">
            <a:extLst>
              <a:ext uri="{FF2B5EF4-FFF2-40B4-BE49-F238E27FC236}">
                <a16:creationId xmlns:a16="http://schemas.microsoft.com/office/drawing/2014/main" id="{E37883AB-9FA3-4369-8D8C-2EF2C461EFD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48632" y="3657601"/>
            <a:ext cx="2264798" cy="1600200"/>
          </a:xfrm>
          <a:custGeom>
            <a:avLst/>
            <a:gdLst>
              <a:gd name="connsiteX0" fmla="*/ 0 w 2264798"/>
              <a:gd name="connsiteY0" fmla="*/ 0 h 1600200"/>
              <a:gd name="connsiteX1" fmla="*/ 2264798 w 2264798"/>
              <a:gd name="connsiteY1" fmla="*/ 0 h 1600200"/>
              <a:gd name="connsiteX2" fmla="*/ 2264798 w 2264798"/>
              <a:gd name="connsiteY2" fmla="*/ 1600200 h 1600200"/>
              <a:gd name="connsiteX3" fmla="*/ 0 w 2264798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64798" h="1600200">
                <a:moveTo>
                  <a:pt x="0" y="0"/>
                </a:moveTo>
                <a:lnTo>
                  <a:pt x="2264798" y="0"/>
                </a:lnTo>
                <a:lnTo>
                  <a:pt x="2264798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Image Placeholder</a:t>
            </a:r>
          </a:p>
          <a:p>
            <a:endParaRPr lang="en-US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83528FC2-50C5-4FE3-A500-3F80DA6122B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383834" y="5257801"/>
            <a:ext cx="2264798" cy="1600200"/>
          </a:xfrm>
          <a:custGeom>
            <a:avLst/>
            <a:gdLst>
              <a:gd name="connsiteX0" fmla="*/ 0 w 2264798"/>
              <a:gd name="connsiteY0" fmla="*/ 0 h 1600200"/>
              <a:gd name="connsiteX1" fmla="*/ 2264798 w 2264798"/>
              <a:gd name="connsiteY1" fmla="*/ 0 h 1600200"/>
              <a:gd name="connsiteX2" fmla="*/ 2264798 w 2264798"/>
              <a:gd name="connsiteY2" fmla="*/ 1600200 h 1600200"/>
              <a:gd name="connsiteX3" fmla="*/ 0 w 2264798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64798" h="1600200">
                <a:moveTo>
                  <a:pt x="0" y="0"/>
                </a:moveTo>
                <a:lnTo>
                  <a:pt x="2264798" y="0"/>
                </a:lnTo>
                <a:lnTo>
                  <a:pt x="2264798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Image Placeholder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222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Triangle 4">
            <a:extLst>
              <a:ext uri="{FF2B5EF4-FFF2-40B4-BE49-F238E27FC236}">
                <a16:creationId xmlns:a16="http://schemas.microsoft.com/office/drawing/2014/main" id="{6D528489-9E4B-4F47-A813-9CB52409F5BB}"/>
              </a:ext>
            </a:extLst>
          </p:cNvPr>
          <p:cNvSpPr/>
          <p:nvPr userDrawn="1"/>
        </p:nvSpPr>
        <p:spPr>
          <a:xfrm>
            <a:off x="0" y="2492476"/>
            <a:ext cx="4365524" cy="4365524"/>
          </a:xfrm>
          <a:prstGeom prst="rtTriangle">
            <a:avLst/>
          </a:prstGeom>
          <a:gradFill flip="none" rotWithShape="1">
            <a:gsLst>
              <a:gs pos="0">
                <a:schemeClr val="accent1"/>
              </a:gs>
              <a:gs pos="90000">
                <a:schemeClr val="accent1">
                  <a:lumMod val="7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BC0091-A928-4C29-92E0-0088D1AC8CD2}"/>
              </a:ext>
            </a:extLst>
          </p:cNvPr>
          <p:cNvSpPr txBox="1"/>
          <p:nvPr userDrawn="1"/>
        </p:nvSpPr>
        <p:spPr>
          <a:xfrm rot="16200000">
            <a:off x="-58887" y="5934766"/>
            <a:ext cx="99874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>
                <a:solidFill>
                  <a:schemeClr val="bg1">
                    <a:alpha val="51000"/>
                  </a:schemeClr>
                </a:solidFill>
                <a:latin typeface="+mj-lt"/>
              </a:rPr>
              <a:t>© 2018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39C7B0AF-4B15-46C5-B307-F868E9DA263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754935" y="1946404"/>
            <a:ext cx="2598741" cy="1854200"/>
          </a:xfrm>
          <a:custGeom>
            <a:avLst/>
            <a:gdLst>
              <a:gd name="connsiteX0" fmla="*/ 0 w 2598741"/>
              <a:gd name="connsiteY0" fmla="*/ 0 h 1854200"/>
              <a:gd name="connsiteX1" fmla="*/ 2176631 w 2598741"/>
              <a:gd name="connsiteY1" fmla="*/ 0 h 1854200"/>
              <a:gd name="connsiteX2" fmla="*/ 2598741 w 2598741"/>
              <a:gd name="connsiteY2" fmla="*/ 421819 h 1854200"/>
              <a:gd name="connsiteX3" fmla="*/ 2598741 w 2598741"/>
              <a:gd name="connsiteY3" fmla="*/ 1854200 h 1854200"/>
              <a:gd name="connsiteX4" fmla="*/ 0 w 2598741"/>
              <a:gd name="connsiteY4" fmla="*/ 1854200 h 185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8741" h="1854200">
                <a:moveTo>
                  <a:pt x="0" y="0"/>
                </a:moveTo>
                <a:lnTo>
                  <a:pt x="2176631" y="0"/>
                </a:lnTo>
                <a:lnTo>
                  <a:pt x="2598741" y="421819"/>
                </a:lnTo>
                <a:lnTo>
                  <a:pt x="2598741" y="1854200"/>
                </a:lnTo>
                <a:lnTo>
                  <a:pt x="0" y="1854200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Image Placeholder</a:t>
            </a:r>
          </a:p>
          <a:p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67FECAB3-EF7D-48C1-BE47-01B98AED66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838327" y="1946404"/>
            <a:ext cx="2598741" cy="1854200"/>
          </a:xfrm>
          <a:custGeom>
            <a:avLst/>
            <a:gdLst>
              <a:gd name="connsiteX0" fmla="*/ 0 w 2598741"/>
              <a:gd name="connsiteY0" fmla="*/ 0 h 1854200"/>
              <a:gd name="connsiteX1" fmla="*/ 2176631 w 2598741"/>
              <a:gd name="connsiteY1" fmla="*/ 0 h 1854200"/>
              <a:gd name="connsiteX2" fmla="*/ 2598741 w 2598741"/>
              <a:gd name="connsiteY2" fmla="*/ 421819 h 1854200"/>
              <a:gd name="connsiteX3" fmla="*/ 2598741 w 2598741"/>
              <a:gd name="connsiteY3" fmla="*/ 1854200 h 1854200"/>
              <a:gd name="connsiteX4" fmla="*/ 0 w 2598741"/>
              <a:gd name="connsiteY4" fmla="*/ 1854200 h 185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8741" h="1854200">
                <a:moveTo>
                  <a:pt x="0" y="0"/>
                </a:moveTo>
                <a:lnTo>
                  <a:pt x="2176631" y="0"/>
                </a:lnTo>
                <a:lnTo>
                  <a:pt x="2598741" y="421819"/>
                </a:lnTo>
                <a:lnTo>
                  <a:pt x="2598741" y="1854200"/>
                </a:lnTo>
                <a:lnTo>
                  <a:pt x="0" y="1854200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Image Placeholder</a:t>
            </a:r>
          </a:p>
          <a:p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15619969-F054-4CBF-9426-5EE2A99C2F8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796631" y="1946404"/>
            <a:ext cx="2598741" cy="1854200"/>
          </a:xfrm>
          <a:custGeom>
            <a:avLst/>
            <a:gdLst>
              <a:gd name="connsiteX0" fmla="*/ 0 w 2598741"/>
              <a:gd name="connsiteY0" fmla="*/ 0 h 1854200"/>
              <a:gd name="connsiteX1" fmla="*/ 2176631 w 2598741"/>
              <a:gd name="connsiteY1" fmla="*/ 0 h 1854200"/>
              <a:gd name="connsiteX2" fmla="*/ 2598741 w 2598741"/>
              <a:gd name="connsiteY2" fmla="*/ 421819 h 1854200"/>
              <a:gd name="connsiteX3" fmla="*/ 2598741 w 2598741"/>
              <a:gd name="connsiteY3" fmla="*/ 1854200 h 1854200"/>
              <a:gd name="connsiteX4" fmla="*/ 0 w 2598741"/>
              <a:gd name="connsiteY4" fmla="*/ 1854200 h 185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8741" h="1854200">
                <a:moveTo>
                  <a:pt x="0" y="0"/>
                </a:moveTo>
                <a:lnTo>
                  <a:pt x="2176631" y="0"/>
                </a:lnTo>
                <a:lnTo>
                  <a:pt x="2598741" y="421819"/>
                </a:lnTo>
                <a:lnTo>
                  <a:pt x="2598741" y="1854200"/>
                </a:lnTo>
                <a:lnTo>
                  <a:pt x="0" y="1854200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Image Placeholder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338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5" grpId="0" animBg="1"/>
      <p:bldP spid="16" grpId="0" animBg="1"/>
      <p:bldP spid="17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CAE2810-0798-42E0-8595-EAA6F87E648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730486"/>
            <a:ext cx="6096000" cy="2972143"/>
          </a:xfrm>
          <a:custGeom>
            <a:avLst/>
            <a:gdLst>
              <a:gd name="connsiteX0" fmla="*/ 0 w 4064000"/>
              <a:gd name="connsiteY0" fmla="*/ 0 h 3082413"/>
              <a:gd name="connsiteX1" fmla="*/ 4064000 w 4064000"/>
              <a:gd name="connsiteY1" fmla="*/ 0 h 3082413"/>
              <a:gd name="connsiteX2" fmla="*/ 4064000 w 4064000"/>
              <a:gd name="connsiteY2" fmla="*/ 3082413 h 3082413"/>
              <a:gd name="connsiteX3" fmla="*/ 0 w 4064000"/>
              <a:gd name="connsiteY3" fmla="*/ 3082413 h 3082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000" h="3082413">
                <a:moveTo>
                  <a:pt x="0" y="0"/>
                </a:moveTo>
                <a:lnTo>
                  <a:pt x="4064000" y="0"/>
                </a:lnTo>
                <a:lnTo>
                  <a:pt x="4064000" y="3082413"/>
                </a:lnTo>
                <a:lnTo>
                  <a:pt x="0" y="3082413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Image Placeholder</a:t>
            </a:r>
          </a:p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7A736AFE-124F-4F2E-A295-A108E2C2CE0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1730486"/>
            <a:ext cx="6096000" cy="2972143"/>
          </a:xfrm>
          <a:custGeom>
            <a:avLst/>
            <a:gdLst>
              <a:gd name="connsiteX0" fmla="*/ 0 w 4064000"/>
              <a:gd name="connsiteY0" fmla="*/ 0 h 3082413"/>
              <a:gd name="connsiteX1" fmla="*/ 4064000 w 4064000"/>
              <a:gd name="connsiteY1" fmla="*/ 0 h 3082413"/>
              <a:gd name="connsiteX2" fmla="*/ 4064000 w 4064000"/>
              <a:gd name="connsiteY2" fmla="*/ 3082413 h 3082413"/>
              <a:gd name="connsiteX3" fmla="*/ 0 w 4064000"/>
              <a:gd name="connsiteY3" fmla="*/ 3082413 h 3082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000" h="3082413">
                <a:moveTo>
                  <a:pt x="0" y="0"/>
                </a:moveTo>
                <a:lnTo>
                  <a:pt x="4064000" y="0"/>
                </a:lnTo>
                <a:lnTo>
                  <a:pt x="4064000" y="3082413"/>
                </a:lnTo>
                <a:lnTo>
                  <a:pt x="0" y="3082413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Image Placeholder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471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2_Title Slide">
    <p:bg>
      <p:bgPr>
        <a:gradFill>
          <a:gsLst>
            <a:gs pos="0">
              <a:schemeClr val="accent1"/>
            </a:gs>
            <a:gs pos="90000">
              <a:schemeClr val="accent1">
                <a:lumMod val="75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ight Triangle 5">
            <a:extLst>
              <a:ext uri="{FF2B5EF4-FFF2-40B4-BE49-F238E27FC236}">
                <a16:creationId xmlns:a16="http://schemas.microsoft.com/office/drawing/2014/main" id="{9AD7BD11-8C3F-4654-A450-75305421A48B}"/>
              </a:ext>
            </a:extLst>
          </p:cNvPr>
          <p:cNvSpPr/>
          <p:nvPr userDrawn="1"/>
        </p:nvSpPr>
        <p:spPr>
          <a:xfrm>
            <a:off x="0" y="2492476"/>
            <a:ext cx="4365524" cy="4365524"/>
          </a:xfrm>
          <a:prstGeom prst="rtTriangle">
            <a:avLst/>
          </a:prstGeom>
          <a:solidFill>
            <a:schemeClr val="accent1">
              <a:lumMod val="75000"/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C92D9A-9FDE-46F7-8236-131118DE5BD2}"/>
              </a:ext>
            </a:extLst>
          </p:cNvPr>
          <p:cNvSpPr txBox="1"/>
          <p:nvPr userDrawn="1"/>
        </p:nvSpPr>
        <p:spPr>
          <a:xfrm rot="16200000">
            <a:off x="-58887" y="5934766"/>
            <a:ext cx="99874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>
                <a:solidFill>
                  <a:schemeClr val="bg1">
                    <a:alpha val="51000"/>
                  </a:schemeClr>
                </a:solidFill>
                <a:latin typeface="+mj-lt"/>
              </a:rPr>
              <a:t>© 2018</a:t>
            </a:r>
          </a:p>
        </p:txBody>
      </p:sp>
      <p:sp>
        <p:nvSpPr>
          <p:cNvPr id="9" name="Right Triangle 8">
            <a:extLst>
              <a:ext uri="{FF2B5EF4-FFF2-40B4-BE49-F238E27FC236}">
                <a16:creationId xmlns:a16="http://schemas.microsoft.com/office/drawing/2014/main" id="{21D9667F-C24F-4AA1-B840-6BA4798F5B9F}"/>
              </a:ext>
            </a:extLst>
          </p:cNvPr>
          <p:cNvSpPr/>
          <p:nvPr userDrawn="1"/>
        </p:nvSpPr>
        <p:spPr>
          <a:xfrm flipH="1" flipV="1">
            <a:off x="11258546" y="-2"/>
            <a:ext cx="933452" cy="933452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D6561E-9446-41B1-8412-B08336147902}"/>
              </a:ext>
            </a:extLst>
          </p:cNvPr>
          <p:cNvSpPr txBox="1"/>
          <p:nvPr userDrawn="1"/>
        </p:nvSpPr>
        <p:spPr>
          <a:xfrm rot="10800000" flipV="1">
            <a:off x="11607871" y="131403"/>
            <a:ext cx="5397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1600" b="0" i="0" smtClean="0">
                <a:solidFill>
                  <a:schemeClr val="accent1"/>
                </a:solidFill>
                <a:latin typeface="+mj-lt"/>
                <a:ea typeface="Roboto Condensed" panose="02000000000000000000" pitchFamily="2" charset="0"/>
                <a:cs typeface="Segoe UI" panose="020B0502040204020203" pitchFamily="34" charset="0"/>
              </a:rPr>
              <a:pPr algn="ctr"/>
              <a:t>‹#›</a:t>
            </a:fld>
            <a:endParaRPr lang="id-ID" sz="6000" b="0" i="0">
              <a:solidFill>
                <a:schemeClr val="accent1"/>
              </a:solidFill>
              <a:latin typeface="+mj-lt"/>
              <a:ea typeface="Roboto Condensed" panose="020000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5FBF713-891B-4596-84D6-79690ECCAA2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152571" y="1109391"/>
            <a:ext cx="6478989" cy="3435955"/>
          </a:xfrm>
          <a:custGeom>
            <a:avLst/>
            <a:gdLst>
              <a:gd name="connsiteX0" fmla="*/ 0 w 6941573"/>
              <a:gd name="connsiteY0" fmla="*/ 0 h 3681274"/>
              <a:gd name="connsiteX1" fmla="*/ 6941573 w 6941573"/>
              <a:gd name="connsiteY1" fmla="*/ 0 h 3681274"/>
              <a:gd name="connsiteX2" fmla="*/ 6941573 w 6941573"/>
              <a:gd name="connsiteY2" fmla="*/ 3681274 h 3681274"/>
              <a:gd name="connsiteX3" fmla="*/ 0 w 6941573"/>
              <a:gd name="connsiteY3" fmla="*/ 3681274 h 3681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41573" h="3681274">
                <a:moveTo>
                  <a:pt x="0" y="0"/>
                </a:moveTo>
                <a:lnTo>
                  <a:pt x="6941573" y="0"/>
                </a:lnTo>
                <a:lnTo>
                  <a:pt x="6941573" y="3681274"/>
                </a:lnTo>
                <a:lnTo>
                  <a:pt x="0" y="3681274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Image Placeholder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050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ABD5F90D-9755-458F-8D0C-3CAD1D8A662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830503"/>
            <a:ext cx="12192000" cy="2702687"/>
          </a:xfrm>
          <a:custGeom>
            <a:avLst/>
            <a:gdLst>
              <a:gd name="connsiteX0" fmla="*/ 0 w 12192000"/>
              <a:gd name="connsiteY0" fmla="*/ 0 h 2702687"/>
              <a:gd name="connsiteX1" fmla="*/ 12192000 w 12192000"/>
              <a:gd name="connsiteY1" fmla="*/ 0 h 2702687"/>
              <a:gd name="connsiteX2" fmla="*/ 12192000 w 12192000"/>
              <a:gd name="connsiteY2" fmla="*/ 2702687 h 2702687"/>
              <a:gd name="connsiteX3" fmla="*/ 0 w 12192000"/>
              <a:gd name="connsiteY3" fmla="*/ 2702687 h 2702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702687">
                <a:moveTo>
                  <a:pt x="0" y="0"/>
                </a:moveTo>
                <a:lnTo>
                  <a:pt x="12192000" y="0"/>
                </a:lnTo>
                <a:lnTo>
                  <a:pt x="12192000" y="2702687"/>
                </a:lnTo>
                <a:lnTo>
                  <a:pt x="0" y="2702687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Image Placeholder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917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480901B-00FB-4F17-91C0-AC30900B24E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2667001 w 6096001"/>
              <a:gd name="connsiteY1" fmla="*/ 0 h 6858000"/>
              <a:gd name="connsiteX2" fmla="*/ 6096001 w 6096001"/>
              <a:gd name="connsiteY2" fmla="*/ 3429000 h 6858000"/>
              <a:gd name="connsiteX3" fmla="*/ 2667001 w 6096001"/>
              <a:gd name="connsiteY3" fmla="*/ 6858000 h 6858000"/>
              <a:gd name="connsiteX4" fmla="*/ 0 w 6096001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2667001" y="0"/>
                </a:lnTo>
                <a:lnTo>
                  <a:pt x="6096001" y="3429000"/>
                </a:lnTo>
                <a:lnTo>
                  <a:pt x="266700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Image Placeholder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48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45128F4-B13D-4D16-A41D-FA9020CEA40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5999" y="0"/>
            <a:ext cx="6096001" cy="6858000"/>
          </a:xfrm>
          <a:custGeom>
            <a:avLst/>
            <a:gdLst>
              <a:gd name="connsiteX0" fmla="*/ 3429000 w 6096001"/>
              <a:gd name="connsiteY0" fmla="*/ 0 h 6858000"/>
              <a:gd name="connsiteX1" fmla="*/ 6096001 w 6096001"/>
              <a:gd name="connsiteY1" fmla="*/ 0 h 6858000"/>
              <a:gd name="connsiteX2" fmla="*/ 6096001 w 6096001"/>
              <a:gd name="connsiteY2" fmla="*/ 6858000 h 6858000"/>
              <a:gd name="connsiteX3" fmla="*/ 3429000 w 6096001"/>
              <a:gd name="connsiteY3" fmla="*/ 6858000 h 6858000"/>
              <a:gd name="connsiteX4" fmla="*/ 0 w 6096001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1" h="6858000">
                <a:moveTo>
                  <a:pt x="3429000" y="0"/>
                </a:moveTo>
                <a:lnTo>
                  <a:pt x="6096001" y="0"/>
                </a:lnTo>
                <a:lnTo>
                  <a:pt x="6096001" y="6858000"/>
                </a:lnTo>
                <a:lnTo>
                  <a:pt x="3429000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Image Placeholder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412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74DF890-4625-4E9B-A6A5-B900108F0D4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262284" y="0"/>
            <a:ext cx="7929716" cy="4336026"/>
          </a:xfrm>
          <a:custGeom>
            <a:avLst/>
            <a:gdLst>
              <a:gd name="connsiteX0" fmla="*/ 0 w 7929716"/>
              <a:gd name="connsiteY0" fmla="*/ 0 h 4336026"/>
              <a:gd name="connsiteX1" fmla="*/ 7929716 w 7929716"/>
              <a:gd name="connsiteY1" fmla="*/ 0 h 4336026"/>
              <a:gd name="connsiteX2" fmla="*/ 7929716 w 7929716"/>
              <a:gd name="connsiteY2" fmla="*/ 4336026 h 4336026"/>
              <a:gd name="connsiteX3" fmla="*/ 0 w 7929716"/>
              <a:gd name="connsiteY3" fmla="*/ 4336026 h 4336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29716" h="4336026">
                <a:moveTo>
                  <a:pt x="0" y="0"/>
                </a:moveTo>
                <a:lnTo>
                  <a:pt x="7929716" y="0"/>
                </a:lnTo>
                <a:lnTo>
                  <a:pt x="7929716" y="4336026"/>
                </a:lnTo>
                <a:lnTo>
                  <a:pt x="0" y="4336026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Image Placeholder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625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A33E602-6E14-49FD-919A-78790CD644D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876023" y="1074084"/>
            <a:ext cx="4709834" cy="4709834"/>
          </a:xfrm>
          <a:custGeom>
            <a:avLst/>
            <a:gdLst>
              <a:gd name="connsiteX0" fmla="*/ 2354917 w 4709834"/>
              <a:gd name="connsiteY0" fmla="*/ 0 h 4709834"/>
              <a:gd name="connsiteX1" fmla="*/ 4709834 w 4709834"/>
              <a:gd name="connsiteY1" fmla="*/ 2354918 h 4709834"/>
              <a:gd name="connsiteX2" fmla="*/ 2354918 w 4709834"/>
              <a:gd name="connsiteY2" fmla="*/ 4709834 h 4709834"/>
              <a:gd name="connsiteX3" fmla="*/ 0 w 4709834"/>
              <a:gd name="connsiteY3" fmla="*/ 2354916 h 4709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09834" h="4709834">
                <a:moveTo>
                  <a:pt x="2354917" y="0"/>
                </a:moveTo>
                <a:lnTo>
                  <a:pt x="4709834" y="2354918"/>
                </a:lnTo>
                <a:lnTo>
                  <a:pt x="2354918" y="4709834"/>
                </a:lnTo>
                <a:lnTo>
                  <a:pt x="0" y="2354916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  <a:effectLst>
            <a:outerShdw blurRad="787400" dist="1041400" dir="5400000" sx="84000" sy="84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Image Placeholder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870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rallelogram 3">
            <a:extLst>
              <a:ext uri="{FF2B5EF4-FFF2-40B4-BE49-F238E27FC236}">
                <a16:creationId xmlns:a16="http://schemas.microsoft.com/office/drawing/2014/main" id="{3408ACC1-8EE8-4A18-88FE-97FB67248B86}"/>
              </a:ext>
            </a:extLst>
          </p:cNvPr>
          <p:cNvSpPr/>
          <p:nvPr userDrawn="1"/>
        </p:nvSpPr>
        <p:spPr>
          <a:xfrm flipH="1">
            <a:off x="-1" y="0"/>
            <a:ext cx="11636478" cy="6858000"/>
          </a:xfrm>
          <a:prstGeom prst="parallelogram">
            <a:avLst>
              <a:gd name="adj" fmla="val 99931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8A7DC82-80AD-443A-8B4D-150F3CFE851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62859" y="348343"/>
            <a:ext cx="11466284" cy="6161316"/>
          </a:xfrm>
          <a:prstGeom prst="rect">
            <a:avLst/>
          </a:prstGeom>
          <a:solidFill>
            <a:schemeClr val="bg1">
              <a:lumMod val="95000"/>
              <a:alpha val="25000"/>
            </a:schemeClr>
          </a:solidFill>
          <a:effectLst>
            <a:outerShdw blurRad="952500" dist="546100" dir="5400000" sx="93000" sy="93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Image Placeholder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075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rgbClr val="1415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ght Triangle 8">
            <a:extLst>
              <a:ext uri="{FF2B5EF4-FFF2-40B4-BE49-F238E27FC236}">
                <a16:creationId xmlns:a16="http://schemas.microsoft.com/office/drawing/2014/main" id="{93586336-30A3-436D-84C2-88057D004D0F}"/>
              </a:ext>
            </a:extLst>
          </p:cNvPr>
          <p:cNvSpPr/>
          <p:nvPr userDrawn="1"/>
        </p:nvSpPr>
        <p:spPr>
          <a:xfrm>
            <a:off x="0" y="2492476"/>
            <a:ext cx="4365524" cy="4365524"/>
          </a:xfrm>
          <a:prstGeom prst="rtTriangle">
            <a:avLst/>
          </a:prstGeom>
          <a:solidFill>
            <a:srgbClr val="22232B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C8785E-CE25-426B-8DC8-CA20D98FE556}"/>
              </a:ext>
            </a:extLst>
          </p:cNvPr>
          <p:cNvSpPr txBox="1"/>
          <p:nvPr userDrawn="1"/>
        </p:nvSpPr>
        <p:spPr>
          <a:xfrm rot="16200000">
            <a:off x="-58887" y="5934766"/>
            <a:ext cx="99874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© 2018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71C525-81D3-4D11-9D96-0AC54691B1CE}"/>
              </a:ext>
            </a:extLst>
          </p:cNvPr>
          <p:cNvSpPr txBox="1"/>
          <p:nvPr userDrawn="1"/>
        </p:nvSpPr>
        <p:spPr>
          <a:xfrm rot="16200000">
            <a:off x="11028737" y="5708104"/>
            <a:ext cx="145206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www.southwire.com</a:t>
            </a:r>
            <a:endParaRPr lang="en-US" sz="105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FC48D067-BF74-4AED-A9ED-DD999207F006}"/>
              </a:ext>
            </a:extLst>
          </p:cNvPr>
          <p:cNvSpPr/>
          <p:nvPr userDrawn="1"/>
        </p:nvSpPr>
        <p:spPr>
          <a:xfrm flipH="1" flipV="1">
            <a:off x="11258546" y="-2"/>
            <a:ext cx="933452" cy="933452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71C937-25E1-4726-8C79-46315EFA00F2}"/>
              </a:ext>
            </a:extLst>
          </p:cNvPr>
          <p:cNvSpPr txBox="1"/>
          <p:nvPr userDrawn="1"/>
        </p:nvSpPr>
        <p:spPr>
          <a:xfrm rot="10800000" flipV="1">
            <a:off x="11607871" y="131403"/>
            <a:ext cx="5397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1600" b="0" i="0" smtClean="0">
                <a:solidFill>
                  <a:schemeClr val="bg1"/>
                </a:solidFill>
                <a:latin typeface="+mj-lt"/>
                <a:ea typeface="Roboto Condensed" panose="02000000000000000000" pitchFamily="2" charset="0"/>
                <a:cs typeface="Segoe UI" panose="020B0502040204020203" pitchFamily="34" charset="0"/>
              </a:rPr>
              <a:pPr algn="ctr"/>
              <a:t>‹#›</a:t>
            </a:fld>
            <a:endParaRPr lang="id-ID" sz="6000" b="0" i="0">
              <a:solidFill>
                <a:schemeClr val="bg1"/>
              </a:solidFill>
              <a:latin typeface="+mj-lt"/>
              <a:ea typeface="Roboto Condensed" panose="02000000000000000000" pitchFamily="2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05725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0CBB34A-7ED5-4296-B05A-3483DDEA42E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553029" y="0"/>
            <a:ext cx="7172399" cy="3429000"/>
          </a:xfrm>
          <a:prstGeom prst="rect">
            <a:avLst/>
          </a:prstGeom>
          <a:solidFill>
            <a:schemeClr val="bg1">
              <a:lumMod val="95000"/>
              <a:alpha val="2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Image Placeholder</a:t>
            </a:r>
          </a:p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304A903-9F20-438E-9FF2-C02062981843}"/>
              </a:ext>
            </a:extLst>
          </p:cNvPr>
          <p:cNvSpPr/>
          <p:nvPr userDrawn="1"/>
        </p:nvSpPr>
        <p:spPr>
          <a:xfrm>
            <a:off x="11117942" y="0"/>
            <a:ext cx="1074057" cy="1277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188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Slide">
    <p:bg>
      <p:bgPr>
        <a:solidFill>
          <a:srgbClr val="2223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EC7BCDDB-8BDF-4F06-A083-CD5470BC905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587228" y="2"/>
            <a:ext cx="9604773" cy="5101981"/>
          </a:xfrm>
          <a:custGeom>
            <a:avLst/>
            <a:gdLst>
              <a:gd name="connsiteX0" fmla="*/ 2866542 w 9604773"/>
              <a:gd name="connsiteY0" fmla="*/ 193495 h 5101981"/>
              <a:gd name="connsiteX1" fmla="*/ 5422756 w 9604773"/>
              <a:gd name="connsiteY1" fmla="*/ 193495 h 5101981"/>
              <a:gd name="connsiteX2" fmla="*/ 9604773 w 9604773"/>
              <a:gd name="connsiteY2" fmla="*/ 4378400 h 5101981"/>
              <a:gd name="connsiteX3" fmla="*/ 9604773 w 9604773"/>
              <a:gd name="connsiteY3" fmla="*/ 5101981 h 5101981"/>
              <a:gd name="connsiteX4" fmla="*/ 7771641 w 9604773"/>
              <a:gd name="connsiteY4" fmla="*/ 5101981 h 5101981"/>
              <a:gd name="connsiteX5" fmla="*/ 5341976 w 9604773"/>
              <a:gd name="connsiteY5" fmla="*/ 0 h 5101981"/>
              <a:gd name="connsiteX6" fmla="*/ 7898190 w 9604773"/>
              <a:gd name="connsiteY6" fmla="*/ 0 h 5101981"/>
              <a:gd name="connsiteX7" fmla="*/ 9604773 w 9604773"/>
              <a:gd name="connsiteY7" fmla="*/ 1707761 h 5101981"/>
              <a:gd name="connsiteX8" fmla="*/ 9604773 w 9604773"/>
              <a:gd name="connsiteY8" fmla="*/ 4265741 h 5101981"/>
              <a:gd name="connsiteX9" fmla="*/ 0 w 9604773"/>
              <a:gd name="connsiteY9" fmla="*/ 0 h 5101981"/>
              <a:gd name="connsiteX10" fmla="*/ 2556214 w 9604773"/>
              <a:gd name="connsiteY10" fmla="*/ 0 h 5101981"/>
              <a:gd name="connsiteX11" fmla="*/ 7415080 w 9604773"/>
              <a:gd name="connsiteY11" fmla="*/ 4862221 h 5101981"/>
              <a:gd name="connsiteX12" fmla="*/ 4858866 w 9604773"/>
              <a:gd name="connsiteY12" fmla="*/ 4862221 h 5101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604773" h="5101981">
                <a:moveTo>
                  <a:pt x="2866542" y="193495"/>
                </a:moveTo>
                <a:lnTo>
                  <a:pt x="5422756" y="193495"/>
                </a:lnTo>
                <a:lnTo>
                  <a:pt x="9604773" y="4378400"/>
                </a:lnTo>
                <a:lnTo>
                  <a:pt x="9604773" y="5101981"/>
                </a:lnTo>
                <a:lnTo>
                  <a:pt x="7771641" y="5101981"/>
                </a:lnTo>
                <a:close/>
                <a:moveTo>
                  <a:pt x="5341976" y="0"/>
                </a:moveTo>
                <a:lnTo>
                  <a:pt x="7898190" y="0"/>
                </a:lnTo>
                <a:lnTo>
                  <a:pt x="9604773" y="1707761"/>
                </a:lnTo>
                <a:lnTo>
                  <a:pt x="9604773" y="4265741"/>
                </a:lnTo>
                <a:close/>
                <a:moveTo>
                  <a:pt x="0" y="0"/>
                </a:moveTo>
                <a:lnTo>
                  <a:pt x="2556214" y="0"/>
                </a:lnTo>
                <a:lnTo>
                  <a:pt x="7415080" y="4862221"/>
                </a:lnTo>
                <a:lnTo>
                  <a:pt x="4858866" y="4862221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Image Placeholder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612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BD763688-4EA9-462F-8B56-05BE3AFE0DF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209239" y="681591"/>
            <a:ext cx="2121833" cy="2121833"/>
          </a:xfrm>
          <a:custGeom>
            <a:avLst/>
            <a:gdLst>
              <a:gd name="connsiteX0" fmla="*/ 0 w 2121833"/>
              <a:gd name="connsiteY0" fmla="*/ 0 h 2121833"/>
              <a:gd name="connsiteX1" fmla="*/ 2121833 w 2121833"/>
              <a:gd name="connsiteY1" fmla="*/ 0 h 2121833"/>
              <a:gd name="connsiteX2" fmla="*/ 2121833 w 2121833"/>
              <a:gd name="connsiteY2" fmla="*/ 2121833 h 2121833"/>
              <a:gd name="connsiteX3" fmla="*/ 0 w 2121833"/>
              <a:gd name="connsiteY3" fmla="*/ 2121833 h 2121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21833" h="2121833">
                <a:moveTo>
                  <a:pt x="0" y="0"/>
                </a:moveTo>
                <a:lnTo>
                  <a:pt x="2121833" y="0"/>
                </a:lnTo>
                <a:lnTo>
                  <a:pt x="2121833" y="2121833"/>
                </a:lnTo>
                <a:lnTo>
                  <a:pt x="0" y="2121833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  <a:effectLst>
            <a:outerShdw blurRad="749300" dist="241300" dir="5400000" sx="93000" sy="93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Image Placeholder</a:t>
            </a:r>
          </a:p>
          <a:p>
            <a:pPr lvl="0"/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54DD47BC-5E08-445E-9018-FFF5C565BD0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668935" y="4814295"/>
            <a:ext cx="1362116" cy="1362116"/>
          </a:xfrm>
          <a:custGeom>
            <a:avLst/>
            <a:gdLst>
              <a:gd name="connsiteX0" fmla="*/ 0 w 1362116"/>
              <a:gd name="connsiteY0" fmla="*/ 0 h 1362116"/>
              <a:gd name="connsiteX1" fmla="*/ 1362116 w 1362116"/>
              <a:gd name="connsiteY1" fmla="*/ 0 h 1362116"/>
              <a:gd name="connsiteX2" fmla="*/ 1362116 w 1362116"/>
              <a:gd name="connsiteY2" fmla="*/ 1362116 h 1362116"/>
              <a:gd name="connsiteX3" fmla="*/ 0 w 1362116"/>
              <a:gd name="connsiteY3" fmla="*/ 1362116 h 1362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62116" h="1362116">
                <a:moveTo>
                  <a:pt x="0" y="0"/>
                </a:moveTo>
                <a:lnTo>
                  <a:pt x="1362116" y="0"/>
                </a:lnTo>
                <a:lnTo>
                  <a:pt x="1362116" y="1362116"/>
                </a:lnTo>
                <a:lnTo>
                  <a:pt x="0" y="1362116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Image Placeholder</a:t>
            </a:r>
          </a:p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4D8F9F99-97E2-410E-9E3F-01761C7A7E3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65123" y="3344721"/>
            <a:ext cx="2074259" cy="2074259"/>
          </a:xfrm>
          <a:custGeom>
            <a:avLst/>
            <a:gdLst>
              <a:gd name="connsiteX0" fmla="*/ 0 w 2074259"/>
              <a:gd name="connsiteY0" fmla="*/ 0 h 2074259"/>
              <a:gd name="connsiteX1" fmla="*/ 2074259 w 2074259"/>
              <a:gd name="connsiteY1" fmla="*/ 0 h 2074259"/>
              <a:gd name="connsiteX2" fmla="*/ 2074259 w 2074259"/>
              <a:gd name="connsiteY2" fmla="*/ 2074259 h 2074259"/>
              <a:gd name="connsiteX3" fmla="*/ 0 w 2074259"/>
              <a:gd name="connsiteY3" fmla="*/ 2074259 h 2074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74259" h="2074259">
                <a:moveTo>
                  <a:pt x="0" y="0"/>
                </a:moveTo>
                <a:lnTo>
                  <a:pt x="2074259" y="0"/>
                </a:lnTo>
                <a:lnTo>
                  <a:pt x="2074259" y="2074259"/>
                </a:lnTo>
                <a:lnTo>
                  <a:pt x="0" y="2074259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  <a:effectLst>
            <a:outerShdw blurRad="749300" dist="241300" dir="5400000" sx="93000" sy="93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Image Placeholder</a:t>
            </a:r>
          </a:p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9416F09-D608-4604-90C2-4B6F7E7837E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902543" y="950217"/>
            <a:ext cx="2861187" cy="2861187"/>
          </a:xfrm>
          <a:custGeom>
            <a:avLst/>
            <a:gdLst>
              <a:gd name="connsiteX0" fmla="*/ 0 w 2861187"/>
              <a:gd name="connsiteY0" fmla="*/ 0 h 2861187"/>
              <a:gd name="connsiteX1" fmla="*/ 2861187 w 2861187"/>
              <a:gd name="connsiteY1" fmla="*/ 0 h 2861187"/>
              <a:gd name="connsiteX2" fmla="*/ 2861187 w 2861187"/>
              <a:gd name="connsiteY2" fmla="*/ 2861187 h 2861187"/>
              <a:gd name="connsiteX3" fmla="*/ 0 w 2861187"/>
              <a:gd name="connsiteY3" fmla="*/ 2861187 h 2861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61187" h="2861187">
                <a:moveTo>
                  <a:pt x="0" y="0"/>
                </a:moveTo>
                <a:lnTo>
                  <a:pt x="2861187" y="0"/>
                </a:lnTo>
                <a:lnTo>
                  <a:pt x="2861187" y="2861187"/>
                </a:lnTo>
                <a:lnTo>
                  <a:pt x="0" y="2861187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  <a:effectLst>
            <a:outerShdw blurRad="1270000" dist="381000" dir="5400000" sx="93000" sy="93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Image Placeholder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736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75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75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4" grpId="0" animBg="1"/>
      <p:bldP spid="11" grpId="0" animBg="1"/>
      <p:bldP spid="8" grpId="0" animBg="1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8A0F534-D288-4F33-B490-ADF572E7070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114598" y="1785904"/>
            <a:ext cx="2100390" cy="2100390"/>
          </a:xfrm>
          <a:custGeom>
            <a:avLst/>
            <a:gdLst>
              <a:gd name="connsiteX0" fmla="*/ 0 w 2100390"/>
              <a:gd name="connsiteY0" fmla="*/ 0 h 2100390"/>
              <a:gd name="connsiteX1" fmla="*/ 2100390 w 2100390"/>
              <a:gd name="connsiteY1" fmla="*/ 0 h 2100390"/>
              <a:gd name="connsiteX2" fmla="*/ 2100390 w 2100390"/>
              <a:gd name="connsiteY2" fmla="*/ 2100390 h 2100390"/>
              <a:gd name="connsiteX3" fmla="*/ 0 w 2100390"/>
              <a:gd name="connsiteY3" fmla="*/ 2100390 h 2100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0390" h="2100390">
                <a:moveTo>
                  <a:pt x="0" y="0"/>
                </a:moveTo>
                <a:lnTo>
                  <a:pt x="2100390" y="0"/>
                </a:lnTo>
                <a:lnTo>
                  <a:pt x="2100390" y="2100390"/>
                </a:lnTo>
                <a:lnTo>
                  <a:pt x="0" y="2100390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Image Placeholder</a:t>
            </a:r>
          </a:p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640F71A-9133-4DF4-A5EA-18A29D76F42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735403" y="1785904"/>
            <a:ext cx="2100390" cy="2100390"/>
          </a:xfrm>
          <a:custGeom>
            <a:avLst/>
            <a:gdLst>
              <a:gd name="connsiteX0" fmla="*/ 0 w 2100390"/>
              <a:gd name="connsiteY0" fmla="*/ 0 h 2100390"/>
              <a:gd name="connsiteX1" fmla="*/ 2100390 w 2100390"/>
              <a:gd name="connsiteY1" fmla="*/ 0 h 2100390"/>
              <a:gd name="connsiteX2" fmla="*/ 2100390 w 2100390"/>
              <a:gd name="connsiteY2" fmla="*/ 2100390 h 2100390"/>
              <a:gd name="connsiteX3" fmla="*/ 0 w 2100390"/>
              <a:gd name="connsiteY3" fmla="*/ 2100390 h 2100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0390" h="2100390">
                <a:moveTo>
                  <a:pt x="0" y="0"/>
                </a:moveTo>
                <a:lnTo>
                  <a:pt x="2100390" y="0"/>
                </a:lnTo>
                <a:lnTo>
                  <a:pt x="2100390" y="2100390"/>
                </a:lnTo>
                <a:lnTo>
                  <a:pt x="0" y="2100390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Image Placeholder</a:t>
            </a:r>
          </a:p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F2CBD165-3EDD-4C9E-9227-65597E574A4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356208" y="1785904"/>
            <a:ext cx="2100390" cy="2100390"/>
          </a:xfrm>
          <a:custGeom>
            <a:avLst/>
            <a:gdLst>
              <a:gd name="connsiteX0" fmla="*/ 0 w 2100390"/>
              <a:gd name="connsiteY0" fmla="*/ 0 h 2100390"/>
              <a:gd name="connsiteX1" fmla="*/ 2100390 w 2100390"/>
              <a:gd name="connsiteY1" fmla="*/ 0 h 2100390"/>
              <a:gd name="connsiteX2" fmla="*/ 2100390 w 2100390"/>
              <a:gd name="connsiteY2" fmla="*/ 2100390 h 2100390"/>
              <a:gd name="connsiteX3" fmla="*/ 0 w 2100390"/>
              <a:gd name="connsiteY3" fmla="*/ 2100390 h 2100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0390" h="2100390">
                <a:moveTo>
                  <a:pt x="0" y="0"/>
                </a:moveTo>
                <a:lnTo>
                  <a:pt x="2100390" y="0"/>
                </a:lnTo>
                <a:lnTo>
                  <a:pt x="2100390" y="2100390"/>
                </a:lnTo>
                <a:lnTo>
                  <a:pt x="0" y="2100390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Image Placeholder</a:t>
            </a:r>
          </a:p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460C9ED-BC21-4A96-A7B5-AE3CD54C51B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977013" y="1785904"/>
            <a:ext cx="2100390" cy="2100390"/>
          </a:xfrm>
          <a:custGeom>
            <a:avLst/>
            <a:gdLst>
              <a:gd name="connsiteX0" fmla="*/ 0 w 2100390"/>
              <a:gd name="connsiteY0" fmla="*/ 0 h 2100390"/>
              <a:gd name="connsiteX1" fmla="*/ 2100390 w 2100390"/>
              <a:gd name="connsiteY1" fmla="*/ 0 h 2100390"/>
              <a:gd name="connsiteX2" fmla="*/ 2100390 w 2100390"/>
              <a:gd name="connsiteY2" fmla="*/ 2100390 h 2100390"/>
              <a:gd name="connsiteX3" fmla="*/ 0 w 2100390"/>
              <a:gd name="connsiteY3" fmla="*/ 2100390 h 2100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0390" h="2100390">
                <a:moveTo>
                  <a:pt x="0" y="0"/>
                </a:moveTo>
                <a:lnTo>
                  <a:pt x="2100390" y="0"/>
                </a:lnTo>
                <a:lnTo>
                  <a:pt x="2100390" y="2100390"/>
                </a:lnTo>
                <a:lnTo>
                  <a:pt x="0" y="2100390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Image Placeholder</a:t>
            </a:r>
          </a:p>
          <a:p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81B1E6-1B32-499A-AA2B-7E8345EBEBB6}"/>
              </a:ext>
            </a:extLst>
          </p:cNvPr>
          <p:cNvSpPr/>
          <p:nvPr userDrawn="1"/>
        </p:nvSpPr>
        <p:spPr>
          <a:xfrm>
            <a:off x="0" y="4280267"/>
            <a:ext cx="12192000" cy="2577733"/>
          </a:xfrm>
          <a:prstGeom prst="rect">
            <a:avLst/>
          </a:prstGeom>
          <a:solidFill>
            <a:srgbClr val="22232B"/>
          </a:solidFill>
          <a:ln>
            <a:noFill/>
          </a:ln>
          <a:effectLst>
            <a:outerShdw blurRad="520700" dist="228600" dir="16200000" sx="94000" sy="94000" rotWithShape="0">
              <a:prstClr val="black">
                <a:alpha val="2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015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9589911F-60B9-4C4F-8D71-3ACA6D0978F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6000" cy="2402115"/>
          </a:xfrm>
          <a:custGeom>
            <a:avLst/>
            <a:gdLst>
              <a:gd name="connsiteX0" fmla="*/ 0 w 6096000"/>
              <a:gd name="connsiteY0" fmla="*/ 0 h 2402115"/>
              <a:gd name="connsiteX1" fmla="*/ 6096000 w 6096000"/>
              <a:gd name="connsiteY1" fmla="*/ 0 h 2402115"/>
              <a:gd name="connsiteX2" fmla="*/ 6096000 w 6096000"/>
              <a:gd name="connsiteY2" fmla="*/ 2402115 h 2402115"/>
              <a:gd name="connsiteX3" fmla="*/ 0 w 6096000"/>
              <a:gd name="connsiteY3" fmla="*/ 2402115 h 2402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2402115">
                <a:moveTo>
                  <a:pt x="0" y="0"/>
                </a:moveTo>
                <a:lnTo>
                  <a:pt x="6096000" y="0"/>
                </a:lnTo>
                <a:lnTo>
                  <a:pt x="6096000" y="2402115"/>
                </a:lnTo>
                <a:lnTo>
                  <a:pt x="0" y="2402115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Image Placeholder</a:t>
            </a:r>
          </a:p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50A3C164-ECF3-4F04-9F42-7752E4EE556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2402115"/>
            <a:ext cx="6096000" cy="2402115"/>
          </a:xfrm>
          <a:custGeom>
            <a:avLst/>
            <a:gdLst>
              <a:gd name="connsiteX0" fmla="*/ 0 w 6096000"/>
              <a:gd name="connsiteY0" fmla="*/ 0 h 2402115"/>
              <a:gd name="connsiteX1" fmla="*/ 6096000 w 6096000"/>
              <a:gd name="connsiteY1" fmla="*/ 0 h 2402115"/>
              <a:gd name="connsiteX2" fmla="*/ 6096000 w 6096000"/>
              <a:gd name="connsiteY2" fmla="*/ 2402115 h 2402115"/>
              <a:gd name="connsiteX3" fmla="*/ 0 w 6096000"/>
              <a:gd name="connsiteY3" fmla="*/ 2402115 h 2402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2402115">
                <a:moveTo>
                  <a:pt x="0" y="0"/>
                </a:moveTo>
                <a:lnTo>
                  <a:pt x="6096000" y="0"/>
                </a:lnTo>
                <a:lnTo>
                  <a:pt x="6096000" y="2402115"/>
                </a:lnTo>
                <a:lnTo>
                  <a:pt x="0" y="2402115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Image Placeholder</a:t>
            </a:r>
          </a:p>
          <a:p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DA7F687-4591-430D-B3BC-C8ECF9F90604}"/>
              </a:ext>
            </a:extLst>
          </p:cNvPr>
          <p:cNvSpPr/>
          <p:nvPr userDrawn="1"/>
        </p:nvSpPr>
        <p:spPr>
          <a:xfrm>
            <a:off x="0" y="4804229"/>
            <a:ext cx="12192000" cy="2053771"/>
          </a:xfrm>
          <a:prstGeom prst="rect">
            <a:avLst/>
          </a:prstGeom>
          <a:gradFill>
            <a:gsLst>
              <a:gs pos="0">
                <a:schemeClr val="accent1"/>
              </a:gs>
              <a:gs pos="90000">
                <a:schemeClr val="accent1">
                  <a:lumMod val="75000"/>
                </a:scheme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407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9" grpId="0" animBg="1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86EED95-CBE5-4C57-A9D7-5E65B80A067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266724" y="587829"/>
            <a:ext cx="3848418" cy="5181600"/>
          </a:xfrm>
          <a:custGeom>
            <a:avLst/>
            <a:gdLst>
              <a:gd name="connsiteX0" fmla="*/ 0 w 3848418"/>
              <a:gd name="connsiteY0" fmla="*/ 0 h 5181600"/>
              <a:gd name="connsiteX1" fmla="*/ 3848418 w 3848418"/>
              <a:gd name="connsiteY1" fmla="*/ 0 h 5181600"/>
              <a:gd name="connsiteX2" fmla="*/ 3848418 w 3848418"/>
              <a:gd name="connsiteY2" fmla="*/ 5181600 h 5181600"/>
              <a:gd name="connsiteX3" fmla="*/ 0 w 3848418"/>
              <a:gd name="connsiteY3" fmla="*/ 5181600 h 518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48418" h="5181600">
                <a:moveTo>
                  <a:pt x="0" y="0"/>
                </a:moveTo>
                <a:lnTo>
                  <a:pt x="3848418" y="0"/>
                </a:lnTo>
                <a:lnTo>
                  <a:pt x="3848418" y="5181600"/>
                </a:lnTo>
                <a:lnTo>
                  <a:pt x="0" y="5181600"/>
                </a:lnTo>
                <a:close/>
              </a:path>
            </a:pathLst>
          </a:custGeom>
          <a:noFill/>
          <a:effectLst>
            <a:outerShdw blurRad="533400" dist="444500" dir="16200000" sx="92000" sy="92000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Image Placeholder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032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5E6BD89-6015-43E3-B138-A8D9B9E16B9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1577484" cy="6858000"/>
          </a:xfrm>
          <a:custGeom>
            <a:avLst/>
            <a:gdLst>
              <a:gd name="connsiteX0" fmla="*/ 0 w 11577484"/>
              <a:gd name="connsiteY0" fmla="*/ 0 h 6858000"/>
              <a:gd name="connsiteX1" fmla="*/ 4719484 w 11577484"/>
              <a:gd name="connsiteY1" fmla="*/ 0 h 6858000"/>
              <a:gd name="connsiteX2" fmla="*/ 11577484 w 11577484"/>
              <a:gd name="connsiteY2" fmla="*/ 6858000 h 6858000"/>
              <a:gd name="connsiteX3" fmla="*/ 0 w 1157748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77484" h="6858000">
                <a:moveTo>
                  <a:pt x="0" y="0"/>
                </a:moveTo>
                <a:lnTo>
                  <a:pt x="4719484" y="0"/>
                </a:lnTo>
                <a:lnTo>
                  <a:pt x="1157748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Image Placeholder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679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3F50500-A481-4A96-AC5E-E0FEC7C4972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840480" y="0"/>
            <a:ext cx="3840480" cy="4343400"/>
          </a:xfrm>
          <a:custGeom>
            <a:avLst/>
            <a:gdLst>
              <a:gd name="connsiteX0" fmla="*/ 0 w 3840480"/>
              <a:gd name="connsiteY0" fmla="*/ 0 h 4343400"/>
              <a:gd name="connsiteX1" fmla="*/ 3840480 w 3840480"/>
              <a:gd name="connsiteY1" fmla="*/ 0 h 4343400"/>
              <a:gd name="connsiteX2" fmla="*/ 3840480 w 3840480"/>
              <a:gd name="connsiteY2" fmla="*/ 4343400 h 4343400"/>
              <a:gd name="connsiteX3" fmla="*/ 0 w 3840480"/>
              <a:gd name="connsiteY3" fmla="*/ 4343400 h 434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40480" h="4343400">
                <a:moveTo>
                  <a:pt x="0" y="0"/>
                </a:moveTo>
                <a:lnTo>
                  <a:pt x="3840480" y="0"/>
                </a:lnTo>
                <a:lnTo>
                  <a:pt x="3840480" y="4343400"/>
                </a:lnTo>
                <a:lnTo>
                  <a:pt x="0" y="4343400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Image Placeholder</a:t>
            </a:r>
          </a:p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5890081-AB3B-4802-9677-0187ABD529A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3840480" cy="4343400"/>
          </a:xfrm>
          <a:custGeom>
            <a:avLst/>
            <a:gdLst>
              <a:gd name="connsiteX0" fmla="*/ 0 w 3840480"/>
              <a:gd name="connsiteY0" fmla="*/ 0 h 4343400"/>
              <a:gd name="connsiteX1" fmla="*/ 3840480 w 3840480"/>
              <a:gd name="connsiteY1" fmla="*/ 0 h 4343400"/>
              <a:gd name="connsiteX2" fmla="*/ 3840480 w 3840480"/>
              <a:gd name="connsiteY2" fmla="*/ 4343400 h 4343400"/>
              <a:gd name="connsiteX3" fmla="*/ 0 w 3840480"/>
              <a:gd name="connsiteY3" fmla="*/ 4343400 h 434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40480" h="4343400">
                <a:moveTo>
                  <a:pt x="0" y="0"/>
                </a:moveTo>
                <a:lnTo>
                  <a:pt x="3840480" y="0"/>
                </a:lnTo>
                <a:lnTo>
                  <a:pt x="3840480" y="4343400"/>
                </a:lnTo>
                <a:lnTo>
                  <a:pt x="0" y="4343400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Image Placeholder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469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0_Title Slide">
    <p:bg>
      <p:bgPr>
        <a:solidFill>
          <a:srgbClr val="2223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036C99A-F9DC-4CEC-97BC-5A5B4F868583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90000">
                <a:schemeClr val="accent1">
                  <a:lumMod val="75000"/>
                </a:scheme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2F59798-C161-4212-BA55-AD5E53F7C9A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885770" y="2278366"/>
            <a:ext cx="6420462" cy="4176418"/>
          </a:xfrm>
          <a:custGeom>
            <a:avLst/>
            <a:gdLst>
              <a:gd name="connsiteX0" fmla="*/ 0 w 6420462"/>
              <a:gd name="connsiteY0" fmla="*/ 0 h 4176418"/>
              <a:gd name="connsiteX1" fmla="*/ 6420462 w 6420462"/>
              <a:gd name="connsiteY1" fmla="*/ 0 h 4176418"/>
              <a:gd name="connsiteX2" fmla="*/ 6420462 w 6420462"/>
              <a:gd name="connsiteY2" fmla="*/ 4176418 h 4176418"/>
              <a:gd name="connsiteX3" fmla="*/ 0 w 6420462"/>
              <a:gd name="connsiteY3" fmla="*/ 4176418 h 4176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20462" h="4176418">
                <a:moveTo>
                  <a:pt x="0" y="0"/>
                </a:moveTo>
                <a:lnTo>
                  <a:pt x="6420462" y="0"/>
                </a:lnTo>
                <a:lnTo>
                  <a:pt x="6420462" y="4176418"/>
                </a:lnTo>
                <a:lnTo>
                  <a:pt x="0" y="4176418"/>
                </a:lnTo>
                <a:close/>
              </a:path>
            </a:pathLst>
          </a:custGeom>
          <a:noFill/>
          <a:effectLst>
            <a:outerShdw blurRad="1028700" dist="825500" dir="5400000" sx="85000" sy="85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Image Placeholder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116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4642883-61D2-4036-8116-0D9298767AD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1331" y="663677"/>
            <a:ext cx="2969340" cy="5530646"/>
          </a:xfrm>
          <a:custGeom>
            <a:avLst/>
            <a:gdLst>
              <a:gd name="connsiteX0" fmla="*/ 0 w 2969340"/>
              <a:gd name="connsiteY0" fmla="*/ 0 h 5530646"/>
              <a:gd name="connsiteX1" fmla="*/ 2969340 w 2969340"/>
              <a:gd name="connsiteY1" fmla="*/ 0 h 5530646"/>
              <a:gd name="connsiteX2" fmla="*/ 2969340 w 2969340"/>
              <a:gd name="connsiteY2" fmla="*/ 5530646 h 5530646"/>
              <a:gd name="connsiteX3" fmla="*/ 0 w 2969340"/>
              <a:gd name="connsiteY3" fmla="*/ 5530646 h 5530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69340" h="5530646">
                <a:moveTo>
                  <a:pt x="0" y="0"/>
                </a:moveTo>
                <a:lnTo>
                  <a:pt x="2969340" y="0"/>
                </a:lnTo>
                <a:lnTo>
                  <a:pt x="2969340" y="5530646"/>
                </a:lnTo>
                <a:lnTo>
                  <a:pt x="0" y="5530646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  <a:effectLst>
            <a:outerShdw blurRad="901700" dist="381000" dir="5400000" sx="89000" sy="89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Image Placeholder</a:t>
            </a:r>
          </a:p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308B428-58BC-4E5E-B019-BB809CF75B63}"/>
              </a:ext>
            </a:extLst>
          </p:cNvPr>
          <p:cNvSpPr/>
          <p:nvPr userDrawn="1"/>
        </p:nvSpPr>
        <p:spPr>
          <a:xfrm>
            <a:off x="4833259" y="0"/>
            <a:ext cx="2525484" cy="5456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D368175-5782-4AD7-A4B4-DE3B448B8BB6}"/>
              </a:ext>
            </a:extLst>
          </p:cNvPr>
          <p:cNvSpPr/>
          <p:nvPr userDrawn="1"/>
        </p:nvSpPr>
        <p:spPr>
          <a:xfrm>
            <a:off x="4833259" y="6312310"/>
            <a:ext cx="2525484" cy="5456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949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  <p:bldP spid="4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rgbClr val="2223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ght Triangle 2">
            <a:extLst>
              <a:ext uri="{FF2B5EF4-FFF2-40B4-BE49-F238E27FC236}">
                <a16:creationId xmlns:a16="http://schemas.microsoft.com/office/drawing/2014/main" id="{969C1C89-EE1F-4B22-9158-EF1F8FAACD03}"/>
              </a:ext>
            </a:extLst>
          </p:cNvPr>
          <p:cNvSpPr/>
          <p:nvPr userDrawn="1"/>
        </p:nvSpPr>
        <p:spPr>
          <a:xfrm>
            <a:off x="0" y="2492476"/>
            <a:ext cx="4365524" cy="4365524"/>
          </a:xfrm>
          <a:prstGeom prst="rtTriangle">
            <a:avLst/>
          </a:prstGeom>
          <a:solidFill>
            <a:schemeClr val="bg1">
              <a:lumMod val="65000"/>
              <a:alpha val="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8B31C8-2E44-4291-93E9-AF88CC897230}"/>
              </a:ext>
            </a:extLst>
          </p:cNvPr>
          <p:cNvSpPr txBox="1"/>
          <p:nvPr userDrawn="1"/>
        </p:nvSpPr>
        <p:spPr>
          <a:xfrm rot="16200000">
            <a:off x="-58887" y="5934766"/>
            <a:ext cx="99874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© 2018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BEE1B3-56B6-4B25-8F19-B9B68FAEBB83}"/>
              </a:ext>
            </a:extLst>
          </p:cNvPr>
          <p:cNvSpPr txBox="1"/>
          <p:nvPr userDrawn="1"/>
        </p:nvSpPr>
        <p:spPr>
          <a:xfrm rot="16200000">
            <a:off x="11032365" y="5711733"/>
            <a:ext cx="144480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www.southwire.com</a:t>
            </a:r>
            <a:endParaRPr lang="en-US" sz="105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56B7BF50-6A5D-410E-8B62-BB0BD3206200}"/>
              </a:ext>
            </a:extLst>
          </p:cNvPr>
          <p:cNvSpPr/>
          <p:nvPr userDrawn="1"/>
        </p:nvSpPr>
        <p:spPr>
          <a:xfrm flipH="1" flipV="1">
            <a:off x="11258546" y="-2"/>
            <a:ext cx="933452" cy="933452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C160CA-FC96-47E2-A545-7303E623B66D}"/>
              </a:ext>
            </a:extLst>
          </p:cNvPr>
          <p:cNvSpPr txBox="1"/>
          <p:nvPr userDrawn="1"/>
        </p:nvSpPr>
        <p:spPr>
          <a:xfrm rot="10800000" flipV="1">
            <a:off x="11607871" y="131403"/>
            <a:ext cx="5397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1600" b="0" i="0" smtClean="0">
                <a:solidFill>
                  <a:schemeClr val="bg1"/>
                </a:solidFill>
                <a:latin typeface="+mj-lt"/>
                <a:ea typeface="Roboto Condensed" panose="02000000000000000000" pitchFamily="2" charset="0"/>
                <a:cs typeface="Segoe UI" panose="020B0502040204020203" pitchFamily="34" charset="0"/>
              </a:rPr>
              <a:pPr algn="ctr"/>
              <a:t>‹#›</a:t>
            </a:fld>
            <a:endParaRPr lang="id-ID" sz="6000" b="0" i="0">
              <a:solidFill>
                <a:schemeClr val="bg1"/>
              </a:solidFill>
              <a:latin typeface="+mj-lt"/>
              <a:ea typeface="Roboto Condensed" panose="02000000000000000000" pitchFamily="2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208545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975D315-E93E-44DF-B4D7-57EE9501FE6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6096000" cy="4093029"/>
          </a:xfrm>
          <a:custGeom>
            <a:avLst/>
            <a:gdLst>
              <a:gd name="connsiteX0" fmla="*/ 0 w 6096000"/>
              <a:gd name="connsiteY0" fmla="*/ 0 h 4093029"/>
              <a:gd name="connsiteX1" fmla="*/ 6096000 w 6096000"/>
              <a:gd name="connsiteY1" fmla="*/ 0 h 4093029"/>
              <a:gd name="connsiteX2" fmla="*/ 6096000 w 6096000"/>
              <a:gd name="connsiteY2" fmla="*/ 4093029 h 4093029"/>
              <a:gd name="connsiteX3" fmla="*/ 0 w 6096000"/>
              <a:gd name="connsiteY3" fmla="*/ 4093029 h 4093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4093029">
                <a:moveTo>
                  <a:pt x="0" y="0"/>
                </a:moveTo>
                <a:lnTo>
                  <a:pt x="6096000" y="0"/>
                </a:lnTo>
                <a:lnTo>
                  <a:pt x="6096000" y="4093029"/>
                </a:lnTo>
                <a:lnTo>
                  <a:pt x="0" y="4093029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Image Placeholder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674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3_Title Slide"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Triangle 1">
            <a:extLst>
              <a:ext uri="{FF2B5EF4-FFF2-40B4-BE49-F238E27FC236}">
                <a16:creationId xmlns:a16="http://schemas.microsoft.com/office/drawing/2014/main" id="{E9DDF46E-53AB-4553-A8B3-944BB4CFC415}"/>
              </a:ext>
            </a:extLst>
          </p:cNvPr>
          <p:cNvSpPr/>
          <p:nvPr userDrawn="1"/>
        </p:nvSpPr>
        <p:spPr>
          <a:xfrm>
            <a:off x="0" y="2492476"/>
            <a:ext cx="4365524" cy="4365524"/>
          </a:xfrm>
          <a:prstGeom prst="rtTriangle">
            <a:avLst/>
          </a:prstGeom>
          <a:solidFill>
            <a:schemeClr val="bg1">
              <a:lumMod val="7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2F1AE1-0D4F-459A-A20A-7BFD9D8D7FB0}"/>
              </a:ext>
            </a:extLst>
          </p:cNvPr>
          <p:cNvSpPr txBox="1"/>
          <p:nvPr userDrawn="1"/>
        </p:nvSpPr>
        <p:spPr>
          <a:xfrm rot="16200000">
            <a:off x="-58887" y="5934766"/>
            <a:ext cx="99874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© 2018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4EA819-167A-44F1-B63B-506EE3E0276D}"/>
              </a:ext>
            </a:extLst>
          </p:cNvPr>
          <p:cNvSpPr txBox="1"/>
          <p:nvPr userDrawn="1"/>
        </p:nvSpPr>
        <p:spPr>
          <a:xfrm rot="16200000">
            <a:off x="11072279" y="5751646"/>
            <a:ext cx="136498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WWW.WEBSITE.COM</a:t>
            </a:r>
          </a:p>
        </p:txBody>
      </p:sp>
      <p:sp>
        <p:nvSpPr>
          <p:cNvPr id="5" name="Right Triangle 4">
            <a:extLst>
              <a:ext uri="{FF2B5EF4-FFF2-40B4-BE49-F238E27FC236}">
                <a16:creationId xmlns:a16="http://schemas.microsoft.com/office/drawing/2014/main" id="{1AA335BB-DC27-4670-844D-2963784651EE}"/>
              </a:ext>
            </a:extLst>
          </p:cNvPr>
          <p:cNvSpPr/>
          <p:nvPr userDrawn="1"/>
        </p:nvSpPr>
        <p:spPr>
          <a:xfrm flipH="1" flipV="1">
            <a:off x="11258546" y="-2"/>
            <a:ext cx="933452" cy="933452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6643DC-82A7-4DC3-A26E-B8B0086B1C7F}"/>
              </a:ext>
            </a:extLst>
          </p:cNvPr>
          <p:cNvSpPr txBox="1"/>
          <p:nvPr userDrawn="1"/>
        </p:nvSpPr>
        <p:spPr>
          <a:xfrm rot="10800000" flipV="1">
            <a:off x="11607871" y="131403"/>
            <a:ext cx="5397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1600" b="0" i="0" smtClean="0">
                <a:solidFill>
                  <a:schemeClr val="bg1"/>
                </a:solidFill>
                <a:latin typeface="+mj-lt"/>
                <a:ea typeface="Roboto Condensed" panose="02000000000000000000" pitchFamily="2" charset="0"/>
                <a:cs typeface="Segoe UI" panose="020B0502040204020203" pitchFamily="34" charset="0"/>
              </a:rPr>
              <a:pPr algn="ctr"/>
              <a:t>‹#›</a:t>
            </a:fld>
            <a:endParaRPr lang="id-ID" sz="6000" b="0" i="0">
              <a:solidFill>
                <a:schemeClr val="bg1"/>
              </a:solidFill>
              <a:latin typeface="+mj-lt"/>
              <a:ea typeface="Roboto Condensed" panose="020000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E6757D1-CEBE-45EA-8CAA-65C30D6D993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98286" y="4209144"/>
            <a:ext cx="4383314" cy="1952171"/>
          </a:xfrm>
          <a:custGeom>
            <a:avLst/>
            <a:gdLst>
              <a:gd name="connsiteX0" fmla="*/ 0 w 4383314"/>
              <a:gd name="connsiteY0" fmla="*/ 0 h 1952171"/>
              <a:gd name="connsiteX1" fmla="*/ 4383314 w 4383314"/>
              <a:gd name="connsiteY1" fmla="*/ 0 h 1952171"/>
              <a:gd name="connsiteX2" fmla="*/ 4383314 w 4383314"/>
              <a:gd name="connsiteY2" fmla="*/ 1952171 h 1952171"/>
              <a:gd name="connsiteX3" fmla="*/ 0 w 4383314"/>
              <a:gd name="connsiteY3" fmla="*/ 1952171 h 1952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3314" h="1952171">
                <a:moveTo>
                  <a:pt x="0" y="0"/>
                </a:moveTo>
                <a:lnTo>
                  <a:pt x="4383314" y="0"/>
                </a:lnTo>
                <a:lnTo>
                  <a:pt x="4383314" y="1952171"/>
                </a:lnTo>
                <a:lnTo>
                  <a:pt x="0" y="1952171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Image Placeholder</a:t>
            </a:r>
          </a:p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520B94DE-BD92-4880-80BA-0D3AFEB0E25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98286" y="696687"/>
            <a:ext cx="10595428" cy="3410857"/>
          </a:xfrm>
          <a:custGeom>
            <a:avLst/>
            <a:gdLst>
              <a:gd name="connsiteX0" fmla="*/ 0 w 10595428"/>
              <a:gd name="connsiteY0" fmla="*/ 0 h 3410857"/>
              <a:gd name="connsiteX1" fmla="*/ 10595428 w 10595428"/>
              <a:gd name="connsiteY1" fmla="*/ 0 h 3410857"/>
              <a:gd name="connsiteX2" fmla="*/ 10595428 w 10595428"/>
              <a:gd name="connsiteY2" fmla="*/ 3410857 h 3410857"/>
              <a:gd name="connsiteX3" fmla="*/ 0 w 10595428"/>
              <a:gd name="connsiteY3" fmla="*/ 3410857 h 341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95428" h="3410857">
                <a:moveTo>
                  <a:pt x="0" y="0"/>
                </a:moveTo>
                <a:lnTo>
                  <a:pt x="10595428" y="0"/>
                </a:lnTo>
                <a:lnTo>
                  <a:pt x="10595428" y="3410857"/>
                </a:lnTo>
                <a:lnTo>
                  <a:pt x="0" y="3410857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Image Placeholder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74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0137ADD-D203-410A-B5DE-1D6944FB39D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"/>
            <a:ext cx="12192000" cy="3889829"/>
          </a:xfrm>
          <a:custGeom>
            <a:avLst/>
            <a:gdLst>
              <a:gd name="connsiteX0" fmla="*/ 0 w 12192000"/>
              <a:gd name="connsiteY0" fmla="*/ 0 h 3889829"/>
              <a:gd name="connsiteX1" fmla="*/ 12192000 w 12192000"/>
              <a:gd name="connsiteY1" fmla="*/ 0 h 3889829"/>
              <a:gd name="connsiteX2" fmla="*/ 12192000 w 12192000"/>
              <a:gd name="connsiteY2" fmla="*/ 3889829 h 3889829"/>
              <a:gd name="connsiteX3" fmla="*/ 0 w 12192000"/>
              <a:gd name="connsiteY3" fmla="*/ 3889829 h 3889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889829">
                <a:moveTo>
                  <a:pt x="0" y="0"/>
                </a:moveTo>
                <a:lnTo>
                  <a:pt x="12192000" y="0"/>
                </a:lnTo>
                <a:lnTo>
                  <a:pt x="12192000" y="3889829"/>
                </a:lnTo>
                <a:lnTo>
                  <a:pt x="0" y="3889829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Image Placeholder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466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2AF66FD-AB2C-4BB2-9F29-20B3161927E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397240" y="2758440"/>
            <a:ext cx="2231423" cy="1600200"/>
          </a:xfrm>
          <a:custGeom>
            <a:avLst/>
            <a:gdLst>
              <a:gd name="connsiteX0" fmla="*/ 0 w 2231423"/>
              <a:gd name="connsiteY0" fmla="*/ 0 h 1600200"/>
              <a:gd name="connsiteX1" fmla="*/ 2231423 w 2231423"/>
              <a:gd name="connsiteY1" fmla="*/ 0 h 1600200"/>
              <a:gd name="connsiteX2" fmla="*/ 2231423 w 2231423"/>
              <a:gd name="connsiteY2" fmla="*/ 1600200 h 1600200"/>
              <a:gd name="connsiteX3" fmla="*/ 0 w 2231423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31423" h="1600200">
                <a:moveTo>
                  <a:pt x="0" y="0"/>
                </a:moveTo>
                <a:lnTo>
                  <a:pt x="2231423" y="0"/>
                </a:lnTo>
                <a:lnTo>
                  <a:pt x="2231423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Image Placeholder</a:t>
            </a:r>
          </a:p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A97E8BB-76B6-4482-AA24-7FE23F83A28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397240" y="4615097"/>
            <a:ext cx="2231423" cy="1600200"/>
          </a:xfrm>
          <a:custGeom>
            <a:avLst/>
            <a:gdLst>
              <a:gd name="connsiteX0" fmla="*/ 0 w 2231423"/>
              <a:gd name="connsiteY0" fmla="*/ 0 h 1600200"/>
              <a:gd name="connsiteX1" fmla="*/ 2231423 w 2231423"/>
              <a:gd name="connsiteY1" fmla="*/ 0 h 1600200"/>
              <a:gd name="connsiteX2" fmla="*/ 2231423 w 2231423"/>
              <a:gd name="connsiteY2" fmla="*/ 1600200 h 1600200"/>
              <a:gd name="connsiteX3" fmla="*/ 0 w 2231423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31423" h="1600200">
                <a:moveTo>
                  <a:pt x="0" y="0"/>
                </a:moveTo>
                <a:lnTo>
                  <a:pt x="2231423" y="0"/>
                </a:lnTo>
                <a:lnTo>
                  <a:pt x="2231423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Image Placeholder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740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123CBB7-CC1D-4CE4-9875-C8239C7FCD1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397241" y="901783"/>
            <a:ext cx="2231423" cy="1600200"/>
          </a:xfrm>
          <a:custGeom>
            <a:avLst/>
            <a:gdLst>
              <a:gd name="connsiteX0" fmla="*/ 0 w 2231423"/>
              <a:gd name="connsiteY0" fmla="*/ 0 h 1600200"/>
              <a:gd name="connsiteX1" fmla="*/ 2231423 w 2231423"/>
              <a:gd name="connsiteY1" fmla="*/ 0 h 1600200"/>
              <a:gd name="connsiteX2" fmla="*/ 2231423 w 2231423"/>
              <a:gd name="connsiteY2" fmla="*/ 1600200 h 1600200"/>
              <a:gd name="connsiteX3" fmla="*/ 0 w 2231423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31423" h="1600200">
                <a:moveTo>
                  <a:pt x="0" y="0"/>
                </a:moveTo>
                <a:lnTo>
                  <a:pt x="2231423" y="0"/>
                </a:lnTo>
                <a:lnTo>
                  <a:pt x="2231423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Image Placeholder</a:t>
            </a:r>
          </a:p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70403CA-DE4B-407E-BEB2-DEF2A3CD7A4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397241" y="2758440"/>
            <a:ext cx="2231423" cy="1600200"/>
          </a:xfrm>
          <a:custGeom>
            <a:avLst/>
            <a:gdLst>
              <a:gd name="connsiteX0" fmla="*/ 0 w 2231423"/>
              <a:gd name="connsiteY0" fmla="*/ 0 h 1600200"/>
              <a:gd name="connsiteX1" fmla="*/ 2231423 w 2231423"/>
              <a:gd name="connsiteY1" fmla="*/ 0 h 1600200"/>
              <a:gd name="connsiteX2" fmla="*/ 2231423 w 2231423"/>
              <a:gd name="connsiteY2" fmla="*/ 1600200 h 1600200"/>
              <a:gd name="connsiteX3" fmla="*/ 0 w 2231423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31423" h="1600200">
                <a:moveTo>
                  <a:pt x="0" y="0"/>
                </a:moveTo>
                <a:lnTo>
                  <a:pt x="2231423" y="0"/>
                </a:lnTo>
                <a:lnTo>
                  <a:pt x="2231423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Image Placeholder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05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AB4528F-C2FB-4165-A75D-FB9EDB46005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21203" y="1120877"/>
            <a:ext cx="4866968" cy="4616246"/>
          </a:xfrm>
          <a:custGeom>
            <a:avLst/>
            <a:gdLst>
              <a:gd name="connsiteX0" fmla="*/ 0 w 4866968"/>
              <a:gd name="connsiteY0" fmla="*/ 0 h 4616246"/>
              <a:gd name="connsiteX1" fmla="*/ 2558845 w 4866968"/>
              <a:gd name="connsiteY1" fmla="*/ 0 h 4616246"/>
              <a:gd name="connsiteX2" fmla="*/ 4866968 w 4866968"/>
              <a:gd name="connsiteY2" fmla="*/ 2308123 h 4616246"/>
              <a:gd name="connsiteX3" fmla="*/ 2558845 w 4866968"/>
              <a:gd name="connsiteY3" fmla="*/ 4616246 h 4616246"/>
              <a:gd name="connsiteX4" fmla="*/ 0 w 4866968"/>
              <a:gd name="connsiteY4" fmla="*/ 4616246 h 4616246"/>
              <a:gd name="connsiteX5" fmla="*/ 2308123 w 4866968"/>
              <a:gd name="connsiteY5" fmla="*/ 2308123 h 4616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66968" h="4616246">
                <a:moveTo>
                  <a:pt x="0" y="0"/>
                </a:moveTo>
                <a:lnTo>
                  <a:pt x="2558845" y="0"/>
                </a:lnTo>
                <a:lnTo>
                  <a:pt x="4866968" y="2308123"/>
                </a:lnTo>
                <a:lnTo>
                  <a:pt x="2558845" y="4616246"/>
                </a:lnTo>
                <a:lnTo>
                  <a:pt x="0" y="4616246"/>
                </a:lnTo>
                <a:lnTo>
                  <a:pt x="2308123" y="2308123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Image Placeholder</a:t>
            </a:r>
          </a:p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3902F1F-574C-4FFB-9CC7-651ECCECEB3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751396" y="1562637"/>
            <a:ext cx="2096376" cy="3732728"/>
          </a:xfrm>
          <a:custGeom>
            <a:avLst/>
            <a:gdLst>
              <a:gd name="connsiteX0" fmla="*/ 931695 w 1513805"/>
              <a:gd name="connsiteY0" fmla="*/ 0 h 2695427"/>
              <a:gd name="connsiteX1" fmla="*/ 1138912 w 1513805"/>
              <a:gd name="connsiteY1" fmla="*/ 23727 h 2695427"/>
              <a:gd name="connsiteX2" fmla="*/ 1291558 w 1513805"/>
              <a:gd name="connsiteY2" fmla="*/ 90163 h 2695427"/>
              <a:gd name="connsiteX3" fmla="*/ 1397540 w 1513805"/>
              <a:gd name="connsiteY3" fmla="*/ 190609 h 2695427"/>
              <a:gd name="connsiteX4" fmla="*/ 1464768 w 1513805"/>
              <a:gd name="connsiteY4" fmla="*/ 315573 h 2695427"/>
              <a:gd name="connsiteX5" fmla="*/ 1501151 w 1513805"/>
              <a:gd name="connsiteY5" fmla="*/ 455565 h 2695427"/>
              <a:gd name="connsiteX6" fmla="*/ 1513805 w 1513805"/>
              <a:gd name="connsiteY6" fmla="*/ 578946 h 2695427"/>
              <a:gd name="connsiteX7" fmla="*/ 1513805 w 1513805"/>
              <a:gd name="connsiteY7" fmla="*/ 599510 h 2695427"/>
              <a:gd name="connsiteX8" fmla="*/ 1509060 w 1513805"/>
              <a:gd name="connsiteY8" fmla="*/ 741875 h 2695427"/>
              <a:gd name="connsiteX9" fmla="*/ 1009203 w 1513805"/>
              <a:gd name="connsiteY9" fmla="*/ 808311 h 2695427"/>
              <a:gd name="connsiteX10" fmla="*/ 1018693 w 1513805"/>
              <a:gd name="connsiteY10" fmla="*/ 615329 h 2695427"/>
              <a:gd name="connsiteX11" fmla="*/ 1017113 w 1513805"/>
              <a:gd name="connsiteY11" fmla="*/ 602674 h 2695427"/>
              <a:gd name="connsiteX12" fmla="*/ 982312 w 1513805"/>
              <a:gd name="connsiteY12" fmla="*/ 463474 h 2695427"/>
              <a:gd name="connsiteX13" fmla="*/ 881075 w 1513805"/>
              <a:gd name="connsiteY13" fmla="*/ 417601 h 2695427"/>
              <a:gd name="connsiteX14" fmla="*/ 871585 w 1513805"/>
              <a:gd name="connsiteY14" fmla="*/ 417601 h 2695427"/>
              <a:gd name="connsiteX15" fmla="*/ 743457 w 1513805"/>
              <a:gd name="connsiteY15" fmla="*/ 483247 h 2695427"/>
              <a:gd name="connsiteX16" fmla="*/ 684930 w 1513805"/>
              <a:gd name="connsiteY16" fmla="*/ 626401 h 2695427"/>
              <a:gd name="connsiteX17" fmla="*/ 681765 w 1513805"/>
              <a:gd name="connsiteY17" fmla="*/ 673856 h 2695427"/>
              <a:gd name="connsiteX18" fmla="*/ 688093 w 1513805"/>
              <a:gd name="connsiteY18" fmla="*/ 740293 h 2695427"/>
              <a:gd name="connsiteX19" fmla="*/ 712612 w 1513805"/>
              <a:gd name="connsiteY19" fmla="*/ 831247 h 2695427"/>
              <a:gd name="connsiteX20" fmla="*/ 762439 w 1513805"/>
              <a:gd name="connsiteY20" fmla="*/ 912711 h 2695427"/>
              <a:gd name="connsiteX21" fmla="*/ 819384 w 1513805"/>
              <a:gd name="connsiteY21" fmla="*/ 980730 h 2695427"/>
              <a:gd name="connsiteX22" fmla="*/ 887402 w 1513805"/>
              <a:gd name="connsiteY22" fmla="*/ 1048749 h 2695427"/>
              <a:gd name="connsiteX23" fmla="*/ 1100949 w 1513805"/>
              <a:gd name="connsiteY23" fmla="*/ 1254386 h 2695427"/>
              <a:gd name="connsiteX24" fmla="*/ 1242523 w 1513805"/>
              <a:gd name="connsiteY24" fmla="*/ 1410986 h 2695427"/>
              <a:gd name="connsiteX25" fmla="*/ 1349296 w 1513805"/>
              <a:gd name="connsiteY25" fmla="*/ 1582613 h 2695427"/>
              <a:gd name="connsiteX26" fmla="*/ 1417313 w 1513805"/>
              <a:gd name="connsiteY26" fmla="*/ 1792206 h 2695427"/>
              <a:gd name="connsiteX27" fmla="*/ 1428387 w 1513805"/>
              <a:gd name="connsiteY27" fmla="*/ 1928242 h 2695427"/>
              <a:gd name="connsiteX28" fmla="*/ 1422060 w 1513805"/>
              <a:gd name="connsiteY28" fmla="*/ 2037388 h 2695427"/>
              <a:gd name="connsiteX29" fmla="*/ 1183996 w 1513805"/>
              <a:gd name="connsiteY29" fmla="*/ 2509563 h 2695427"/>
              <a:gd name="connsiteX30" fmla="*/ 669111 w 1513805"/>
              <a:gd name="connsiteY30" fmla="*/ 2695427 h 2695427"/>
              <a:gd name="connsiteX31" fmla="*/ 134456 w 1513805"/>
              <a:gd name="connsiteY31" fmla="*/ 2496117 h 2695427"/>
              <a:gd name="connsiteX32" fmla="*/ 0 w 1513805"/>
              <a:gd name="connsiteY32" fmla="*/ 1996261 h 2695427"/>
              <a:gd name="connsiteX33" fmla="*/ 4745 w 1513805"/>
              <a:gd name="connsiteY33" fmla="*/ 1866550 h 2695427"/>
              <a:gd name="connsiteX34" fmla="*/ 503020 w 1513805"/>
              <a:gd name="connsiteY34" fmla="*/ 1789041 h 2695427"/>
              <a:gd name="connsiteX35" fmla="*/ 495110 w 1513805"/>
              <a:gd name="connsiteY35" fmla="*/ 1937734 h 2695427"/>
              <a:gd name="connsiteX36" fmla="*/ 526748 w 1513805"/>
              <a:gd name="connsiteY36" fmla="*/ 2149698 h 2695427"/>
              <a:gd name="connsiteX37" fmla="*/ 686510 w 1513805"/>
              <a:gd name="connsiteY37" fmla="*/ 2263589 h 2695427"/>
              <a:gd name="connsiteX38" fmla="*/ 862094 w 1513805"/>
              <a:gd name="connsiteY38" fmla="*/ 2067442 h 2695427"/>
              <a:gd name="connsiteX39" fmla="*/ 865258 w 1513805"/>
              <a:gd name="connsiteY39" fmla="*/ 2002588 h 2695427"/>
              <a:gd name="connsiteX40" fmla="*/ 820966 w 1513805"/>
              <a:gd name="connsiteY40" fmla="*/ 1808023 h 2695427"/>
              <a:gd name="connsiteX41" fmla="*/ 627983 w 1513805"/>
              <a:gd name="connsiteY41" fmla="*/ 1572332 h 2695427"/>
              <a:gd name="connsiteX42" fmla="*/ 408110 w 1513805"/>
              <a:gd name="connsiteY42" fmla="*/ 1361950 h 2695427"/>
              <a:gd name="connsiteX43" fmla="*/ 283146 w 1513805"/>
              <a:gd name="connsiteY43" fmla="*/ 1229866 h 2695427"/>
              <a:gd name="connsiteX44" fmla="*/ 191400 w 1513805"/>
              <a:gd name="connsiteY44" fmla="*/ 1086712 h 2695427"/>
              <a:gd name="connsiteX45" fmla="*/ 134456 w 1513805"/>
              <a:gd name="connsiteY45" fmla="*/ 906384 h 2695427"/>
              <a:gd name="connsiteX46" fmla="*/ 126546 w 1513805"/>
              <a:gd name="connsiteY46" fmla="*/ 792492 h 2695427"/>
              <a:gd name="connsiteX47" fmla="*/ 132873 w 1513805"/>
              <a:gd name="connsiteY47" fmla="*/ 683348 h 2695427"/>
              <a:gd name="connsiteX48" fmla="*/ 378847 w 1513805"/>
              <a:gd name="connsiteY48" fmla="*/ 179537 h 2695427"/>
              <a:gd name="connsiteX49" fmla="*/ 931695 w 1513805"/>
              <a:gd name="connsiteY49" fmla="*/ 0 h 2695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513805" h="2695427">
                <a:moveTo>
                  <a:pt x="931695" y="0"/>
                </a:moveTo>
                <a:cubicBezTo>
                  <a:pt x="1008677" y="0"/>
                  <a:pt x="1077749" y="7908"/>
                  <a:pt x="1138912" y="23727"/>
                </a:cubicBezTo>
                <a:cubicBezTo>
                  <a:pt x="1200077" y="39546"/>
                  <a:pt x="1250959" y="61690"/>
                  <a:pt x="1291558" y="90163"/>
                </a:cubicBezTo>
                <a:cubicBezTo>
                  <a:pt x="1332159" y="118637"/>
                  <a:pt x="1367486" y="152117"/>
                  <a:pt x="1397540" y="190609"/>
                </a:cubicBezTo>
                <a:cubicBezTo>
                  <a:pt x="1427596" y="229101"/>
                  <a:pt x="1450004" y="270754"/>
                  <a:pt x="1464768" y="315573"/>
                </a:cubicBezTo>
                <a:cubicBezTo>
                  <a:pt x="1479531" y="360392"/>
                  <a:pt x="1491659" y="407056"/>
                  <a:pt x="1501151" y="455565"/>
                </a:cubicBezTo>
                <a:cubicBezTo>
                  <a:pt x="1509587" y="496692"/>
                  <a:pt x="1513805" y="537820"/>
                  <a:pt x="1513805" y="578946"/>
                </a:cubicBezTo>
                <a:cubicBezTo>
                  <a:pt x="1513805" y="586329"/>
                  <a:pt x="1513805" y="593183"/>
                  <a:pt x="1513805" y="599510"/>
                </a:cubicBezTo>
                <a:cubicBezTo>
                  <a:pt x="1511696" y="648020"/>
                  <a:pt x="1510114" y="695473"/>
                  <a:pt x="1509060" y="741875"/>
                </a:cubicBezTo>
                <a:lnTo>
                  <a:pt x="1009203" y="808311"/>
                </a:lnTo>
                <a:cubicBezTo>
                  <a:pt x="1015531" y="735548"/>
                  <a:pt x="1018693" y="671220"/>
                  <a:pt x="1018693" y="615329"/>
                </a:cubicBezTo>
                <a:cubicBezTo>
                  <a:pt x="1017640" y="611111"/>
                  <a:pt x="1017113" y="606893"/>
                  <a:pt x="1017113" y="602674"/>
                </a:cubicBezTo>
                <a:cubicBezTo>
                  <a:pt x="1017113" y="543619"/>
                  <a:pt x="1005512" y="497219"/>
                  <a:pt x="982312" y="463474"/>
                </a:cubicBezTo>
                <a:cubicBezTo>
                  <a:pt x="960166" y="431838"/>
                  <a:pt x="926421" y="416546"/>
                  <a:pt x="881075" y="417601"/>
                </a:cubicBezTo>
                <a:cubicBezTo>
                  <a:pt x="877913" y="417601"/>
                  <a:pt x="874748" y="417601"/>
                  <a:pt x="871585" y="417601"/>
                </a:cubicBezTo>
                <a:cubicBezTo>
                  <a:pt x="818857" y="419710"/>
                  <a:pt x="776149" y="441592"/>
                  <a:pt x="743457" y="483247"/>
                </a:cubicBezTo>
                <a:cubicBezTo>
                  <a:pt x="710766" y="524901"/>
                  <a:pt x="691257" y="572619"/>
                  <a:pt x="684930" y="626401"/>
                </a:cubicBezTo>
                <a:cubicBezTo>
                  <a:pt x="682821" y="642220"/>
                  <a:pt x="681765" y="658037"/>
                  <a:pt x="681765" y="673856"/>
                </a:cubicBezTo>
                <a:cubicBezTo>
                  <a:pt x="681765" y="697056"/>
                  <a:pt x="683875" y="719202"/>
                  <a:pt x="688093" y="740293"/>
                </a:cubicBezTo>
                <a:cubicBezTo>
                  <a:pt x="694420" y="776147"/>
                  <a:pt x="702594" y="806467"/>
                  <a:pt x="712612" y="831247"/>
                </a:cubicBezTo>
                <a:cubicBezTo>
                  <a:pt x="722629" y="856029"/>
                  <a:pt x="739239" y="883184"/>
                  <a:pt x="762439" y="912711"/>
                </a:cubicBezTo>
                <a:cubicBezTo>
                  <a:pt x="785638" y="942238"/>
                  <a:pt x="804620" y="964911"/>
                  <a:pt x="819384" y="980730"/>
                </a:cubicBezTo>
                <a:cubicBezTo>
                  <a:pt x="834149" y="996549"/>
                  <a:pt x="856822" y="1019222"/>
                  <a:pt x="887402" y="1048749"/>
                </a:cubicBezTo>
                <a:lnTo>
                  <a:pt x="1100949" y="1254386"/>
                </a:lnTo>
                <a:cubicBezTo>
                  <a:pt x="1156840" y="1308168"/>
                  <a:pt x="1204031" y="1360368"/>
                  <a:pt x="1242523" y="1410986"/>
                </a:cubicBezTo>
                <a:cubicBezTo>
                  <a:pt x="1281013" y="1461605"/>
                  <a:pt x="1316604" y="1518814"/>
                  <a:pt x="1349296" y="1582613"/>
                </a:cubicBezTo>
                <a:cubicBezTo>
                  <a:pt x="1381986" y="1646414"/>
                  <a:pt x="1404659" y="1716278"/>
                  <a:pt x="1417313" y="1792206"/>
                </a:cubicBezTo>
                <a:cubicBezTo>
                  <a:pt x="1424696" y="1835441"/>
                  <a:pt x="1428387" y="1880787"/>
                  <a:pt x="1428387" y="1928242"/>
                </a:cubicBezTo>
                <a:cubicBezTo>
                  <a:pt x="1428387" y="1963042"/>
                  <a:pt x="1426278" y="1999423"/>
                  <a:pt x="1422060" y="2037388"/>
                </a:cubicBezTo>
                <a:cubicBezTo>
                  <a:pt x="1402023" y="2228262"/>
                  <a:pt x="1322667" y="2385653"/>
                  <a:pt x="1183996" y="2509563"/>
                </a:cubicBezTo>
                <a:cubicBezTo>
                  <a:pt x="1045322" y="2633471"/>
                  <a:pt x="873694" y="2695427"/>
                  <a:pt x="669111" y="2695427"/>
                </a:cubicBezTo>
                <a:cubicBezTo>
                  <a:pt x="420237" y="2695427"/>
                  <a:pt x="242018" y="2628991"/>
                  <a:pt x="134456" y="2496117"/>
                </a:cubicBezTo>
                <a:cubicBezTo>
                  <a:pt x="44819" y="2384335"/>
                  <a:pt x="0" y="2217717"/>
                  <a:pt x="0" y="1996261"/>
                </a:cubicBezTo>
                <a:cubicBezTo>
                  <a:pt x="0" y="1955133"/>
                  <a:pt x="1582" y="1911896"/>
                  <a:pt x="4745" y="1866550"/>
                </a:cubicBezTo>
                <a:lnTo>
                  <a:pt x="503020" y="1789041"/>
                </a:lnTo>
                <a:cubicBezTo>
                  <a:pt x="497748" y="1842824"/>
                  <a:pt x="495110" y="1892388"/>
                  <a:pt x="495110" y="1937734"/>
                </a:cubicBezTo>
                <a:cubicBezTo>
                  <a:pt x="495110" y="2028424"/>
                  <a:pt x="505655" y="2099078"/>
                  <a:pt x="526748" y="2149698"/>
                </a:cubicBezTo>
                <a:cubicBezTo>
                  <a:pt x="556275" y="2225624"/>
                  <a:pt x="609528" y="2263589"/>
                  <a:pt x="686510" y="2263589"/>
                </a:cubicBezTo>
                <a:cubicBezTo>
                  <a:pt x="788803" y="2263589"/>
                  <a:pt x="847330" y="2198206"/>
                  <a:pt x="862094" y="2067442"/>
                </a:cubicBezTo>
                <a:cubicBezTo>
                  <a:pt x="864203" y="2045298"/>
                  <a:pt x="865258" y="2023679"/>
                  <a:pt x="865258" y="2002588"/>
                </a:cubicBezTo>
                <a:cubicBezTo>
                  <a:pt x="865258" y="1927715"/>
                  <a:pt x="850493" y="1862861"/>
                  <a:pt x="820966" y="1808023"/>
                </a:cubicBezTo>
                <a:cubicBezTo>
                  <a:pt x="783003" y="1737368"/>
                  <a:pt x="718675" y="1658804"/>
                  <a:pt x="627983" y="1572332"/>
                </a:cubicBezTo>
                <a:lnTo>
                  <a:pt x="408110" y="1361950"/>
                </a:lnTo>
                <a:cubicBezTo>
                  <a:pt x="357492" y="1314495"/>
                  <a:pt x="315837" y="1270467"/>
                  <a:pt x="283146" y="1229866"/>
                </a:cubicBezTo>
                <a:cubicBezTo>
                  <a:pt x="250456" y="1189267"/>
                  <a:pt x="219874" y="1141548"/>
                  <a:pt x="191400" y="1086712"/>
                </a:cubicBezTo>
                <a:cubicBezTo>
                  <a:pt x="162927" y="1033986"/>
                  <a:pt x="143945" y="973876"/>
                  <a:pt x="134456" y="906384"/>
                </a:cubicBezTo>
                <a:cubicBezTo>
                  <a:pt x="129182" y="870530"/>
                  <a:pt x="126546" y="832567"/>
                  <a:pt x="126546" y="792492"/>
                </a:cubicBezTo>
                <a:cubicBezTo>
                  <a:pt x="126546" y="757692"/>
                  <a:pt x="128655" y="721311"/>
                  <a:pt x="132873" y="683348"/>
                </a:cubicBezTo>
                <a:cubicBezTo>
                  <a:pt x="155019" y="466110"/>
                  <a:pt x="237011" y="298174"/>
                  <a:pt x="378847" y="179537"/>
                </a:cubicBezTo>
                <a:cubicBezTo>
                  <a:pt x="520683" y="60899"/>
                  <a:pt x="704965" y="1054"/>
                  <a:pt x="931695" y="0"/>
                </a:cubicBez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  <a:effectLst>
            <a:outerShdw blurRad="533400" dist="406400" dir="5400000" sx="90000" sy="90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Image Placeholder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891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1DB20465-3993-43F7-82E5-FD8EB4C24D3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21203" y="1120877"/>
            <a:ext cx="4866968" cy="4616246"/>
          </a:xfrm>
          <a:custGeom>
            <a:avLst/>
            <a:gdLst>
              <a:gd name="connsiteX0" fmla="*/ 0 w 4866968"/>
              <a:gd name="connsiteY0" fmla="*/ 0 h 4616246"/>
              <a:gd name="connsiteX1" fmla="*/ 2558845 w 4866968"/>
              <a:gd name="connsiteY1" fmla="*/ 0 h 4616246"/>
              <a:gd name="connsiteX2" fmla="*/ 4866968 w 4866968"/>
              <a:gd name="connsiteY2" fmla="*/ 2308123 h 4616246"/>
              <a:gd name="connsiteX3" fmla="*/ 2558845 w 4866968"/>
              <a:gd name="connsiteY3" fmla="*/ 4616246 h 4616246"/>
              <a:gd name="connsiteX4" fmla="*/ 0 w 4866968"/>
              <a:gd name="connsiteY4" fmla="*/ 4616246 h 4616246"/>
              <a:gd name="connsiteX5" fmla="*/ 2308123 w 4866968"/>
              <a:gd name="connsiteY5" fmla="*/ 2308123 h 4616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66968" h="4616246">
                <a:moveTo>
                  <a:pt x="0" y="0"/>
                </a:moveTo>
                <a:lnTo>
                  <a:pt x="2558845" y="0"/>
                </a:lnTo>
                <a:lnTo>
                  <a:pt x="4866968" y="2308123"/>
                </a:lnTo>
                <a:lnTo>
                  <a:pt x="2558845" y="4616246"/>
                </a:lnTo>
                <a:lnTo>
                  <a:pt x="0" y="4616246"/>
                </a:lnTo>
                <a:lnTo>
                  <a:pt x="2308123" y="2308123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Image Placeholder</a:t>
            </a:r>
          </a:p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023EBC2-DA26-4FE9-B36B-CE4238C61E3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585780" y="1562638"/>
            <a:ext cx="2969526" cy="3732728"/>
          </a:xfrm>
          <a:custGeom>
            <a:avLst/>
            <a:gdLst>
              <a:gd name="connsiteX0" fmla="*/ 0 w 2086425"/>
              <a:gd name="connsiteY0" fmla="*/ 0 h 2622663"/>
              <a:gd name="connsiteX1" fmla="*/ 482456 w 2086425"/>
              <a:gd name="connsiteY1" fmla="*/ 0 h 2622663"/>
              <a:gd name="connsiteX2" fmla="*/ 482456 w 2086425"/>
              <a:gd name="connsiteY2" fmla="*/ 1540696 h 2622663"/>
              <a:gd name="connsiteX3" fmla="*/ 851021 w 2086425"/>
              <a:gd name="connsiteY3" fmla="*/ 0 h 2622663"/>
              <a:gd name="connsiteX4" fmla="*/ 1229077 w 2086425"/>
              <a:gd name="connsiteY4" fmla="*/ 0 h 2622663"/>
              <a:gd name="connsiteX5" fmla="*/ 1286022 w 2086425"/>
              <a:gd name="connsiteY5" fmla="*/ 1532787 h 2622663"/>
              <a:gd name="connsiteX6" fmla="*/ 1610295 w 2086425"/>
              <a:gd name="connsiteY6" fmla="*/ 0 h 2622663"/>
              <a:gd name="connsiteX7" fmla="*/ 2086425 w 2086425"/>
              <a:gd name="connsiteY7" fmla="*/ 0 h 2622663"/>
              <a:gd name="connsiteX8" fmla="*/ 1488496 w 2086425"/>
              <a:gd name="connsiteY8" fmla="*/ 2622663 h 2622663"/>
              <a:gd name="connsiteX9" fmla="*/ 996549 w 2086425"/>
              <a:gd name="connsiteY9" fmla="*/ 2622663 h 2622663"/>
              <a:gd name="connsiteX10" fmla="*/ 933275 w 2086425"/>
              <a:gd name="connsiteY10" fmla="*/ 1023440 h 2622663"/>
              <a:gd name="connsiteX11" fmla="*/ 544147 w 2086425"/>
              <a:gd name="connsiteY11" fmla="*/ 2622663 h 2622663"/>
              <a:gd name="connsiteX12" fmla="*/ 45873 w 2086425"/>
              <a:gd name="connsiteY12" fmla="*/ 2622663 h 2622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086425" h="2622663">
                <a:moveTo>
                  <a:pt x="0" y="0"/>
                </a:moveTo>
                <a:lnTo>
                  <a:pt x="482456" y="0"/>
                </a:lnTo>
                <a:lnTo>
                  <a:pt x="482456" y="1540696"/>
                </a:lnTo>
                <a:lnTo>
                  <a:pt x="851021" y="0"/>
                </a:lnTo>
                <a:lnTo>
                  <a:pt x="1229077" y="0"/>
                </a:lnTo>
                <a:lnTo>
                  <a:pt x="1286022" y="1532787"/>
                </a:lnTo>
                <a:lnTo>
                  <a:pt x="1610295" y="0"/>
                </a:lnTo>
                <a:lnTo>
                  <a:pt x="2086425" y="0"/>
                </a:lnTo>
                <a:lnTo>
                  <a:pt x="1488496" y="2622663"/>
                </a:lnTo>
                <a:lnTo>
                  <a:pt x="996549" y="2622663"/>
                </a:lnTo>
                <a:lnTo>
                  <a:pt x="933275" y="1023440"/>
                </a:lnTo>
                <a:lnTo>
                  <a:pt x="544147" y="2622663"/>
                </a:lnTo>
                <a:lnTo>
                  <a:pt x="45873" y="2622663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  <a:effectLst>
            <a:outerShdw blurRad="533400" dist="406400" dir="5400000" sx="90000" sy="90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Image Placeholder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862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996FD31A-5FCA-446F-9BE9-B0BF49A9847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21203" y="1120877"/>
            <a:ext cx="4866968" cy="4616246"/>
          </a:xfrm>
          <a:custGeom>
            <a:avLst/>
            <a:gdLst>
              <a:gd name="connsiteX0" fmla="*/ 0 w 4866968"/>
              <a:gd name="connsiteY0" fmla="*/ 0 h 4616246"/>
              <a:gd name="connsiteX1" fmla="*/ 2558845 w 4866968"/>
              <a:gd name="connsiteY1" fmla="*/ 0 h 4616246"/>
              <a:gd name="connsiteX2" fmla="*/ 4866968 w 4866968"/>
              <a:gd name="connsiteY2" fmla="*/ 2308123 h 4616246"/>
              <a:gd name="connsiteX3" fmla="*/ 2558845 w 4866968"/>
              <a:gd name="connsiteY3" fmla="*/ 4616246 h 4616246"/>
              <a:gd name="connsiteX4" fmla="*/ 0 w 4866968"/>
              <a:gd name="connsiteY4" fmla="*/ 4616246 h 4616246"/>
              <a:gd name="connsiteX5" fmla="*/ 2308123 w 4866968"/>
              <a:gd name="connsiteY5" fmla="*/ 2308123 h 4616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66968" h="4616246">
                <a:moveTo>
                  <a:pt x="0" y="0"/>
                </a:moveTo>
                <a:lnTo>
                  <a:pt x="2558845" y="0"/>
                </a:lnTo>
                <a:lnTo>
                  <a:pt x="4866968" y="2308123"/>
                </a:lnTo>
                <a:lnTo>
                  <a:pt x="2558845" y="4616246"/>
                </a:lnTo>
                <a:lnTo>
                  <a:pt x="0" y="4616246"/>
                </a:lnTo>
                <a:lnTo>
                  <a:pt x="2308123" y="2308123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Image Placeholder</a:t>
            </a:r>
          </a:p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1F5A471-88DF-4B0D-81E6-DA4B8E061E3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729352" y="1562638"/>
            <a:ext cx="2350498" cy="3732728"/>
          </a:xfrm>
          <a:custGeom>
            <a:avLst/>
            <a:gdLst>
              <a:gd name="connsiteX0" fmla="*/ 945931 w 1697315"/>
              <a:gd name="connsiteY0" fmla="*/ 403377 h 2695439"/>
              <a:gd name="connsiteX1" fmla="*/ 833622 w 1697315"/>
              <a:gd name="connsiteY1" fmla="*/ 428685 h 2695439"/>
              <a:gd name="connsiteX2" fmla="*/ 764021 w 1697315"/>
              <a:gd name="connsiteY2" fmla="*/ 503823 h 2695439"/>
              <a:gd name="connsiteX3" fmla="*/ 729220 w 1697315"/>
              <a:gd name="connsiteY3" fmla="*/ 601104 h 2695439"/>
              <a:gd name="connsiteX4" fmla="*/ 710239 w 1697315"/>
              <a:gd name="connsiteY4" fmla="*/ 719741 h 2695439"/>
              <a:gd name="connsiteX5" fmla="*/ 580530 w 1697315"/>
              <a:gd name="connsiteY5" fmla="*/ 1969382 h 2695439"/>
              <a:gd name="connsiteX6" fmla="*/ 574203 w 1697315"/>
              <a:gd name="connsiteY6" fmla="*/ 2108582 h 2695439"/>
              <a:gd name="connsiteX7" fmla="*/ 574203 w 1697315"/>
              <a:gd name="connsiteY7" fmla="*/ 2124401 h 2695439"/>
              <a:gd name="connsiteX8" fmla="*/ 617702 w 1697315"/>
              <a:gd name="connsiteY8" fmla="*/ 2244620 h 2695439"/>
              <a:gd name="connsiteX9" fmla="*/ 748202 w 1697315"/>
              <a:gd name="connsiteY9" fmla="*/ 2292073 h 2695439"/>
              <a:gd name="connsiteX10" fmla="*/ 861302 w 1697315"/>
              <a:gd name="connsiteY10" fmla="*/ 2265973 h 2695439"/>
              <a:gd name="connsiteX11" fmla="*/ 932486 w 1697315"/>
              <a:gd name="connsiteY11" fmla="*/ 2189255 h 2695439"/>
              <a:gd name="connsiteX12" fmla="*/ 968867 w 1697315"/>
              <a:gd name="connsiteY12" fmla="*/ 2089600 h 2695439"/>
              <a:gd name="connsiteX13" fmla="*/ 988639 w 1697315"/>
              <a:gd name="connsiteY13" fmla="*/ 1969382 h 2695439"/>
              <a:gd name="connsiteX14" fmla="*/ 1118350 w 1697315"/>
              <a:gd name="connsiteY14" fmla="*/ 719741 h 2695439"/>
              <a:gd name="connsiteX15" fmla="*/ 1123095 w 1697315"/>
              <a:gd name="connsiteY15" fmla="*/ 596359 h 2695439"/>
              <a:gd name="connsiteX16" fmla="*/ 1123095 w 1697315"/>
              <a:gd name="connsiteY16" fmla="*/ 567886 h 2695439"/>
              <a:gd name="connsiteX17" fmla="*/ 1077222 w 1697315"/>
              <a:gd name="connsiteY17" fmla="*/ 450832 h 2695439"/>
              <a:gd name="connsiteX18" fmla="*/ 945931 w 1697315"/>
              <a:gd name="connsiteY18" fmla="*/ 403377 h 2695439"/>
              <a:gd name="connsiteX19" fmla="*/ 988639 w 1697315"/>
              <a:gd name="connsiteY19" fmla="*/ 12 h 2695439"/>
              <a:gd name="connsiteX20" fmla="*/ 1573914 w 1697315"/>
              <a:gd name="connsiteY20" fmla="*/ 216721 h 2695439"/>
              <a:gd name="connsiteX21" fmla="*/ 1697296 w 1697315"/>
              <a:gd name="connsiteY21" fmla="*/ 681777 h 2695439"/>
              <a:gd name="connsiteX22" fmla="*/ 1687806 w 1697315"/>
              <a:gd name="connsiteY22" fmla="*/ 860523 h 2695439"/>
              <a:gd name="connsiteX23" fmla="*/ 1586569 w 1697315"/>
              <a:gd name="connsiteY23" fmla="*/ 1830181 h 2695439"/>
              <a:gd name="connsiteX24" fmla="*/ 1335850 w 1697315"/>
              <a:gd name="connsiteY24" fmla="*/ 2475565 h 2695439"/>
              <a:gd name="connsiteX25" fmla="*/ 705494 w 1697315"/>
              <a:gd name="connsiteY25" fmla="*/ 2695439 h 2695439"/>
              <a:gd name="connsiteX26" fmla="*/ 340884 w 1697315"/>
              <a:gd name="connsiteY26" fmla="*/ 2637701 h 2695439"/>
              <a:gd name="connsiteX27" fmla="*/ 114683 w 1697315"/>
              <a:gd name="connsiteY27" fmla="*/ 2465283 h 2695439"/>
              <a:gd name="connsiteX28" fmla="*/ 12655 w 1697315"/>
              <a:gd name="connsiteY28" fmla="*/ 2195582 h 2695439"/>
              <a:gd name="connsiteX29" fmla="*/ 0 w 1697315"/>
              <a:gd name="connsiteY29" fmla="*/ 2019999 h 2695439"/>
              <a:gd name="connsiteX30" fmla="*/ 11072 w 1697315"/>
              <a:gd name="connsiteY30" fmla="*/ 1830181 h 2695439"/>
              <a:gd name="connsiteX31" fmla="*/ 112309 w 1697315"/>
              <a:gd name="connsiteY31" fmla="*/ 860523 h 2695439"/>
              <a:gd name="connsiteX32" fmla="*/ 360656 w 1697315"/>
              <a:gd name="connsiteY32" fmla="*/ 216721 h 2695439"/>
              <a:gd name="connsiteX33" fmla="*/ 988639 w 1697315"/>
              <a:gd name="connsiteY33" fmla="*/ 12 h 2695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697315" h="2695439">
                <a:moveTo>
                  <a:pt x="945931" y="403377"/>
                </a:moveTo>
                <a:cubicBezTo>
                  <a:pt x="901639" y="403377"/>
                  <a:pt x="864203" y="411813"/>
                  <a:pt x="833622" y="428685"/>
                </a:cubicBezTo>
                <a:cubicBezTo>
                  <a:pt x="803040" y="445558"/>
                  <a:pt x="779840" y="470604"/>
                  <a:pt x="764021" y="503823"/>
                </a:cubicBezTo>
                <a:cubicBezTo>
                  <a:pt x="748202" y="537041"/>
                  <a:pt x="736603" y="569468"/>
                  <a:pt x="729220" y="601104"/>
                </a:cubicBezTo>
                <a:cubicBezTo>
                  <a:pt x="721839" y="632740"/>
                  <a:pt x="715512" y="672286"/>
                  <a:pt x="710239" y="719741"/>
                </a:cubicBezTo>
                <a:lnTo>
                  <a:pt x="580530" y="1969382"/>
                </a:lnTo>
                <a:cubicBezTo>
                  <a:pt x="576312" y="2018946"/>
                  <a:pt x="574203" y="2065345"/>
                  <a:pt x="574203" y="2108582"/>
                </a:cubicBezTo>
                <a:cubicBezTo>
                  <a:pt x="574203" y="2112800"/>
                  <a:pt x="574203" y="2118074"/>
                  <a:pt x="574203" y="2124401"/>
                </a:cubicBezTo>
                <a:cubicBezTo>
                  <a:pt x="574203" y="2172909"/>
                  <a:pt x="588702" y="2212982"/>
                  <a:pt x="617702" y="2244620"/>
                </a:cubicBezTo>
                <a:cubicBezTo>
                  <a:pt x="646702" y="2276256"/>
                  <a:pt x="690202" y="2292073"/>
                  <a:pt x="748202" y="2292073"/>
                </a:cubicBezTo>
                <a:cubicBezTo>
                  <a:pt x="792494" y="2292073"/>
                  <a:pt x="830193" y="2283374"/>
                  <a:pt x="861302" y="2265973"/>
                </a:cubicBezTo>
                <a:cubicBezTo>
                  <a:pt x="892412" y="2248573"/>
                  <a:pt x="916140" y="2223000"/>
                  <a:pt x="932486" y="2189255"/>
                </a:cubicBezTo>
                <a:cubicBezTo>
                  <a:pt x="948830" y="2155510"/>
                  <a:pt x="960957" y="2122292"/>
                  <a:pt x="968867" y="2089600"/>
                </a:cubicBezTo>
                <a:cubicBezTo>
                  <a:pt x="976776" y="2056909"/>
                  <a:pt x="983368" y="2016837"/>
                  <a:pt x="988639" y="1969382"/>
                </a:cubicBezTo>
                <a:lnTo>
                  <a:pt x="1118350" y="719741"/>
                </a:lnTo>
                <a:cubicBezTo>
                  <a:pt x="1121513" y="675450"/>
                  <a:pt x="1123095" y="634322"/>
                  <a:pt x="1123095" y="596359"/>
                </a:cubicBezTo>
                <a:cubicBezTo>
                  <a:pt x="1123095" y="587923"/>
                  <a:pt x="1123095" y="578431"/>
                  <a:pt x="1123095" y="567886"/>
                </a:cubicBezTo>
                <a:cubicBezTo>
                  <a:pt x="1122039" y="521486"/>
                  <a:pt x="1106749" y="482468"/>
                  <a:pt x="1077222" y="450832"/>
                </a:cubicBezTo>
                <a:cubicBezTo>
                  <a:pt x="1047695" y="419196"/>
                  <a:pt x="1003932" y="403377"/>
                  <a:pt x="945931" y="403377"/>
                </a:cubicBezTo>
                <a:close/>
                <a:moveTo>
                  <a:pt x="988639" y="12"/>
                </a:moveTo>
                <a:cubicBezTo>
                  <a:pt x="1271258" y="-1043"/>
                  <a:pt x="1466350" y="71194"/>
                  <a:pt x="1573914" y="216721"/>
                </a:cubicBezTo>
                <a:cubicBezTo>
                  <a:pt x="1657223" y="329557"/>
                  <a:pt x="1698351" y="484577"/>
                  <a:pt x="1697296" y="681777"/>
                </a:cubicBezTo>
                <a:cubicBezTo>
                  <a:pt x="1697296" y="737669"/>
                  <a:pt x="1694133" y="797251"/>
                  <a:pt x="1687806" y="860523"/>
                </a:cubicBezTo>
                <a:lnTo>
                  <a:pt x="1586569" y="1830181"/>
                </a:lnTo>
                <a:cubicBezTo>
                  <a:pt x="1557042" y="2113856"/>
                  <a:pt x="1473468" y="2328982"/>
                  <a:pt x="1335850" y="2475565"/>
                </a:cubicBezTo>
                <a:cubicBezTo>
                  <a:pt x="1198232" y="2622147"/>
                  <a:pt x="988113" y="2695439"/>
                  <a:pt x="705494" y="2695439"/>
                </a:cubicBezTo>
                <a:cubicBezTo>
                  <a:pt x="561020" y="2695439"/>
                  <a:pt x="439483" y="2676193"/>
                  <a:pt x="340884" y="2637701"/>
                </a:cubicBezTo>
                <a:cubicBezTo>
                  <a:pt x="242282" y="2599211"/>
                  <a:pt x="166883" y="2541738"/>
                  <a:pt x="114683" y="2465283"/>
                </a:cubicBezTo>
                <a:cubicBezTo>
                  <a:pt x="62483" y="2388829"/>
                  <a:pt x="28473" y="2298929"/>
                  <a:pt x="12655" y="2195582"/>
                </a:cubicBezTo>
                <a:cubicBezTo>
                  <a:pt x="4218" y="2141800"/>
                  <a:pt x="0" y="2083273"/>
                  <a:pt x="0" y="2019999"/>
                </a:cubicBezTo>
                <a:cubicBezTo>
                  <a:pt x="0" y="1960945"/>
                  <a:pt x="3691" y="1897673"/>
                  <a:pt x="11072" y="1830181"/>
                </a:cubicBezTo>
                <a:lnTo>
                  <a:pt x="112309" y="860523"/>
                </a:lnTo>
                <a:cubicBezTo>
                  <a:pt x="141836" y="575795"/>
                  <a:pt x="224619" y="361195"/>
                  <a:pt x="360656" y="216721"/>
                </a:cubicBezTo>
                <a:cubicBezTo>
                  <a:pt x="496692" y="72247"/>
                  <a:pt x="706021" y="12"/>
                  <a:pt x="988639" y="12"/>
                </a:cubicBez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  <a:effectLst>
            <a:outerShdw blurRad="533400" dist="406400" dir="5400000" sx="90000" sy="90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Image Placeholder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572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DA8CA750-0A7B-42CB-97F3-EEB84538FB8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21203" y="1120877"/>
            <a:ext cx="4866968" cy="4616246"/>
          </a:xfrm>
          <a:custGeom>
            <a:avLst/>
            <a:gdLst>
              <a:gd name="connsiteX0" fmla="*/ 0 w 4866968"/>
              <a:gd name="connsiteY0" fmla="*/ 0 h 4616246"/>
              <a:gd name="connsiteX1" fmla="*/ 2558845 w 4866968"/>
              <a:gd name="connsiteY1" fmla="*/ 0 h 4616246"/>
              <a:gd name="connsiteX2" fmla="*/ 4866968 w 4866968"/>
              <a:gd name="connsiteY2" fmla="*/ 2308123 h 4616246"/>
              <a:gd name="connsiteX3" fmla="*/ 2558845 w 4866968"/>
              <a:gd name="connsiteY3" fmla="*/ 4616246 h 4616246"/>
              <a:gd name="connsiteX4" fmla="*/ 0 w 4866968"/>
              <a:gd name="connsiteY4" fmla="*/ 4616246 h 4616246"/>
              <a:gd name="connsiteX5" fmla="*/ 2308123 w 4866968"/>
              <a:gd name="connsiteY5" fmla="*/ 2308123 h 4616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66968" h="4616246">
                <a:moveTo>
                  <a:pt x="0" y="0"/>
                </a:moveTo>
                <a:lnTo>
                  <a:pt x="2558845" y="0"/>
                </a:lnTo>
                <a:lnTo>
                  <a:pt x="4866968" y="2308123"/>
                </a:lnTo>
                <a:lnTo>
                  <a:pt x="2558845" y="4616246"/>
                </a:lnTo>
                <a:lnTo>
                  <a:pt x="0" y="4616246"/>
                </a:lnTo>
                <a:lnTo>
                  <a:pt x="2308123" y="2308123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Image Placeholder</a:t>
            </a:r>
          </a:p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D468065-9F18-4D7C-B299-37F8B10873C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953403" y="1562638"/>
            <a:ext cx="2026208" cy="3732728"/>
          </a:xfrm>
          <a:custGeom>
            <a:avLst/>
            <a:gdLst>
              <a:gd name="connsiteX0" fmla="*/ 44291 w 1423640"/>
              <a:gd name="connsiteY0" fmla="*/ 0 h 2622663"/>
              <a:gd name="connsiteX1" fmla="*/ 1423640 w 1423640"/>
              <a:gd name="connsiteY1" fmla="*/ 0 h 2622663"/>
              <a:gd name="connsiteX2" fmla="*/ 1379350 w 1423640"/>
              <a:gd name="connsiteY2" fmla="*/ 420766 h 2622663"/>
              <a:gd name="connsiteX3" fmla="*/ 977568 w 1423640"/>
              <a:gd name="connsiteY3" fmla="*/ 420766 h 2622663"/>
              <a:gd name="connsiteX4" fmla="*/ 745039 w 1423640"/>
              <a:gd name="connsiteY4" fmla="*/ 2622663 h 2622663"/>
              <a:gd name="connsiteX5" fmla="*/ 175582 w 1423640"/>
              <a:gd name="connsiteY5" fmla="*/ 2622663 h 2622663"/>
              <a:gd name="connsiteX6" fmla="*/ 406529 w 1423640"/>
              <a:gd name="connsiteY6" fmla="*/ 420766 h 2622663"/>
              <a:gd name="connsiteX7" fmla="*/ 0 w 1423640"/>
              <a:gd name="connsiteY7" fmla="*/ 420766 h 2622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23640" h="2622663">
                <a:moveTo>
                  <a:pt x="44291" y="0"/>
                </a:moveTo>
                <a:lnTo>
                  <a:pt x="1423640" y="0"/>
                </a:lnTo>
                <a:lnTo>
                  <a:pt x="1379350" y="420766"/>
                </a:lnTo>
                <a:lnTo>
                  <a:pt x="977568" y="420766"/>
                </a:lnTo>
                <a:lnTo>
                  <a:pt x="745039" y="2622663"/>
                </a:lnTo>
                <a:lnTo>
                  <a:pt x="175582" y="2622663"/>
                </a:lnTo>
                <a:lnTo>
                  <a:pt x="406529" y="420766"/>
                </a:lnTo>
                <a:lnTo>
                  <a:pt x="0" y="420766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  <a:effectLst>
            <a:outerShdw blurRad="533400" dist="406400" dir="5400000" sx="90000" sy="90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Image Placeholder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721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48E78897-AD3E-4603-8FEE-6503A87AD942}"/>
              </a:ext>
            </a:extLst>
          </p:cNvPr>
          <p:cNvSpPr/>
          <p:nvPr userDrawn="1"/>
        </p:nvSpPr>
        <p:spPr>
          <a:xfrm>
            <a:off x="-1" y="0"/>
            <a:ext cx="5181601" cy="6858000"/>
          </a:xfrm>
          <a:prstGeom prst="rect">
            <a:avLst/>
          </a:prstGeom>
          <a:solidFill>
            <a:srgbClr val="2223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9176196-54C7-4497-A403-D62A9F0568BB}"/>
              </a:ext>
            </a:extLst>
          </p:cNvPr>
          <p:cNvSpPr/>
          <p:nvPr userDrawn="1"/>
        </p:nvSpPr>
        <p:spPr>
          <a:xfrm>
            <a:off x="11171797" y="5074170"/>
            <a:ext cx="1020203" cy="17838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65CA6FC-C189-4DBA-A31A-3C2706B1B0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338" y="1922368"/>
            <a:ext cx="2832531" cy="493563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ACAB33E-C2EA-4D4F-95AB-64D9C7CED8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5038" y="1427067"/>
            <a:ext cx="2832531" cy="4935631"/>
          </a:xfrm>
          <a:prstGeom prst="rect">
            <a:avLst/>
          </a:prstGeom>
        </p:spPr>
      </p:pic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306B2E78-CC24-4D53-A722-C0DCB80EC98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329894" y="2795676"/>
            <a:ext cx="1786615" cy="3189011"/>
          </a:xfrm>
          <a:custGeom>
            <a:avLst/>
            <a:gdLst>
              <a:gd name="connsiteX0" fmla="*/ 0 w 1786615"/>
              <a:gd name="connsiteY0" fmla="*/ 0 h 3189011"/>
              <a:gd name="connsiteX1" fmla="*/ 1786615 w 1786615"/>
              <a:gd name="connsiteY1" fmla="*/ 0 h 3189011"/>
              <a:gd name="connsiteX2" fmla="*/ 1786615 w 1786615"/>
              <a:gd name="connsiteY2" fmla="*/ 3189011 h 3189011"/>
              <a:gd name="connsiteX3" fmla="*/ 0 w 1786615"/>
              <a:gd name="connsiteY3" fmla="*/ 3189011 h 3189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6615" h="3189011">
                <a:moveTo>
                  <a:pt x="0" y="0"/>
                </a:moveTo>
                <a:lnTo>
                  <a:pt x="1786615" y="0"/>
                </a:lnTo>
                <a:lnTo>
                  <a:pt x="1786615" y="3189011"/>
                </a:lnTo>
                <a:lnTo>
                  <a:pt x="0" y="3189011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  <a:effectLst>
            <a:outerShdw blurRad="850900" dist="635000" dir="5400000" sx="80000" sy="80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Image Placeholder</a:t>
            </a:r>
          </a:p>
          <a:p>
            <a:endParaRPr lang="en-US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88D566CB-7C88-480D-B2C6-59A65DD7DA1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804194" y="2795677"/>
            <a:ext cx="1786615" cy="3189011"/>
          </a:xfrm>
          <a:custGeom>
            <a:avLst/>
            <a:gdLst>
              <a:gd name="connsiteX0" fmla="*/ 0 w 1786615"/>
              <a:gd name="connsiteY0" fmla="*/ 0 h 3189011"/>
              <a:gd name="connsiteX1" fmla="*/ 1786615 w 1786615"/>
              <a:gd name="connsiteY1" fmla="*/ 0 h 3189011"/>
              <a:gd name="connsiteX2" fmla="*/ 1786615 w 1786615"/>
              <a:gd name="connsiteY2" fmla="*/ 3189011 h 3189011"/>
              <a:gd name="connsiteX3" fmla="*/ 0 w 1786615"/>
              <a:gd name="connsiteY3" fmla="*/ 3189011 h 3189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6615" h="3189011">
                <a:moveTo>
                  <a:pt x="0" y="0"/>
                </a:moveTo>
                <a:lnTo>
                  <a:pt x="1786615" y="0"/>
                </a:lnTo>
                <a:lnTo>
                  <a:pt x="1786615" y="3189011"/>
                </a:lnTo>
                <a:lnTo>
                  <a:pt x="0" y="3189011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  <a:effectLst>
            <a:outerShdw blurRad="850900" dist="635000" dir="5400000" sx="80000" sy="80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Image Placeholder</a:t>
            </a:r>
          </a:p>
          <a:p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BE87342B-298B-4DA5-B665-3DA29B4216B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78494" y="2300378"/>
            <a:ext cx="1786615" cy="3189011"/>
          </a:xfrm>
          <a:custGeom>
            <a:avLst/>
            <a:gdLst>
              <a:gd name="connsiteX0" fmla="*/ 0 w 1786615"/>
              <a:gd name="connsiteY0" fmla="*/ 0 h 3189011"/>
              <a:gd name="connsiteX1" fmla="*/ 1786615 w 1786615"/>
              <a:gd name="connsiteY1" fmla="*/ 0 h 3189011"/>
              <a:gd name="connsiteX2" fmla="*/ 1786615 w 1786615"/>
              <a:gd name="connsiteY2" fmla="*/ 3189011 h 3189011"/>
              <a:gd name="connsiteX3" fmla="*/ 0 w 1786615"/>
              <a:gd name="connsiteY3" fmla="*/ 3189011 h 3189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6615" h="3189011">
                <a:moveTo>
                  <a:pt x="0" y="0"/>
                </a:moveTo>
                <a:lnTo>
                  <a:pt x="1786615" y="0"/>
                </a:lnTo>
                <a:lnTo>
                  <a:pt x="1786615" y="3189011"/>
                </a:lnTo>
                <a:lnTo>
                  <a:pt x="0" y="3189011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  <a:effectLst>
            <a:innerShdw blurRad="114300">
              <a:prstClr val="black">
                <a:alpha val="58000"/>
              </a:prstClr>
            </a:inn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Image Placeholder</a:t>
            </a:r>
          </a:p>
          <a:p>
            <a:endParaRPr lang="en-US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A7B840D7-7E35-4E76-826C-2904DABEA0A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752794" y="2795679"/>
            <a:ext cx="1786615" cy="3189011"/>
          </a:xfrm>
          <a:custGeom>
            <a:avLst/>
            <a:gdLst>
              <a:gd name="connsiteX0" fmla="*/ 0 w 1786615"/>
              <a:gd name="connsiteY0" fmla="*/ 0 h 3189011"/>
              <a:gd name="connsiteX1" fmla="*/ 1786615 w 1786615"/>
              <a:gd name="connsiteY1" fmla="*/ 0 h 3189011"/>
              <a:gd name="connsiteX2" fmla="*/ 1786615 w 1786615"/>
              <a:gd name="connsiteY2" fmla="*/ 3189011 h 3189011"/>
              <a:gd name="connsiteX3" fmla="*/ 0 w 1786615"/>
              <a:gd name="connsiteY3" fmla="*/ 3189011 h 3189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6615" h="3189011">
                <a:moveTo>
                  <a:pt x="0" y="0"/>
                </a:moveTo>
                <a:lnTo>
                  <a:pt x="1786615" y="0"/>
                </a:lnTo>
                <a:lnTo>
                  <a:pt x="1786615" y="3189011"/>
                </a:lnTo>
                <a:lnTo>
                  <a:pt x="0" y="3189011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  <a:effectLst>
            <a:innerShdw blurRad="114300">
              <a:prstClr val="black">
                <a:alpha val="58000"/>
              </a:prstClr>
            </a:inn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Image Placeholder</a:t>
            </a:r>
          </a:p>
          <a:p>
            <a:endParaRPr lang="en-US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69065A6F-D78D-47E2-8DD4-5802DF49B22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-1144407" y="2795676"/>
            <a:ext cx="1786615" cy="3189011"/>
          </a:xfrm>
          <a:custGeom>
            <a:avLst/>
            <a:gdLst>
              <a:gd name="connsiteX0" fmla="*/ 0 w 1786615"/>
              <a:gd name="connsiteY0" fmla="*/ 0 h 3189011"/>
              <a:gd name="connsiteX1" fmla="*/ 1786615 w 1786615"/>
              <a:gd name="connsiteY1" fmla="*/ 0 h 3189011"/>
              <a:gd name="connsiteX2" fmla="*/ 1786615 w 1786615"/>
              <a:gd name="connsiteY2" fmla="*/ 3189011 h 3189011"/>
              <a:gd name="connsiteX3" fmla="*/ 0 w 1786615"/>
              <a:gd name="connsiteY3" fmla="*/ 3189011 h 3189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6615" h="3189011">
                <a:moveTo>
                  <a:pt x="0" y="0"/>
                </a:moveTo>
                <a:lnTo>
                  <a:pt x="1786615" y="0"/>
                </a:lnTo>
                <a:lnTo>
                  <a:pt x="1786615" y="3189011"/>
                </a:lnTo>
                <a:lnTo>
                  <a:pt x="0" y="3189011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  <a:effectLst>
            <a:outerShdw blurRad="850900" dist="635000" dir="5400000" sx="80000" sy="80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Image Placeholder</a:t>
            </a:r>
          </a:p>
          <a:p>
            <a:endParaRPr lang="en-US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36125820-49FE-47FC-B5EB-B7EC7FA8AF6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1227094" y="2795676"/>
            <a:ext cx="1786615" cy="3189011"/>
          </a:xfrm>
          <a:custGeom>
            <a:avLst/>
            <a:gdLst>
              <a:gd name="connsiteX0" fmla="*/ 0 w 1786615"/>
              <a:gd name="connsiteY0" fmla="*/ 0 h 3189011"/>
              <a:gd name="connsiteX1" fmla="*/ 1786615 w 1786615"/>
              <a:gd name="connsiteY1" fmla="*/ 0 h 3189011"/>
              <a:gd name="connsiteX2" fmla="*/ 1786615 w 1786615"/>
              <a:gd name="connsiteY2" fmla="*/ 3189011 h 3189011"/>
              <a:gd name="connsiteX3" fmla="*/ 0 w 1786615"/>
              <a:gd name="connsiteY3" fmla="*/ 3189011 h 3189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6615" h="3189011">
                <a:moveTo>
                  <a:pt x="0" y="0"/>
                </a:moveTo>
                <a:lnTo>
                  <a:pt x="1786615" y="0"/>
                </a:lnTo>
                <a:lnTo>
                  <a:pt x="1786615" y="3189011"/>
                </a:lnTo>
                <a:lnTo>
                  <a:pt x="0" y="3189011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  <a:effectLst>
            <a:outerShdw blurRad="850900" dist="635000" dir="5400000" sx="80000" sy="80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Image Placeholder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515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75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7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75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75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7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75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7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75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7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75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2" grpId="0" animBg="1"/>
      <p:bldP spid="21" grpId="0" animBg="1"/>
      <p:bldP spid="20" grpId="0" animBg="1"/>
      <p:bldP spid="19" grpId="0" animBg="1"/>
      <p:bldP spid="23" grpId="0" animBg="1"/>
      <p:bldP spid="24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gradFill flip="none" rotWithShape="1">
          <a:gsLst>
            <a:gs pos="0">
              <a:schemeClr val="accent1"/>
            </a:gs>
            <a:gs pos="90000">
              <a:schemeClr val="accent1">
                <a:lumMod val="75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Triangle 1">
            <a:extLst>
              <a:ext uri="{FF2B5EF4-FFF2-40B4-BE49-F238E27FC236}">
                <a16:creationId xmlns:a16="http://schemas.microsoft.com/office/drawing/2014/main" id="{442CE949-F700-47C4-B369-437D536F83A7}"/>
              </a:ext>
            </a:extLst>
          </p:cNvPr>
          <p:cNvSpPr/>
          <p:nvPr userDrawn="1"/>
        </p:nvSpPr>
        <p:spPr>
          <a:xfrm>
            <a:off x="0" y="2492476"/>
            <a:ext cx="4365524" cy="4365524"/>
          </a:xfrm>
          <a:prstGeom prst="rtTriangle">
            <a:avLst/>
          </a:prstGeom>
          <a:solidFill>
            <a:srgbClr val="A7A9AC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62FDF5-6ADE-4F90-8CB5-F1F56BFD1F45}"/>
              </a:ext>
            </a:extLst>
          </p:cNvPr>
          <p:cNvSpPr txBox="1"/>
          <p:nvPr userDrawn="1"/>
        </p:nvSpPr>
        <p:spPr>
          <a:xfrm rot="16200000">
            <a:off x="-439254" y="5567685"/>
            <a:ext cx="177138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bg1">
                    <a:alpha val="51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2019 Southwire Company, LLC.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0BC645-3BAB-47EA-BAC3-05CC4C747AF3}"/>
              </a:ext>
            </a:extLst>
          </p:cNvPr>
          <p:cNvSpPr txBox="1"/>
          <p:nvPr userDrawn="1"/>
        </p:nvSpPr>
        <p:spPr>
          <a:xfrm rot="16200000">
            <a:off x="10985194" y="5664561"/>
            <a:ext cx="153915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err="1">
                <a:solidFill>
                  <a:schemeClr val="bg1">
                    <a:alpha val="51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www.southwire.com</a:t>
            </a:r>
            <a:endParaRPr lang="en-US" sz="1050">
              <a:solidFill>
                <a:schemeClr val="bg1">
                  <a:alpha val="51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ight Triangle 4">
            <a:extLst>
              <a:ext uri="{FF2B5EF4-FFF2-40B4-BE49-F238E27FC236}">
                <a16:creationId xmlns:a16="http://schemas.microsoft.com/office/drawing/2014/main" id="{741CAF61-CC46-4BC0-A9FD-036FFE7C3139}"/>
              </a:ext>
            </a:extLst>
          </p:cNvPr>
          <p:cNvSpPr/>
          <p:nvPr userDrawn="1"/>
        </p:nvSpPr>
        <p:spPr>
          <a:xfrm flipH="1" flipV="1">
            <a:off x="11258546" y="-2"/>
            <a:ext cx="933452" cy="933452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CB0EC2-90B6-44B7-B198-342AA7EBEB33}"/>
              </a:ext>
            </a:extLst>
          </p:cNvPr>
          <p:cNvSpPr txBox="1"/>
          <p:nvPr userDrawn="1"/>
        </p:nvSpPr>
        <p:spPr>
          <a:xfrm rot="10800000" flipV="1">
            <a:off x="11607871" y="131403"/>
            <a:ext cx="5397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1600" b="0" i="0" smtClean="0">
                <a:solidFill>
                  <a:schemeClr val="accent1"/>
                </a:solidFill>
                <a:latin typeface="+mj-lt"/>
                <a:ea typeface="Roboto Condensed" panose="02000000000000000000" pitchFamily="2" charset="0"/>
                <a:cs typeface="Segoe UI" panose="020B0502040204020203" pitchFamily="34" charset="0"/>
              </a:rPr>
              <a:pPr algn="ctr"/>
              <a:t>‹#›</a:t>
            </a:fld>
            <a:endParaRPr lang="id-ID" sz="6000" b="0" i="0">
              <a:solidFill>
                <a:schemeClr val="accent1"/>
              </a:solidFill>
              <a:latin typeface="+mj-lt"/>
              <a:ea typeface="Roboto Condensed" panose="02000000000000000000" pitchFamily="2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8760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1F49D23D-0B31-4206-B0DA-68108405CE41}"/>
              </a:ext>
            </a:extLst>
          </p:cNvPr>
          <p:cNvSpPr/>
          <p:nvPr userDrawn="1"/>
        </p:nvSpPr>
        <p:spPr>
          <a:xfrm>
            <a:off x="1" y="0"/>
            <a:ext cx="7686675" cy="6858000"/>
          </a:xfrm>
          <a:custGeom>
            <a:avLst/>
            <a:gdLst>
              <a:gd name="connsiteX0" fmla="*/ 0 w 7686675"/>
              <a:gd name="connsiteY0" fmla="*/ 0 h 6858000"/>
              <a:gd name="connsiteX1" fmla="*/ 833061 w 7686675"/>
              <a:gd name="connsiteY1" fmla="*/ 0 h 6858000"/>
              <a:gd name="connsiteX2" fmla="*/ 7686675 w 7686675"/>
              <a:gd name="connsiteY2" fmla="*/ 6858000 h 6858000"/>
              <a:gd name="connsiteX3" fmla="*/ 0 w 768667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6675" h="6858000">
                <a:moveTo>
                  <a:pt x="0" y="0"/>
                </a:moveTo>
                <a:lnTo>
                  <a:pt x="833061" y="0"/>
                </a:lnTo>
                <a:lnTo>
                  <a:pt x="7686675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2223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D4B6CE7-000C-4A9B-884C-9FD4C0D229B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0992464" cy="6858000"/>
          </a:xfrm>
          <a:custGeom>
            <a:avLst/>
            <a:gdLst>
              <a:gd name="connsiteX0" fmla="*/ 0 w 10992464"/>
              <a:gd name="connsiteY0" fmla="*/ 0 h 6858000"/>
              <a:gd name="connsiteX1" fmla="*/ 4139196 w 10992464"/>
              <a:gd name="connsiteY1" fmla="*/ 0 h 6858000"/>
              <a:gd name="connsiteX2" fmla="*/ 10992464 w 10992464"/>
              <a:gd name="connsiteY2" fmla="*/ 6858000 h 6858000"/>
              <a:gd name="connsiteX3" fmla="*/ 6853268 w 1099246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92464" h="6858000">
                <a:moveTo>
                  <a:pt x="0" y="0"/>
                </a:moveTo>
                <a:lnTo>
                  <a:pt x="4139196" y="0"/>
                </a:lnTo>
                <a:lnTo>
                  <a:pt x="10992464" y="6858000"/>
                </a:lnTo>
                <a:lnTo>
                  <a:pt x="6853268" y="6858000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Image Placeholder</a:t>
            </a:r>
          </a:p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EF56FB-D8C2-4E67-A304-0C172B79B3A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053782" y="1570221"/>
            <a:ext cx="2084438" cy="3720606"/>
          </a:xfrm>
          <a:custGeom>
            <a:avLst/>
            <a:gdLst>
              <a:gd name="connsiteX0" fmla="*/ 0 w 1786615"/>
              <a:gd name="connsiteY0" fmla="*/ 0 h 3189011"/>
              <a:gd name="connsiteX1" fmla="*/ 1786615 w 1786615"/>
              <a:gd name="connsiteY1" fmla="*/ 0 h 3189011"/>
              <a:gd name="connsiteX2" fmla="*/ 1786615 w 1786615"/>
              <a:gd name="connsiteY2" fmla="*/ 3189011 h 3189011"/>
              <a:gd name="connsiteX3" fmla="*/ 0 w 1786615"/>
              <a:gd name="connsiteY3" fmla="*/ 3189011 h 3189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6615" h="3189011">
                <a:moveTo>
                  <a:pt x="0" y="0"/>
                </a:moveTo>
                <a:lnTo>
                  <a:pt x="1786615" y="0"/>
                </a:lnTo>
                <a:lnTo>
                  <a:pt x="1786615" y="3189011"/>
                </a:lnTo>
                <a:lnTo>
                  <a:pt x="0" y="3189011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  <a:effectLst>
            <a:innerShdw blurRad="114300">
              <a:prstClr val="black">
                <a:alpha val="60000"/>
              </a:prstClr>
            </a:inn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Image Placeholder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295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3" grpId="0" animBg="1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54880D76-6170-4BD5-A25F-18119C7BAA7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431189" y="2098113"/>
            <a:ext cx="7329622" cy="4102820"/>
          </a:xfrm>
          <a:custGeom>
            <a:avLst/>
            <a:gdLst>
              <a:gd name="connsiteX0" fmla="*/ 0 w 4203290"/>
              <a:gd name="connsiteY0" fmla="*/ 0 h 6858000"/>
              <a:gd name="connsiteX1" fmla="*/ 4203290 w 4203290"/>
              <a:gd name="connsiteY1" fmla="*/ 0 h 6858000"/>
              <a:gd name="connsiteX2" fmla="*/ 4203290 w 4203290"/>
              <a:gd name="connsiteY2" fmla="*/ 6858000 h 6858000"/>
              <a:gd name="connsiteX3" fmla="*/ 0 w 420329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3290" h="6858000">
                <a:moveTo>
                  <a:pt x="0" y="0"/>
                </a:moveTo>
                <a:lnTo>
                  <a:pt x="4203290" y="0"/>
                </a:lnTo>
                <a:lnTo>
                  <a:pt x="420329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  <a:effectLst>
            <a:outerShdw blurRad="952500" dist="1041400" dir="5400000" sx="79000" sy="79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1978707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529AC9EB-744A-4541-9D5C-331F3290077B}"/>
              </a:ext>
            </a:extLst>
          </p:cNvPr>
          <p:cNvSpPr/>
          <p:nvPr userDrawn="1"/>
        </p:nvSpPr>
        <p:spPr>
          <a:xfrm flipH="1" flipV="1">
            <a:off x="4505325" y="0"/>
            <a:ext cx="7686675" cy="6858000"/>
          </a:xfrm>
          <a:custGeom>
            <a:avLst/>
            <a:gdLst>
              <a:gd name="connsiteX0" fmla="*/ 0 w 7686675"/>
              <a:gd name="connsiteY0" fmla="*/ 0 h 6858000"/>
              <a:gd name="connsiteX1" fmla="*/ 833061 w 7686675"/>
              <a:gd name="connsiteY1" fmla="*/ 0 h 6858000"/>
              <a:gd name="connsiteX2" fmla="*/ 7686675 w 7686675"/>
              <a:gd name="connsiteY2" fmla="*/ 6858000 h 6858000"/>
              <a:gd name="connsiteX3" fmla="*/ 0 w 768667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6675" h="6858000">
                <a:moveTo>
                  <a:pt x="0" y="0"/>
                </a:moveTo>
                <a:lnTo>
                  <a:pt x="833061" y="0"/>
                </a:lnTo>
                <a:lnTo>
                  <a:pt x="7686675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2223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997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529AC9EB-744A-4541-9D5C-331F3290077B}"/>
              </a:ext>
            </a:extLst>
          </p:cNvPr>
          <p:cNvSpPr/>
          <p:nvPr userDrawn="1"/>
        </p:nvSpPr>
        <p:spPr>
          <a:xfrm>
            <a:off x="1" y="0"/>
            <a:ext cx="7686675" cy="6858000"/>
          </a:xfrm>
          <a:custGeom>
            <a:avLst/>
            <a:gdLst>
              <a:gd name="connsiteX0" fmla="*/ 0 w 7686675"/>
              <a:gd name="connsiteY0" fmla="*/ 0 h 6858000"/>
              <a:gd name="connsiteX1" fmla="*/ 833061 w 7686675"/>
              <a:gd name="connsiteY1" fmla="*/ 0 h 6858000"/>
              <a:gd name="connsiteX2" fmla="*/ 7686675 w 7686675"/>
              <a:gd name="connsiteY2" fmla="*/ 6858000 h 6858000"/>
              <a:gd name="connsiteX3" fmla="*/ 0 w 768667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6675" h="6858000">
                <a:moveTo>
                  <a:pt x="0" y="0"/>
                </a:moveTo>
                <a:lnTo>
                  <a:pt x="833061" y="0"/>
                </a:lnTo>
                <a:lnTo>
                  <a:pt x="7686675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2223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08105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1C1903D-9428-4CFE-93CA-26BC88A7151B}"/>
              </a:ext>
            </a:extLst>
          </p:cNvPr>
          <p:cNvSpPr/>
          <p:nvPr userDrawn="1"/>
        </p:nvSpPr>
        <p:spPr>
          <a:xfrm>
            <a:off x="0" y="1"/>
            <a:ext cx="12191999" cy="2819400"/>
          </a:xfrm>
          <a:prstGeom prst="rect">
            <a:avLst/>
          </a:prstGeom>
          <a:gradFill>
            <a:gsLst>
              <a:gs pos="0">
                <a:schemeClr val="accent1"/>
              </a:gs>
              <a:gs pos="90000">
                <a:schemeClr val="accent1">
                  <a:lumMod val="75000"/>
                </a:scheme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409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D3176ED-EE72-487F-BDA1-58E28BA8621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7482840" cy="6858000"/>
          </a:xfrm>
          <a:custGeom>
            <a:avLst/>
            <a:gdLst>
              <a:gd name="connsiteX0" fmla="*/ 0 w 7482840"/>
              <a:gd name="connsiteY0" fmla="*/ 0 h 6858000"/>
              <a:gd name="connsiteX1" fmla="*/ 7482840 w 7482840"/>
              <a:gd name="connsiteY1" fmla="*/ 0 h 6858000"/>
              <a:gd name="connsiteX2" fmla="*/ 7482840 w 7482840"/>
              <a:gd name="connsiteY2" fmla="*/ 6858000 h 6858000"/>
              <a:gd name="connsiteX3" fmla="*/ 0 w 748284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82840" h="6858000">
                <a:moveTo>
                  <a:pt x="0" y="0"/>
                </a:moveTo>
                <a:lnTo>
                  <a:pt x="7482840" y="0"/>
                </a:lnTo>
                <a:lnTo>
                  <a:pt x="748284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Image Placeholder</a:t>
            </a:r>
          </a:p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5FDECFD-AFEB-4FA8-9C16-B9A899D2344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482840" y="0"/>
            <a:ext cx="4709160" cy="6858000"/>
          </a:xfrm>
          <a:custGeom>
            <a:avLst/>
            <a:gdLst>
              <a:gd name="connsiteX0" fmla="*/ 0 w 4709160"/>
              <a:gd name="connsiteY0" fmla="*/ 0 h 6858000"/>
              <a:gd name="connsiteX1" fmla="*/ 4709160 w 4709160"/>
              <a:gd name="connsiteY1" fmla="*/ 0 h 6858000"/>
              <a:gd name="connsiteX2" fmla="*/ 4709160 w 4709160"/>
              <a:gd name="connsiteY2" fmla="*/ 6858000 h 6858000"/>
              <a:gd name="connsiteX3" fmla="*/ 0 w 470916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09160" h="6858000">
                <a:moveTo>
                  <a:pt x="0" y="0"/>
                </a:moveTo>
                <a:lnTo>
                  <a:pt x="4709160" y="0"/>
                </a:lnTo>
                <a:lnTo>
                  <a:pt x="470916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Image Placeholder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183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5516AE7F-46BD-4C12-849B-093A0A3DD69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Image Placeholder</a:t>
            </a:r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320DF262-3B48-4669-8DCE-90765743087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108960" y="2403907"/>
            <a:ext cx="5974080" cy="3728186"/>
          </a:xfrm>
          <a:custGeom>
            <a:avLst/>
            <a:gdLst>
              <a:gd name="connsiteX0" fmla="*/ 0 w 6852236"/>
              <a:gd name="connsiteY0" fmla="*/ 0 h 4276208"/>
              <a:gd name="connsiteX1" fmla="*/ 6852236 w 6852236"/>
              <a:gd name="connsiteY1" fmla="*/ 0 h 4276208"/>
              <a:gd name="connsiteX2" fmla="*/ 6852236 w 6852236"/>
              <a:gd name="connsiteY2" fmla="*/ 4276208 h 4276208"/>
              <a:gd name="connsiteX3" fmla="*/ 0 w 6852236"/>
              <a:gd name="connsiteY3" fmla="*/ 4276208 h 4276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2236" h="4276208">
                <a:moveTo>
                  <a:pt x="0" y="0"/>
                </a:moveTo>
                <a:lnTo>
                  <a:pt x="6852236" y="0"/>
                </a:lnTo>
                <a:lnTo>
                  <a:pt x="6852236" y="4276208"/>
                </a:lnTo>
                <a:lnTo>
                  <a:pt x="0" y="4276208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Image Placeholder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330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51703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179037A2-6540-4E12-9D99-731BA4E90D8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  <a:alpha val="2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Image Placeholder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279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Slide">
    <p:bg>
      <p:bgPr>
        <a:gradFill>
          <a:gsLst>
            <a:gs pos="0">
              <a:schemeClr val="accent1"/>
            </a:gs>
            <a:gs pos="90000">
              <a:schemeClr val="accent1">
                <a:lumMod val="75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Triangle 1">
            <a:extLst>
              <a:ext uri="{FF2B5EF4-FFF2-40B4-BE49-F238E27FC236}">
                <a16:creationId xmlns:a16="http://schemas.microsoft.com/office/drawing/2014/main" id="{D53D21D0-85C0-4A40-A590-9061502B4E71}"/>
              </a:ext>
            </a:extLst>
          </p:cNvPr>
          <p:cNvSpPr/>
          <p:nvPr userDrawn="1"/>
        </p:nvSpPr>
        <p:spPr>
          <a:xfrm>
            <a:off x="0" y="2492476"/>
            <a:ext cx="4365524" cy="4365524"/>
          </a:xfrm>
          <a:prstGeom prst="rtTriangle">
            <a:avLst/>
          </a:prstGeom>
          <a:solidFill>
            <a:srgbClr val="A7A9AC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C6EA2D5E-A1CF-44FA-ACE4-DE85635E7E1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93882" y="0"/>
            <a:ext cx="11898116" cy="6858000"/>
          </a:xfrm>
          <a:custGeom>
            <a:avLst/>
            <a:gdLst>
              <a:gd name="connsiteX0" fmla="*/ 0 w 11898116"/>
              <a:gd name="connsiteY0" fmla="*/ 0 h 6858000"/>
              <a:gd name="connsiteX1" fmla="*/ 6244998 w 11898116"/>
              <a:gd name="connsiteY1" fmla="*/ 0 h 6858000"/>
              <a:gd name="connsiteX2" fmla="*/ 11898116 w 11898116"/>
              <a:gd name="connsiteY2" fmla="*/ 5657021 h 6858000"/>
              <a:gd name="connsiteX3" fmla="*/ 11898116 w 11898116"/>
              <a:gd name="connsiteY3" fmla="*/ 6858000 h 6858000"/>
              <a:gd name="connsiteX4" fmla="*/ 6853268 w 11898116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98116" h="6858000">
                <a:moveTo>
                  <a:pt x="0" y="0"/>
                </a:moveTo>
                <a:lnTo>
                  <a:pt x="6244998" y="0"/>
                </a:lnTo>
                <a:lnTo>
                  <a:pt x="11898116" y="5657021"/>
                </a:lnTo>
                <a:lnTo>
                  <a:pt x="11898116" y="6858000"/>
                </a:lnTo>
                <a:lnTo>
                  <a:pt x="6853268" y="6858000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Image Placeholder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192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15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ght Triangle 2">
            <a:extLst>
              <a:ext uri="{FF2B5EF4-FFF2-40B4-BE49-F238E27FC236}">
                <a16:creationId xmlns:a16="http://schemas.microsoft.com/office/drawing/2014/main" id="{EAAC0B8D-FB9A-6A4C-A017-0267AB565149}"/>
              </a:ext>
            </a:extLst>
          </p:cNvPr>
          <p:cNvSpPr/>
          <p:nvPr userDrawn="1"/>
        </p:nvSpPr>
        <p:spPr>
          <a:xfrm>
            <a:off x="0" y="2492476"/>
            <a:ext cx="4365524" cy="4365524"/>
          </a:xfrm>
          <a:prstGeom prst="rtTriangle">
            <a:avLst/>
          </a:prstGeom>
          <a:solidFill>
            <a:srgbClr val="22232B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0783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76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9" r:id="rId28"/>
    <p:sldLayoutId id="2147483680" r:id="rId29"/>
    <p:sldLayoutId id="2147483681" r:id="rId30"/>
    <p:sldLayoutId id="2147483682" r:id="rId31"/>
    <p:sldLayoutId id="2147483683" r:id="rId32"/>
    <p:sldLayoutId id="2147483684" r:id="rId33"/>
    <p:sldLayoutId id="2147483685" r:id="rId34"/>
    <p:sldLayoutId id="2147483686" r:id="rId35"/>
    <p:sldLayoutId id="2147483687" r:id="rId36"/>
    <p:sldLayoutId id="2147483688" r:id="rId37"/>
    <p:sldLayoutId id="2147483689" r:id="rId38"/>
    <p:sldLayoutId id="2147483690" r:id="rId39"/>
    <p:sldLayoutId id="2147483691" r:id="rId40"/>
    <p:sldLayoutId id="2147483692" r:id="rId41"/>
    <p:sldLayoutId id="2147483693" r:id="rId42"/>
    <p:sldLayoutId id="2147483694" r:id="rId43"/>
    <p:sldLayoutId id="2147483695" r:id="rId44"/>
    <p:sldLayoutId id="2147483696" r:id="rId45"/>
    <p:sldLayoutId id="2147483697" r:id="rId46"/>
    <p:sldLayoutId id="2147483698" r:id="rId47"/>
    <p:sldLayoutId id="2147483699" r:id="rId48"/>
    <p:sldLayoutId id="2147483702" r:id="rId49"/>
    <p:sldLayoutId id="2147483703" r:id="rId50"/>
    <p:sldLayoutId id="2147483704" r:id="rId51"/>
    <p:sldLayoutId id="2147483701" r:id="rId52"/>
    <p:sldLayoutId id="2147483700" r:id="rId53"/>
    <p:sldLayoutId id="2147483705" r:id="rId54"/>
    <p:sldLayoutId id="2147483706" r:id="rId5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4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emf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.emf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7EFFC4F-CD6B-F140-8124-7EDC8A31D11C}"/>
              </a:ext>
            </a:extLst>
          </p:cNvPr>
          <p:cNvSpPr/>
          <p:nvPr/>
        </p:nvSpPr>
        <p:spPr>
          <a:xfrm>
            <a:off x="0" y="6132286"/>
            <a:ext cx="12192000" cy="725713"/>
          </a:xfrm>
          <a:prstGeom prst="rect">
            <a:avLst/>
          </a:prstGeom>
          <a:solidFill>
            <a:srgbClr val="1415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55D8EE5-E639-7A4B-A3CE-1E895AE03BCF}"/>
              </a:ext>
            </a:extLst>
          </p:cNvPr>
          <p:cNvSpPr txBox="1"/>
          <p:nvPr/>
        </p:nvSpPr>
        <p:spPr>
          <a:xfrm>
            <a:off x="2030363" y="6381263"/>
            <a:ext cx="81312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en-US" sz="1400" i="1" dirty="0">
                <a:solidFill>
                  <a:schemeClr val="bg1"/>
                </a:solidFill>
              </a:rPr>
              <a:t>Registered Trademark and Trademark of Southwire Company, LLC.</a:t>
            </a:r>
            <a:endParaRPr lang="en-US" altLang="en-US" sz="1400" baseline="30000" dirty="0">
              <a:solidFill>
                <a:schemeClr val="bg1"/>
              </a:solidFill>
            </a:endParaRP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85FA6BA9-672C-674E-B9C5-A867D430D84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77" b="11677"/>
          <a:stretch>
            <a:fillRect/>
          </a:stretch>
        </p:blipFill>
        <p:spPr/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1C304B1-B518-6C41-B128-B789F26252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" y="2126354"/>
            <a:ext cx="4440799" cy="275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76317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2086DFEF-2304-454A-949A-BCFBEFD5D1D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" r="22670"/>
          <a:stretch/>
        </p:blipFill>
        <p:spPr>
          <a:xfrm>
            <a:off x="293885" y="0"/>
            <a:ext cx="11128185" cy="6858000"/>
          </a:xfrm>
        </p:spPr>
      </p:pic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83A63832-58F7-B34A-A942-19B3C01E24F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1" r="13031"/>
          <a:stretch>
            <a:fillRect/>
          </a:stretch>
        </p:blipFill>
        <p:spPr>
          <a:xfrm>
            <a:off x="4554538" y="0"/>
            <a:ext cx="7637462" cy="6858000"/>
          </a:xfrm>
        </p:spPr>
      </p:pic>
      <p:pic>
        <p:nvPicPr>
          <p:cNvPr id="17" name="Picture Placeholder 5">
            <a:extLst>
              <a:ext uri="{FF2B5EF4-FFF2-40B4-BE49-F238E27FC236}">
                <a16:creationId xmlns:a16="http://schemas.microsoft.com/office/drawing/2014/main" id="{38C89588-CAE9-C04D-82B7-714F31E5BE9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256" t="13472" r="21609" b="49"/>
          <a:stretch/>
        </p:blipFill>
        <p:spPr>
          <a:xfrm>
            <a:off x="-3963381" y="0"/>
            <a:ext cx="11128375" cy="6858000"/>
          </a:xfrm>
          <a:custGeom>
            <a:avLst/>
            <a:gdLst>
              <a:gd name="connsiteX0" fmla="*/ 6853268 w 11128185"/>
              <a:gd name="connsiteY0" fmla="*/ 0 h 6858000"/>
              <a:gd name="connsiteX1" fmla="*/ 11128185 w 11128185"/>
              <a:gd name="connsiteY1" fmla="*/ 0 h 6858000"/>
              <a:gd name="connsiteX2" fmla="*/ 4274917 w 11128185"/>
              <a:gd name="connsiteY2" fmla="*/ 6858000 h 6858000"/>
              <a:gd name="connsiteX3" fmla="*/ 0 w 1112818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28185" h="6858000">
                <a:moveTo>
                  <a:pt x="6853268" y="0"/>
                </a:moveTo>
                <a:lnTo>
                  <a:pt x="11128185" y="0"/>
                </a:lnTo>
                <a:lnTo>
                  <a:pt x="427491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5CD946E-349A-4DFA-A635-008DA46B4F67}"/>
              </a:ext>
            </a:extLst>
          </p:cNvPr>
          <p:cNvSpPr/>
          <p:nvPr/>
        </p:nvSpPr>
        <p:spPr>
          <a:xfrm>
            <a:off x="4563603" y="0"/>
            <a:ext cx="7638225" cy="6858000"/>
          </a:xfrm>
          <a:custGeom>
            <a:avLst/>
            <a:gdLst>
              <a:gd name="connsiteX0" fmla="*/ 6853268 w 7638225"/>
              <a:gd name="connsiteY0" fmla="*/ 0 h 6858000"/>
              <a:gd name="connsiteX1" fmla="*/ 7638225 w 7638225"/>
              <a:gd name="connsiteY1" fmla="*/ 0 h 6858000"/>
              <a:gd name="connsiteX2" fmla="*/ 7638225 w 7638225"/>
              <a:gd name="connsiteY2" fmla="*/ 3492370 h 6858000"/>
              <a:gd name="connsiteX3" fmla="*/ 4274917 w 7638225"/>
              <a:gd name="connsiteY3" fmla="*/ 6858000 h 6858000"/>
              <a:gd name="connsiteX4" fmla="*/ 0 w 7638225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38225" h="6858000">
                <a:moveTo>
                  <a:pt x="6853268" y="0"/>
                </a:moveTo>
                <a:lnTo>
                  <a:pt x="7638225" y="0"/>
                </a:lnTo>
                <a:lnTo>
                  <a:pt x="7638225" y="3492370"/>
                </a:lnTo>
                <a:lnTo>
                  <a:pt x="4274917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100000">
                <a:srgbClr val="14151B">
                  <a:alpha val="32000"/>
                </a:srgbClr>
              </a:gs>
              <a:gs pos="0">
                <a:schemeClr val="tx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Parallelogram 41">
            <a:extLst>
              <a:ext uri="{FF2B5EF4-FFF2-40B4-BE49-F238E27FC236}">
                <a16:creationId xmlns:a16="http://schemas.microsoft.com/office/drawing/2014/main" id="{4E0F8F16-A88E-44AE-9657-C18DDE761EB5}"/>
              </a:ext>
            </a:extLst>
          </p:cNvPr>
          <p:cNvSpPr/>
          <p:nvPr/>
        </p:nvSpPr>
        <p:spPr>
          <a:xfrm>
            <a:off x="293885" y="3950"/>
            <a:ext cx="11136771" cy="6858000"/>
          </a:xfrm>
          <a:prstGeom prst="parallelogram">
            <a:avLst>
              <a:gd name="adj" fmla="val 99931"/>
            </a:avLst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18000">
                <a:schemeClr val="tx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Parallelogram 47">
            <a:extLst>
              <a:ext uri="{FF2B5EF4-FFF2-40B4-BE49-F238E27FC236}">
                <a16:creationId xmlns:a16="http://schemas.microsoft.com/office/drawing/2014/main" id="{718FAAC5-4B6E-7C4E-AF57-EBAB9D719187}"/>
              </a:ext>
            </a:extLst>
          </p:cNvPr>
          <p:cNvSpPr/>
          <p:nvPr/>
        </p:nvSpPr>
        <p:spPr>
          <a:xfrm>
            <a:off x="-3959915" y="-3950"/>
            <a:ext cx="11128186" cy="6858000"/>
          </a:xfrm>
          <a:prstGeom prst="parallelogram">
            <a:avLst>
              <a:gd name="adj" fmla="val 99931"/>
            </a:avLst>
          </a:prstGeom>
          <a:gradFill flip="none" rotWithShape="1">
            <a:gsLst>
              <a:gs pos="99000">
                <a:schemeClr val="tx1">
                  <a:alpha val="18000"/>
                </a:schemeClr>
              </a:gs>
              <a:gs pos="0">
                <a:schemeClr val="tx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6DA8897-597C-5041-86C1-D3FF180EB6F6}"/>
              </a:ext>
            </a:extLst>
          </p:cNvPr>
          <p:cNvSpPr txBox="1"/>
          <p:nvPr/>
        </p:nvSpPr>
        <p:spPr>
          <a:xfrm>
            <a:off x="216984" y="3319221"/>
            <a:ext cx="300477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ea typeface="Roboto Condensed Light" panose="02000000000000000000" pitchFamily="2" charset="0"/>
                <a:cs typeface="Arial" panose="020B0604020202020204" pitchFamily="34" charset="0"/>
              </a:rPr>
              <a:t>HALF OF THE WORLD'S COPPER ROD 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ea typeface="Roboto Condensed Light" panose="02000000000000000000" pitchFamily="2" charset="0"/>
                <a:cs typeface="Arial" panose="020B0604020202020204" pitchFamily="34" charset="0"/>
              </a:rPr>
              <a:t>passes through a Southwire SCR</a:t>
            </a:r>
            <a:r>
              <a:rPr lang="en-US" sz="1400" baseline="30000" dirty="0">
                <a:solidFill>
                  <a:schemeClr val="bg1"/>
                </a:solidFill>
                <a:latin typeface="Arial" panose="020B0604020202020204" pitchFamily="34" charset="0"/>
                <a:ea typeface="Roboto Condensed Light" panose="02000000000000000000" pitchFamily="2" charset="0"/>
                <a:cs typeface="Arial" panose="020B0604020202020204" pitchFamily="34" charset="0"/>
              </a:rPr>
              <a:t>® 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ea typeface="Roboto Condensed Light" panose="02000000000000000000" pitchFamily="2" charset="0"/>
                <a:cs typeface="Arial" panose="020B0604020202020204" pitchFamily="34" charset="0"/>
              </a:rPr>
              <a:t>system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11447DC-B057-8D46-ABB3-A6CF576E1E4F}"/>
              </a:ext>
            </a:extLst>
          </p:cNvPr>
          <p:cNvSpPr txBox="1"/>
          <p:nvPr/>
        </p:nvSpPr>
        <p:spPr>
          <a:xfrm>
            <a:off x="3844770" y="3319221"/>
            <a:ext cx="34631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ea typeface="Roboto Condensed Light" panose="02000000000000000000" pitchFamily="2" charset="0"/>
                <a:cs typeface="Arial" panose="020B0604020202020204" pitchFamily="34" charset="0"/>
              </a:rPr>
              <a:t>WE PRODUCE HALF 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ea typeface="Roboto Condensed Light" panose="02000000000000000000" pitchFamily="2" charset="0"/>
                <a:cs typeface="Arial" panose="020B0604020202020204" pitchFamily="34" charset="0"/>
              </a:rPr>
              <a:t>of the wire and cable used to transmit and distribute electricity in the U.S. 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8AD31C0-2304-B540-991F-7013EE9E625C}"/>
              </a:ext>
            </a:extLst>
          </p:cNvPr>
          <p:cNvSpPr txBox="1"/>
          <p:nvPr/>
        </p:nvSpPr>
        <p:spPr>
          <a:xfrm>
            <a:off x="8217345" y="3319221"/>
            <a:ext cx="3888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ea typeface="Roboto Condensed Light" panose="02000000000000000000" pitchFamily="2" charset="0"/>
                <a:cs typeface="Arial" panose="020B0604020202020204" pitchFamily="34" charset="0"/>
              </a:rPr>
              <a:t>HALF OF AMERICAN HOMES 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ea typeface="Roboto Condensed Light" panose="02000000000000000000" pitchFamily="2" charset="0"/>
                <a:cs typeface="Arial" panose="020B0604020202020204" pitchFamily="34" charset="0"/>
              </a:rPr>
              <a:t>contain electrical wiring produced by Southwire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9CC1D3F-749F-0D4E-89A7-7C33A45BCF2C}"/>
              </a:ext>
            </a:extLst>
          </p:cNvPr>
          <p:cNvSpPr/>
          <p:nvPr/>
        </p:nvSpPr>
        <p:spPr>
          <a:xfrm>
            <a:off x="0" y="6132286"/>
            <a:ext cx="12192000" cy="725713"/>
          </a:xfrm>
          <a:prstGeom prst="rect">
            <a:avLst/>
          </a:prstGeom>
          <a:solidFill>
            <a:srgbClr val="2223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CAD645A-8F1E-B441-8A4F-F5C4A1589E04}"/>
              </a:ext>
            </a:extLst>
          </p:cNvPr>
          <p:cNvSpPr txBox="1"/>
          <p:nvPr/>
        </p:nvSpPr>
        <p:spPr>
          <a:xfrm>
            <a:off x="2465173" y="5586155"/>
            <a:ext cx="7261655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600" b="1" i="1" spc="600" dirty="0">
                <a:solidFill>
                  <a:schemeClr val="bg1"/>
                </a:solidFill>
                <a:latin typeface="Arial" panose="020B0604020202020204" pitchFamily="34" charset="0"/>
                <a:ea typeface="Roboto Condensed Light" panose="02000000000000000000" pitchFamily="2" charset="0"/>
                <a:cs typeface="Arial" panose="020B0604020202020204" pitchFamily="34" charset="0"/>
              </a:rPr>
              <a:t>WE DELIVER…</a:t>
            </a:r>
            <a:r>
              <a:rPr lang="en-US" sz="3600" b="1" i="1" spc="600" dirty="0">
                <a:solidFill>
                  <a:srgbClr val="9B7363"/>
                </a:solidFill>
                <a:latin typeface="Arial Black" panose="020B0604020202020204" pitchFamily="34" charset="0"/>
                <a:ea typeface="Roboto Condensed Light" panose="02000000000000000000" pitchFamily="2" charset="0"/>
                <a:cs typeface="Arial Black" panose="020B0604020202020204" pitchFamily="34" charset="0"/>
              </a:rPr>
              <a:t>POWER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B95571B-47B1-774F-AA57-267C7C8DA8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6134" y="6213144"/>
            <a:ext cx="2278805" cy="567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172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2" grpId="0" animBg="1"/>
      <p:bldP spid="48" grpId="0" animBg="1"/>
      <p:bldP spid="49" grpId="0"/>
      <p:bldP spid="50" grpId="0"/>
      <p:bldP spid="51" grpId="0"/>
      <p:bldP spid="15" grpId="0" animBg="1"/>
      <p:bldP spid="4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4C30DA9C-4BE4-6440-8024-9CA91AC0019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0" t="14222" r="63434" b="15852"/>
          <a:stretch/>
        </p:blipFill>
        <p:spPr>
          <a:xfrm>
            <a:off x="5299258" y="133"/>
            <a:ext cx="2595062" cy="5722374"/>
          </a:xfrm>
        </p:spPr>
      </p:pic>
      <p:pic>
        <p:nvPicPr>
          <p:cNvPr id="2" name="Picture Placeholder 1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26" t="5790" r="23631"/>
          <a:stretch/>
        </p:blipFill>
        <p:spPr/>
      </p:pic>
      <p:pic>
        <p:nvPicPr>
          <p:cNvPr id="33" name="Picture Placeholder 32">
            <a:extLst>
              <a:ext uri="{FF2B5EF4-FFF2-40B4-BE49-F238E27FC236}">
                <a16:creationId xmlns:a16="http://schemas.microsoft.com/office/drawing/2014/main" id="{B678FE6A-D471-004C-937C-82D5368C181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68" r="47974" b="-1258"/>
          <a:stretch/>
        </p:blipFill>
        <p:spPr>
          <a:xfrm>
            <a:off x="0" y="0"/>
            <a:ext cx="2595563" cy="5361272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3E81A8E-CA07-4647-8604-AF940C8FAE1C}"/>
              </a:ext>
            </a:extLst>
          </p:cNvPr>
          <p:cNvSpPr/>
          <p:nvPr/>
        </p:nvSpPr>
        <p:spPr>
          <a:xfrm>
            <a:off x="5244691" y="0"/>
            <a:ext cx="2657838" cy="6132287"/>
          </a:xfrm>
          <a:prstGeom prst="rect">
            <a:avLst/>
          </a:prstGeom>
          <a:gradFill>
            <a:gsLst>
              <a:gs pos="0">
                <a:schemeClr val="accent1">
                  <a:alpha val="15000"/>
                </a:schemeClr>
              </a:gs>
              <a:gs pos="90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270690E-6BC9-4777-9600-3F6BF13A8D5B}"/>
              </a:ext>
            </a:extLst>
          </p:cNvPr>
          <p:cNvSpPr/>
          <p:nvPr/>
        </p:nvSpPr>
        <p:spPr>
          <a:xfrm>
            <a:off x="2649788" y="1"/>
            <a:ext cx="2595062" cy="6145974"/>
          </a:xfrm>
          <a:prstGeom prst="rect">
            <a:avLst/>
          </a:prstGeom>
          <a:gradFill>
            <a:gsLst>
              <a:gs pos="0">
                <a:srgbClr val="14151B">
                  <a:alpha val="15000"/>
                </a:srgbClr>
              </a:gs>
              <a:gs pos="90000">
                <a:srgbClr val="14151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9040E58-82B9-4C72-9E14-0FA0A8340A68}"/>
              </a:ext>
            </a:extLst>
          </p:cNvPr>
          <p:cNvSpPr/>
          <p:nvPr/>
        </p:nvSpPr>
        <p:spPr>
          <a:xfrm>
            <a:off x="522" y="0"/>
            <a:ext cx="2595062" cy="6132286"/>
          </a:xfrm>
          <a:prstGeom prst="rect">
            <a:avLst/>
          </a:prstGeom>
          <a:gradFill>
            <a:gsLst>
              <a:gs pos="0">
                <a:srgbClr val="14151B">
                  <a:alpha val="15000"/>
                </a:srgbClr>
              </a:gs>
              <a:gs pos="90000">
                <a:srgbClr val="14151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BFCF29-FB78-43C4-A198-7D6DB6A60D0F}"/>
              </a:ext>
            </a:extLst>
          </p:cNvPr>
          <p:cNvSpPr txBox="1"/>
          <p:nvPr/>
        </p:nvSpPr>
        <p:spPr>
          <a:xfrm>
            <a:off x="5298758" y="4504256"/>
            <a:ext cx="2595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9B7363"/>
                </a:solidFill>
                <a:latin typeface="Arial" panose="020B0604020202020204" pitchFamily="34" charset="0"/>
                <a:ea typeface="Roboto Condensed Light" panose="02000000000000000000" pitchFamily="2" charset="0"/>
                <a:cs typeface="Arial" panose="020B0604020202020204" pitchFamily="34" charset="0"/>
              </a:rPr>
              <a:t>ORGANIZATION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93417C1-B4AE-4B40-B997-B93DF9FE71FB}"/>
              </a:ext>
            </a:extLst>
          </p:cNvPr>
          <p:cNvSpPr txBox="1"/>
          <p:nvPr/>
        </p:nvSpPr>
        <p:spPr>
          <a:xfrm>
            <a:off x="5298666" y="4884424"/>
            <a:ext cx="2595653" cy="1208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Wire &amp; Cable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Tools, Components &amp; Assembled Solutions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Metals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3C9333B-E480-4F52-A243-860176DABB3F}"/>
              </a:ext>
            </a:extLst>
          </p:cNvPr>
          <p:cNvSpPr txBox="1"/>
          <p:nvPr/>
        </p:nvSpPr>
        <p:spPr>
          <a:xfrm>
            <a:off x="2838849" y="4473479"/>
            <a:ext cx="2258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9B7363"/>
                </a:solidFill>
                <a:latin typeface="Arial" panose="020B0604020202020204" pitchFamily="34" charset="0"/>
                <a:ea typeface="Roboto Condensed Light" panose="02000000000000000000" pitchFamily="2" charset="0"/>
                <a:cs typeface="Arial" panose="020B0604020202020204" pitchFamily="34" charset="0"/>
              </a:rPr>
              <a:t>FACILITIES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05588AB-29F5-4D5F-9986-786D69AC3709}"/>
              </a:ext>
            </a:extLst>
          </p:cNvPr>
          <p:cNvSpPr txBox="1"/>
          <p:nvPr/>
        </p:nvSpPr>
        <p:spPr>
          <a:xfrm>
            <a:off x="2838849" y="4884424"/>
            <a:ext cx="22588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Plants</a:t>
            </a:r>
          </a:p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CSCs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124A9A4-7CED-4E7D-8BFA-BE3A2885082C}"/>
              </a:ext>
            </a:extLst>
          </p:cNvPr>
          <p:cNvSpPr txBox="1"/>
          <p:nvPr/>
        </p:nvSpPr>
        <p:spPr>
          <a:xfrm>
            <a:off x="175662" y="4473479"/>
            <a:ext cx="2258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9B7363"/>
                </a:solidFill>
                <a:latin typeface="Arial" panose="020B0604020202020204" pitchFamily="34" charset="0"/>
                <a:ea typeface="Roboto Condensed Light" panose="02000000000000000000" pitchFamily="2" charset="0"/>
                <a:cs typeface="Arial" panose="020B0604020202020204" pitchFamily="34" charset="0"/>
              </a:rPr>
              <a:t>WORKFORCE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09EB21C-A16A-457C-8F91-9984A649B348}"/>
              </a:ext>
            </a:extLst>
          </p:cNvPr>
          <p:cNvSpPr txBox="1"/>
          <p:nvPr/>
        </p:nvSpPr>
        <p:spPr>
          <a:xfrm>
            <a:off x="175662" y="4884424"/>
            <a:ext cx="23998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Nearly 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8,000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Employees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5929768-2653-489F-892E-1DD7026DEC95}"/>
              </a:ext>
            </a:extLst>
          </p:cNvPr>
          <p:cNvSpPr txBox="1"/>
          <p:nvPr/>
        </p:nvSpPr>
        <p:spPr>
          <a:xfrm>
            <a:off x="8257312" y="2415147"/>
            <a:ext cx="3759025" cy="26436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Southwire is one of the world’s largest manufacturers of wire and cable and an emerging influence in the industrial electrical space. </a:t>
            </a:r>
          </a:p>
          <a:p>
            <a:pPr>
              <a:lnSpc>
                <a:spcPct val="120000"/>
              </a:lnSpc>
            </a:pPr>
            <a:endParaRPr lang="en-US" sz="200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$6.1 billion in revenue in 2018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A37E306-FCE2-4068-A162-94E75F5C9E05}"/>
              </a:ext>
            </a:extLst>
          </p:cNvPr>
          <p:cNvSpPr txBox="1"/>
          <p:nvPr/>
        </p:nvSpPr>
        <p:spPr>
          <a:xfrm>
            <a:off x="8262847" y="527410"/>
            <a:ext cx="3225346" cy="11587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b="1" spc="600" dirty="0">
                <a:solidFill>
                  <a:schemeClr val="bg1"/>
                </a:solidFill>
                <a:latin typeface="Arial" panose="020B0604020202020204" pitchFamily="34" charset="0"/>
                <a:ea typeface="Roboto Condensed Light" panose="02000000000000000000" pitchFamily="2" charset="0"/>
                <a:cs typeface="Arial" panose="020B0604020202020204" pitchFamily="34" charset="0"/>
              </a:rPr>
              <a:t>WE DELIVER…</a:t>
            </a:r>
          </a:p>
          <a:p>
            <a:pPr>
              <a:lnSpc>
                <a:spcPct val="90000"/>
              </a:lnSpc>
            </a:pPr>
            <a:r>
              <a:rPr lang="en-US" sz="5300" b="1" spc="600" dirty="0">
                <a:solidFill>
                  <a:srgbClr val="9B7363"/>
                </a:solidFill>
                <a:latin typeface="Arial" panose="020B0604020202020204" pitchFamily="34" charset="0"/>
                <a:ea typeface="Roboto Condensed Light" panose="02000000000000000000" pitchFamily="2" charset="0"/>
                <a:cs typeface="Arial" panose="020B0604020202020204" pitchFamily="34" charset="0"/>
              </a:rPr>
              <a:t>AS ONE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1D598C8-6085-4F41-9BF8-C41040F5E649}"/>
              </a:ext>
            </a:extLst>
          </p:cNvPr>
          <p:cNvGrpSpPr/>
          <p:nvPr/>
        </p:nvGrpSpPr>
        <p:grpSpPr>
          <a:xfrm rot="10800000">
            <a:off x="8393054" y="1896698"/>
            <a:ext cx="416326" cy="269472"/>
            <a:chOff x="2503370" y="3242650"/>
            <a:chExt cx="1329978" cy="860846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27C97EC-5980-4666-A83D-E9FC2805A7DA}"/>
                </a:ext>
              </a:extLst>
            </p:cNvPr>
            <p:cNvSpPr/>
            <p:nvPr/>
          </p:nvSpPr>
          <p:spPr>
            <a:xfrm flipH="1">
              <a:off x="2503370" y="3242650"/>
              <a:ext cx="430423" cy="860846"/>
            </a:xfrm>
            <a:custGeom>
              <a:avLst/>
              <a:gdLst>
                <a:gd name="connsiteX0" fmla="*/ 927239 w 927239"/>
                <a:gd name="connsiteY0" fmla="*/ 0 h 1854477"/>
                <a:gd name="connsiteX1" fmla="*/ 927239 w 927239"/>
                <a:gd name="connsiteY1" fmla="*/ 398026 h 1854477"/>
                <a:gd name="connsiteX2" fmla="*/ 398026 w 927239"/>
                <a:gd name="connsiteY2" fmla="*/ 927239 h 1854477"/>
                <a:gd name="connsiteX3" fmla="*/ 927239 w 927239"/>
                <a:gd name="connsiteY3" fmla="*/ 1456451 h 1854477"/>
                <a:gd name="connsiteX4" fmla="*/ 927239 w 927239"/>
                <a:gd name="connsiteY4" fmla="*/ 1854477 h 1854477"/>
                <a:gd name="connsiteX5" fmla="*/ 0 w 927239"/>
                <a:gd name="connsiteY5" fmla="*/ 927239 h 1854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27239" h="1854477">
                  <a:moveTo>
                    <a:pt x="927239" y="0"/>
                  </a:moveTo>
                  <a:lnTo>
                    <a:pt x="927239" y="398026"/>
                  </a:lnTo>
                  <a:lnTo>
                    <a:pt x="398026" y="927239"/>
                  </a:lnTo>
                  <a:lnTo>
                    <a:pt x="927239" y="1456451"/>
                  </a:lnTo>
                  <a:lnTo>
                    <a:pt x="927239" y="1854477"/>
                  </a:lnTo>
                  <a:lnTo>
                    <a:pt x="0" y="927239"/>
                  </a:lnTo>
                  <a:close/>
                </a:path>
              </a:pathLst>
            </a:custGeom>
            <a:solidFill>
              <a:schemeClr val="accent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FABCF047-1B3C-4CDA-85F0-788549051F96}"/>
                </a:ext>
              </a:extLst>
            </p:cNvPr>
            <p:cNvSpPr/>
            <p:nvPr/>
          </p:nvSpPr>
          <p:spPr>
            <a:xfrm flipH="1">
              <a:off x="2953147" y="3242650"/>
              <a:ext cx="430423" cy="860846"/>
            </a:xfrm>
            <a:custGeom>
              <a:avLst/>
              <a:gdLst>
                <a:gd name="connsiteX0" fmla="*/ 927239 w 927239"/>
                <a:gd name="connsiteY0" fmla="*/ 0 h 1854477"/>
                <a:gd name="connsiteX1" fmla="*/ 927239 w 927239"/>
                <a:gd name="connsiteY1" fmla="*/ 398026 h 1854477"/>
                <a:gd name="connsiteX2" fmla="*/ 398026 w 927239"/>
                <a:gd name="connsiteY2" fmla="*/ 927239 h 1854477"/>
                <a:gd name="connsiteX3" fmla="*/ 927239 w 927239"/>
                <a:gd name="connsiteY3" fmla="*/ 1456451 h 1854477"/>
                <a:gd name="connsiteX4" fmla="*/ 927239 w 927239"/>
                <a:gd name="connsiteY4" fmla="*/ 1854477 h 1854477"/>
                <a:gd name="connsiteX5" fmla="*/ 0 w 927239"/>
                <a:gd name="connsiteY5" fmla="*/ 927239 h 1854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27239" h="1854477">
                  <a:moveTo>
                    <a:pt x="927239" y="0"/>
                  </a:moveTo>
                  <a:lnTo>
                    <a:pt x="927239" y="398026"/>
                  </a:lnTo>
                  <a:lnTo>
                    <a:pt x="398026" y="927239"/>
                  </a:lnTo>
                  <a:lnTo>
                    <a:pt x="927239" y="1456451"/>
                  </a:lnTo>
                  <a:lnTo>
                    <a:pt x="927239" y="1854477"/>
                  </a:lnTo>
                  <a:lnTo>
                    <a:pt x="0" y="927239"/>
                  </a:lnTo>
                  <a:close/>
                </a:path>
              </a:pathLst>
            </a:custGeom>
            <a:solidFill>
              <a:schemeClr val="accent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CE7D300F-02C4-4B64-8A76-FA228342F4BB}"/>
                </a:ext>
              </a:extLst>
            </p:cNvPr>
            <p:cNvSpPr/>
            <p:nvPr/>
          </p:nvSpPr>
          <p:spPr>
            <a:xfrm flipH="1">
              <a:off x="3402926" y="3242650"/>
              <a:ext cx="430422" cy="860846"/>
            </a:xfrm>
            <a:custGeom>
              <a:avLst/>
              <a:gdLst>
                <a:gd name="connsiteX0" fmla="*/ 927239 w 927239"/>
                <a:gd name="connsiteY0" fmla="*/ 0 h 1854477"/>
                <a:gd name="connsiteX1" fmla="*/ 927239 w 927239"/>
                <a:gd name="connsiteY1" fmla="*/ 398026 h 1854477"/>
                <a:gd name="connsiteX2" fmla="*/ 398026 w 927239"/>
                <a:gd name="connsiteY2" fmla="*/ 927239 h 1854477"/>
                <a:gd name="connsiteX3" fmla="*/ 927239 w 927239"/>
                <a:gd name="connsiteY3" fmla="*/ 1456451 h 1854477"/>
                <a:gd name="connsiteX4" fmla="*/ 927239 w 927239"/>
                <a:gd name="connsiteY4" fmla="*/ 1854477 h 1854477"/>
                <a:gd name="connsiteX5" fmla="*/ 0 w 927239"/>
                <a:gd name="connsiteY5" fmla="*/ 927239 h 1854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27239" h="1854477">
                  <a:moveTo>
                    <a:pt x="927239" y="0"/>
                  </a:moveTo>
                  <a:lnTo>
                    <a:pt x="927239" y="398026"/>
                  </a:lnTo>
                  <a:lnTo>
                    <a:pt x="398026" y="927239"/>
                  </a:lnTo>
                  <a:lnTo>
                    <a:pt x="927239" y="1456451"/>
                  </a:lnTo>
                  <a:lnTo>
                    <a:pt x="927239" y="1854477"/>
                  </a:lnTo>
                  <a:lnTo>
                    <a:pt x="0" y="927239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9B7363"/>
                </a:solidFill>
              </a:endParaRP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CE17BF72-71DE-E84A-B3D7-B8FFD689044B}"/>
              </a:ext>
            </a:extLst>
          </p:cNvPr>
          <p:cNvSpPr/>
          <p:nvPr/>
        </p:nvSpPr>
        <p:spPr>
          <a:xfrm>
            <a:off x="0" y="6132286"/>
            <a:ext cx="12192000" cy="725713"/>
          </a:xfrm>
          <a:prstGeom prst="rect">
            <a:avLst/>
          </a:prstGeom>
          <a:solidFill>
            <a:srgbClr val="2223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2670D1-6169-9D4F-9156-D28BBB7243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6134" y="6213144"/>
            <a:ext cx="2278805" cy="567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266641"/>
      </p:ext>
    </p:extLst>
  </p:cSld>
  <p:clrMapOvr>
    <a:masterClrMapping/>
  </p:clrMapOvr>
  <p:transition spd="slow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/>
      <p:bldP spid="13" grpId="0"/>
      <p:bldP spid="15" grpId="0"/>
      <p:bldP spid="16" grpId="0"/>
      <p:bldP spid="18" grpId="0"/>
      <p:bldP spid="19" grpId="0"/>
      <p:bldP spid="23" grpId="0"/>
      <p:bldP spid="26" grpId="0"/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F3275A9B-3A66-49DF-B0DB-BCC2CC773D17}"/>
              </a:ext>
            </a:extLst>
          </p:cNvPr>
          <p:cNvSpPr txBox="1"/>
          <p:nvPr/>
        </p:nvSpPr>
        <p:spPr>
          <a:xfrm>
            <a:off x="1259828" y="701920"/>
            <a:ext cx="661149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2019 Excellence Award 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Care Management Strategies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394AC93-1796-4EA9-A550-7B5EB06C2E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2272" y="904237"/>
            <a:ext cx="3009900" cy="8572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559CB25-87A7-43DF-B787-925060EE52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9581" y="3244026"/>
            <a:ext cx="2332717" cy="8473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7976068-C0D6-4F3F-9C11-2F84FE66EA4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77" t="3514" r="-1" b="4794"/>
          <a:stretch/>
        </p:blipFill>
        <p:spPr>
          <a:xfrm>
            <a:off x="699206" y="2647091"/>
            <a:ext cx="3215994" cy="204126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AB582B3-B41A-9B43-8201-4FBD18A1002F}"/>
              </a:ext>
            </a:extLst>
          </p:cNvPr>
          <p:cNvGrpSpPr/>
          <p:nvPr/>
        </p:nvGrpSpPr>
        <p:grpSpPr>
          <a:xfrm>
            <a:off x="699206" y="4746406"/>
            <a:ext cx="3215994" cy="769441"/>
            <a:chOff x="699206" y="2505035"/>
            <a:chExt cx="3215994" cy="76944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8F08728-0945-4D75-9B27-E916643479A8}"/>
                </a:ext>
              </a:extLst>
            </p:cNvPr>
            <p:cNvSpPr txBox="1"/>
            <p:nvPr/>
          </p:nvSpPr>
          <p:spPr>
            <a:xfrm>
              <a:off x="699206" y="2505035"/>
              <a:ext cx="321599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</a:rPr>
                <a:t>     WIGGINS </a:t>
              </a:r>
            </a:p>
            <a:p>
              <a:r>
                <a:rPr lang="en-US" sz="1600" b="1" dirty="0">
                  <a:solidFill>
                    <a:schemeClr val="bg1"/>
                  </a:solidFill>
                </a:rPr>
                <a:t>Family Medical Center      Pharmacy </a:t>
              </a:r>
            </a:p>
          </p:txBody>
        </p:sp>
        <p:sp>
          <p:nvSpPr>
            <p:cNvPr id="18" name="Plus Sign 17">
              <a:extLst>
                <a:ext uri="{FF2B5EF4-FFF2-40B4-BE49-F238E27FC236}">
                  <a16:creationId xmlns:a16="http://schemas.microsoft.com/office/drawing/2014/main" id="{9C471619-EE28-4F8A-A465-880961A97AA6}"/>
                </a:ext>
              </a:extLst>
            </p:cNvPr>
            <p:cNvSpPr/>
            <p:nvPr/>
          </p:nvSpPr>
          <p:spPr>
            <a:xfrm>
              <a:off x="2692855" y="2964963"/>
              <a:ext cx="224663" cy="276009"/>
            </a:xfrm>
            <a:prstGeom prst="mathPlu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5865D8E-B3B8-475F-8681-988B063992E4}"/>
              </a:ext>
            </a:extLst>
          </p:cNvPr>
          <p:cNvCxnSpPr>
            <a:cxnSpLocks/>
          </p:cNvCxnSpPr>
          <p:nvPr/>
        </p:nvCxnSpPr>
        <p:spPr>
          <a:xfrm>
            <a:off x="1259828" y="2103107"/>
            <a:ext cx="967234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A5A05A1C-F86C-DD4A-BD77-79A19F5C0956}"/>
              </a:ext>
            </a:extLst>
          </p:cNvPr>
          <p:cNvGrpSpPr/>
          <p:nvPr/>
        </p:nvGrpSpPr>
        <p:grpSpPr>
          <a:xfrm>
            <a:off x="7638987" y="2791439"/>
            <a:ext cx="3576470" cy="2599963"/>
            <a:chOff x="7538032" y="2531164"/>
            <a:chExt cx="3576470" cy="2599963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D4E3D45B-819F-407C-8B19-CD5981A25D1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276799" y="2531164"/>
              <a:ext cx="2837703" cy="1881766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DEFB1B4-5E40-44DF-A4EC-CDB6F35807F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496574" y="4773825"/>
              <a:ext cx="2617928" cy="357302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771A393-5C56-47A9-81E0-2344CF31E80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538032" y="4392758"/>
              <a:ext cx="3576470" cy="383044"/>
            </a:xfrm>
            <a:prstGeom prst="rect">
              <a:avLst/>
            </a:prstGeom>
          </p:spPr>
        </p:pic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542A584C-DEEE-AF4C-8AE4-1AF681A9D77A}"/>
              </a:ext>
            </a:extLst>
          </p:cNvPr>
          <p:cNvSpPr/>
          <p:nvPr/>
        </p:nvSpPr>
        <p:spPr>
          <a:xfrm>
            <a:off x="0" y="6132286"/>
            <a:ext cx="12192000" cy="725713"/>
          </a:xfrm>
          <a:prstGeom prst="rect">
            <a:avLst/>
          </a:prstGeom>
          <a:solidFill>
            <a:srgbClr val="2223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4F1C5B8-6571-E341-891F-4E948EF6B1A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6134" y="6213144"/>
            <a:ext cx="2278805" cy="567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981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arallelogram 15">
            <a:extLst>
              <a:ext uri="{FF2B5EF4-FFF2-40B4-BE49-F238E27FC236}">
                <a16:creationId xmlns:a16="http://schemas.microsoft.com/office/drawing/2014/main" id="{D87AFC1B-EBB3-D44E-92F8-93FA5B1874EF}"/>
              </a:ext>
            </a:extLst>
          </p:cNvPr>
          <p:cNvSpPr/>
          <p:nvPr/>
        </p:nvSpPr>
        <p:spPr>
          <a:xfrm>
            <a:off x="5639879" y="-36096"/>
            <a:ext cx="6552121" cy="6894095"/>
          </a:xfrm>
          <a:custGeom>
            <a:avLst/>
            <a:gdLst>
              <a:gd name="connsiteX0" fmla="*/ 0 w 7622931"/>
              <a:gd name="connsiteY0" fmla="*/ 6858000 h 6858000"/>
              <a:gd name="connsiteX1" fmla="*/ 1714500 w 7622931"/>
              <a:gd name="connsiteY1" fmla="*/ 0 h 6858000"/>
              <a:gd name="connsiteX2" fmla="*/ 7622931 w 7622931"/>
              <a:gd name="connsiteY2" fmla="*/ 0 h 6858000"/>
              <a:gd name="connsiteX3" fmla="*/ 5908431 w 7622931"/>
              <a:gd name="connsiteY3" fmla="*/ 6858000 h 6858000"/>
              <a:gd name="connsiteX4" fmla="*/ 0 w 7622931"/>
              <a:gd name="connsiteY4" fmla="*/ 6858000 h 6858000"/>
              <a:gd name="connsiteX0" fmla="*/ 0 w 6552121"/>
              <a:gd name="connsiteY0" fmla="*/ 6882063 h 6882063"/>
              <a:gd name="connsiteX1" fmla="*/ 1714500 w 6552121"/>
              <a:gd name="connsiteY1" fmla="*/ 24063 h 6882063"/>
              <a:gd name="connsiteX2" fmla="*/ 6552121 w 6552121"/>
              <a:gd name="connsiteY2" fmla="*/ 0 h 6882063"/>
              <a:gd name="connsiteX3" fmla="*/ 5908431 w 6552121"/>
              <a:gd name="connsiteY3" fmla="*/ 6882063 h 6882063"/>
              <a:gd name="connsiteX4" fmla="*/ 0 w 6552121"/>
              <a:gd name="connsiteY4" fmla="*/ 6882063 h 6882063"/>
              <a:gd name="connsiteX0" fmla="*/ 0 w 6552121"/>
              <a:gd name="connsiteY0" fmla="*/ 6882063 h 6894095"/>
              <a:gd name="connsiteX1" fmla="*/ 1714500 w 6552121"/>
              <a:gd name="connsiteY1" fmla="*/ 24063 h 6894095"/>
              <a:gd name="connsiteX2" fmla="*/ 6552121 w 6552121"/>
              <a:gd name="connsiteY2" fmla="*/ 0 h 6894095"/>
              <a:gd name="connsiteX3" fmla="*/ 6522042 w 6552121"/>
              <a:gd name="connsiteY3" fmla="*/ 6894095 h 6894095"/>
              <a:gd name="connsiteX4" fmla="*/ 0 w 6552121"/>
              <a:gd name="connsiteY4" fmla="*/ 6882063 h 6894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52121" h="6894095">
                <a:moveTo>
                  <a:pt x="0" y="6882063"/>
                </a:moveTo>
                <a:lnTo>
                  <a:pt x="1714500" y="24063"/>
                </a:lnTo>
                <a:lnTo>
                  <a:pt x="6552121" y="0"/>
                </a:lnTo>
                <a:lnTo>
                  <a:pt x="6522042" y="6894095"/>
                </a:lnTo>
                <a:lnTo>
                  <a:pt x="0" y="6882063"/>
                </a:lnTo>
                <a:close/>
              </a:path>
            </a:pathLst>
          </a:custGeom>
          <a:solidFill>
            <a:schemeClr val="dk1">
              <a:alpha val="66000"/>
            </a:schemeClr>
          </a:solidFill>
          <a:ln>
            <a:solidFill>
              <a:schemeClr val="dk1">
                <a:shade val="5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12" name="Table 13">
            <a:extLst>
              <a:ext uri="{FF2B5EF4-FFF2-40B4-BE49-F238E27FC236}">
                <a16:creationId xmlns:a16="http://schemas.microsoft.com/office/drawing/2014/main" id="{3B0EC3B4-05D2-420E-806F-FA893642DA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7254891"/>
              </p:ext>
            </p:extLst>
          </p:nvPr>
        </p:nvGraphicFramePr>
        <p:xfrm>
          <a:off x="5694023" y="3429000"/>
          <a:ext cx="5413417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5531">
                  <a:extLst>
                    <a:ext uri="{9D8B030D-6E8A-4147-A177-3AD203B41FA5}">
                      <a16:colId xmlns:a16="http://schemas.microsoft.com/office/drawing/2014/main" val="2626757133"/>
                    </a:ext>
                  </a:extLst>
                </a:gridCol>
                <a:gridCol w="1911300">
                  <a:extLst>
                    <a:ext uri="{9D8B030D-6E8A-4147-A177-3AD203B41FA5}">
                      <a16:colId xmlns:a16="http://schemas.microsoft.com/office/drawing/2014/main" val="1951928348"/>
                    </a:ext>
                  </a:extLst>
                </a:gridCol>
                <a:gridCol w="1966586">
                  <a:extLst>
                    <a:ext uri="{9D8B030D-6E8A-4147-A177-3AD203B41FA5}">
                      <a16:colId xmlns:a16="http://schemas.microsoft.com/office/drawing/2014/main" val="3843602905"/>
                    </a:ext>
                  </a:extLst>
                </a:gridCol>
              </a:tblGrid>
              <a:tr h="475989">
                <a:tc>
                  <a:txBody>
                    <a:bodyPr/>
                    <a:lstStyle/>
                    <a:p>
                      <a:r>
                        <a:rPr lang="en-US" dirty="0"/>
                        <a:t>Condition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Cohort Savings (PMPM)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Medication </a:t>
                      </a:r>
                    </a:p>
                    <a:p>
                      <a:pPr algn="ctr"/>
                      <a:r>
                        <a:rPr lang="en-US" dirty="0"/>
                        <a:t>Adherence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58784497"/>
                  </a:ext>
                </a:extLst>
              </a:tr>
              <a:tr h="316992">
                <a:tc>
                  <a:txBody>
                    <a:bodyPr/>
                    <a:lstStyle/>
                    <a:p>
                      <a:r>
                        <a:rPr lang="en-US" b="1" dirty="0"/>
                        <a:t>Diabetes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$292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80.22%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124683"/>
                  </a:ext>
                </a:extLst>
              </a:tr>
              <a:tr h="316992">
                <a:tc>
                  <a:txBody>
                    <a:bodyPr/>
                    <a:lstStyle/>
                    <a:p>
                      <a:r>
                        <a:rPr lang="en-US" b="1" dirty="0"/>
                        <a:t>Hypertension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$222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86.26%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238637"/>
                  </a:ext>
                </a:extLst>
              </a:tr>
              <a:tr h="316992">
                <a:tc>
                  <a:txBody>
                    <a:bodyPr/>
                    <a:lstStyle/>
                    <a:p>
                      <a:r>
                        <a:rPr lang="en-US" b="1" dirty="0"/>
                        <a:t>Dyslipidemia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$118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87.09%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2601945"/>
                  </a:ext>
                </a:extLst>
              </a:tr>
            </a:tbl>
          </a:graphicData>
        </a:graphic>
      </p:graphicFrame>
      <p:graphicFrame>
        <p:nvGraphicFramePr>
          <p:cNvPr id="19" name="Table 21">
            <a:extLst>
              <a:ext uri="{FF2B5EF4-FFF2-40B4-BE49-F238E27FC236}">
                <a16:creationId xmlns:a16="http://schemas.microsoft.com/office/drawing/2014/main" id="{AC547336-E153-41D5-BBFB-4A2E23E6D7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5163341"/>
              </p:ext>
            </p:extLst>
          </p:nvPr>
        </p:nvGraphicFramePr>
        <p:xfrm>
          <a:off x="5127595" y="1438974"/>
          <a:ext cx="6546275" cy="1407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5440">
                  <a:extLst>
                    <a:ext uri="{9D8B030D-6E8A-4147-A177-3AD203B41FA5}">
                      <a16:colId xmlns:a16="http://schemas.microsoft.com/office/drawing/2014/main" val="842254184"/>
                    </a:ext>
                  </a:extLst>
                </a:gridCol>
                <a:gridCol w="1223043">
                  <a:extLst>
                    <a:ext uri="{9D8B030D-6E8A-4147-A177-3AD203B41FA5}">
                      <a16:colId xmlns:a16="http://schemas.microsoft.com/office/drawing/2014/main" val="2925800336"/>
                    </a:ext>
                  </a:extLst>
                </a:gridCol>
                <a:gridCol w="1728592">
                  <a:extLst>
                    <a:ext uri="{9D8B030D-6E8A-4147-A177-3AD203B41FA5}">
                      <a16:colId xmlns:a16="http://schemas.microsoft.com/office/drawing/2014/main" val="419181289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75387037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2019 YTD Outcomes</a:t>
                      </a:r>
                    </a:p>
                    <a:p>
                      <a:r>
                        <a:rPr lang="en-US" dirty="0"/>
                        <a:t>309 Participants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A1C </a:t>
                      </a:r>
                    </a:p>
                    <a:p>
                      <a:pPr algn="ctr"/>
                      <a:r>
                        <a:rPr lang="en-US" sz="1600" dirty="0"/>
                        <a:t>&lt; </a:t>
                      </a:r>
                      <a:r>
                        <a:rPr lang="en-US" sz="1400" dirty="0"/>
                        <a:t>8%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Blood Pressure </a:t>
                      </a:r>
                    </a:p>
                    <a:p>
                      <a:pPr algn="ctr"/>
                      <a:r>
                        <a:rPr lang="en-US" sz="1100" dirty="0"/>
                        <a:t>(&lt;140/90 mmHg)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LDL </a:t>
                      </a:r>
                    </a:p>
                    <a:p>
                      <a:pPr algn="ctr"/>
                      <a:r>
                        <a:rPr lang="en-US" sz="1400" dirty="0"/>
                        <a:t>&lt;100mg/dl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08024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/>
                        <a:t>Southwire Results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94%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89%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85%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60142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HEDIS 95</a:t>
                      </a:r>
                      <a:r>
                        <a:rPr lang="en-US" b="1" baseline="30000" dirty="0"/>
                        <a:t>th</a:t>
                      </a:r>
                      <a:r>
                        <a:rPr lang="en-US" b="1" dirty="0"/>
                        <a:t> percentile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65%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75.67%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N/A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9935328"/>
                  </a:ext>
                </a:extLst>
              </a:tr>
            </a:tbl>
          </a:graphicData>
        </a:graphic>
      </p:graphicFrame>
      <p:graphicFrame>
        <p:nvGraphicFramePr>
          <p:cNvPr id="28" name="Diagram 27">
            <a:extLst>
              <a:ext uri="{FF2B5EF4-FFF2-40B4-BE49-F238E27FC236}">
                <a16:creationId xmlns:a16="http://schemas.microsoft.com/office/drawing/2014/main" id="{634F0AA5-ACF3-4D6D-9F57-5C18352E1E1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81154287"/>
              </p:ext>
            </p:extLst>
          </p:nvPr>
        </p:nvGraphicFramePr>
        <p:xfrm>
          <a:off x="267927" y="1718589"/>
          <a:ext cx="4611182" cy="4016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3318D26A-90EB-2040-9951-73B95C9DCA4A}"/>
              </a:ext>
            </a:extLst>
          </p:cNvPr>
          <p:cNvSpPr txBox="1"/>
          <p:nvPr/>
        </p:nvSpPr>
        <p:spPr>
          <a:xfrm>
            <a:off x="798950" y="678304"/>
            <a:ext cx="3225346" cy="1040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b="1" spc="600" dirty="0">
                <a:solidFill>
                  <a:schemeClr val="bg1"/>
                </a:solidFill>
                <a:latin typeface="Arial" panose="020B0604020202020204" pitchFamily="34" charset="0"/>
                <a:ea typeface="Roboto Condensed Light" panose="02000000000000000000" pitchFamily="2" charset="0"/>
                <a:cs typeface="Arial" panose="020B0604020202020204" pitchFamily="34" charset="0"/>
              </a:rPr>
              <a:t>WE DELIVER…</a:t>
            </a:r>
          </a:p>
          <a:p>
            <a:r>
              <a:rPr lang="en-US" sz="4000" b="1" dirty="0">
                <a:solidFill>
                  <a:srgbClr val="9B7363"/>
                </a:solidFill>
              </a:rPr>
              <a:t>INTEGRATION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39E7A7-A909-EA4E-9BA1-0D5DC4330A73}"/>
              </a:ext>
            </a:extLst>
          </p:cNvPr>
          <p:cNvSpPr/>
          <p:nvPr/>
        </p:nvSpPr>
        <p:spPr>
          <a:xfrm>
            <a:off x="0" y="6132286"/>
            <a:ext cx="12192000" cy="725713"/>
          </a:xfrm>
          <a:prstGeom prst="rect">
            <a:avLst/>
          </a:prstGeom>
          <a:solidFill>
            <a:srgbClr val="2223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897EB95-5264-984D-870B-A1C92EC28C3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6134" y="6213144"/>
            <a:ext cx="2278805" cy="567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789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#auto 00 v2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6C7A89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Custom 68">
      <a:majorFont>
        <a:latin typeface="Oswald Regular"/>
        <a:ea typeface=""/>
        <a:cs typeface=""/>
      </a:majorFont>
      <a:minorFont>
        <a:latin typeface="Segoe U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15181</TotalTime>
  <Words>197</Words>
  <Application>Microsoft Office PowerPoint</Application>
  <PresentationFormat>Widescreen</PresentationFormat>
  <Paragraphs>63</Paragraphs>
  <Slides>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Arial</vt:lpstr>
      <vt:lpstr>Arial Black</vt:lpstr>
      <vt:lpstr>Calibri</vt:lpstr>
      <vt:lpstr>Oswald Regular</vt:lpstr>
      <vt:lpstr>Segoe UI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rrgraph3</dc:creator>
  <cp:lastModifiedBy>Lisa Evans</cp:lastModifiedBy>
  <cp:revision>245</cp:revision>
  <cp:lastPrinted>2019-03-18T18:29:26Z</cp:lastPrinted>
  <dcterms:created xsi:type="dcterms:W3CDTF">2018-08-11T08:25:15Z</dcterms:created>
  <dcterms:modified xsi:type="dcterms:W3CDTF">2019-10-08T13:18:03Z</dcterms:modified>
</cp:coreProperties>
</file>