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2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3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4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5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1" r:id="rId4"/>
    <p:sldMasterId id="2147483671" r:id="rId5"/>
    <p:sldMasterId id="2147483726" r:id="rId6"/>
    <p:sldMasterId id="2147483777" r:id="rId7"/>
    <p:sldMasterId id="2147483806" r:id="rId8"/>
    <p:sldMasterId id="2147483929" r:id="rId9"/>
  </p:sldMasterIdLst>
  <p:notesMasterIdLst>
    <p:notesMasterId r:id="rId24"/>
  </p:notesMasterIdLst>
  <p:handoutMasterIdLst>
    <p:handoutMasterId r:id="rId25"/>
  </p:handoutMasterIdLst>
  <p:sldIdLst>
    <p:sldId id="256" r:id="rId10"/>
    <p:sldId id="276" r:id="rId11"/>
    <p:sldId id="279" r:id="rId12"/>
    <p:sldId id="280" r:id="rId13"/>
    <p:sldId id="332" r:id="rId14"/>
    <p:sldId id="336" r:id="rId15"/>
    <p:sldId id="337" r:id="rId16"/>
    <p:sldId id="288" r:id="rId17"/>
    <p:sldId id="290" r:id="rId18"/>
    <p:sldId id="291" r:id="rId19"/>
    <p:sldId id="292" r:id="rId20"/>
    <p:sldId id="293" r:id="rId21"/>
    <p:sldId id="294" r:id="rId22"/>
    <p:sldId id="264" r:id="rId2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Titillium Web" pitchFamily="2" charset="77"/>
      <p:regular r:id="rId30"/>
      <p:bold r:id="rId31"/>
      <p:italic r:id="rId32"/>
      <p:boldItalic r:id="rId33"/>
    </p:embeddedFont>
    <p:embeddedFont>
      <p:font typeface="Titillium WebBold" pitchFamily="2" charset="77"/>
      <p:regular r:id="rId34"/>
      <p:bold r:id="rId35"/>
      <p:italic r:id="rId36"/>
      <p:boldItalic r:id="rId37"/>
    </p:embeddedFont>
    <p:embeddedFont>
      <p:font typeface="Titillium WebBold" pitchFamily="2" charset="77"/>
      <p:regular r:id="rId34"/>
      <p:bold r:id="rId35"/>
      <p:italic r:id="rId36"/>
      <p:boldItalic r:id="rId37"/>
    </p:embeddedFont>
    <p:embeddedFont>
      <p:font typeface="Titillium Websemibold" pitchFamily="2" charset="77"/>
      <p:regular r:id="rId38"/>
      <p:bold r:id="rId39"/>
      <p:italic r:id="rId40"/>
      <p:boldItalic r:id="rId41"/>
    </p:embeddedFont>
    <p:embeddedFont>
      <p:font typeface="Verdana" panose="020B0604030504040204" pitchFamily="34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2EB8106-5F9A-4A1E-AB21-353C777D61F8}">
          <p14:sldIdLst>
            <p14:sldId id="256"/>
            <p14:sldId id="276"/>
            <p14:sldId id="279"/>
            <p14:sldId id="280"/>
            <p14:sldId id="332"/>
            <p14:sldId id="336"/>
            <p14:sldId id="337"/>
            <p14:sldId id="288"/>
            <p14:sldId id="290"/>
            <p14:sldId id="291"/>
            <p14:sldId id="292"/>
            <p14:sldId id="293"/>
            <p14:sldId id="294"/>
          </p14:sldIdLst>
        </p14:section>
        <p14:section name="Case Studies" id="{C98F819D-F837-4445-B848-DE9829E23B1B}">
          <p14:sldIdLst>
            <p14:sldId id="264"/>
          </p14:sldIdLst>
        </p14:section>
        <p14:section name="Demo" id="{EB29BD40-82EB-43E6-9B4D-2DBCB86E9549}">
          <p14:sldIdLst/>
        </p14:section>
        <p14:section name="Summary &amp; Next Steps" id="{23150C13-A60A-4880-B821-4182BA468B7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4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e Peake" initials="JP" lastIdx="5" clrIdx="0">
    <p:extLst>
      <p:ext uri="{19B8F6BF-5375-455C-9EA6-DF929625EA0E}">
        <p15:presenceInfo xmlns:p15="http://schemas.microsoft.com/office/powerpoint/2012/main" userId="187570bba26d713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14972F-9986-D741-8694-4A5ABA3164CD}" v="36" dt="2019-09-05T11:34:46.2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28" autoAdjust="0"/>
    <p:restoredTop sz="94660"/>
  </p:normalViewPr>
  <p:slideViewPr>
    <p:cSldViewPr snapToGrid="0" showGuides="1">
      <p:cViewPr varScale="1">
        <p:scale>
          <a:sx n="171" d="100"/>
          <a:sy n="171" d="100"/>
        </p:scale>
        <p:origin x="376" y="168"/>
      </p:cViewPr>
      <p:guideLst>
        <p:guide orient="horz" pos="164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1" d="100"/>
          <a:sy n="81" d="100"/>
        </p:scale>
        <p:origin x="301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2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font" Target="fonts/font4.fntdata"/><Relationship Id="rId11" Type="http://schemas.openxmlformats.org/officeDocument/2006/relationships/slide" Target="slides/slide2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commentAuthors" Target="commentAuthors.xml"/><Relationship Id="rId20" Type="http://schemas.openxmlformats.org/officeDocument/2006/relationships/slide" Target="slides/slide11.xml"/><Relationship Id="rId41" Type="http://schemas.openxmlformats.org/officeDocument/2006/relationships/font" Target="fonts/font16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Excell" userId="bfc89a86-bcfe-44fb-8733-e49c3f28a646" providerId="ADAL" clId="{296CDE46-046B-C44E-8D2E-EE857EF9445C}"/>
  </pc:docChgLst>
  <pc:docChgLst>
    <pc:chgData name="David Excell" userId="bfc89a86-bcfe-44fb-8733-e49c3f28a646" providerId="ADAL" clId="{1B14972F-9986-D741-8694-4A5ABA3164CD}"/>
    <pc:docChg chg="custSel addSld delSld modSld delMainMaster modSection">
      <pc:chgData name="David Excell" userId="bfc89a86-bcfe-44fb-8733-e49c3f28a646" providerId="ADAL" clId="{1B14972F-9986-D741-8694-4A5ABA3164CD}" dt="2019-09-05T11:34:36.201" v="58" actId="2696"/>
      <pc:docMkLst>
        <pc:docMk/>
      </pc:docMkLst>
      <pc:sldChg chg="add del">
        <pc:chgData name="David Excell" userId="bfc89a86-bcfe-44fb-8733-e49c3f28a646" providerId="ADAL" clId="{1B14972F-9986-D741-8694-4A5ABA3164CD}" dt="2019-09-05T11:34:36.201" v="58" actId="2696"/>
        <pc:sldMkLst>
          <pc:docMk/>
          <pc:sldMk cId="2794034970" sldId="274"/>
        </pc:sldMkLst>
      </pc:sldChg>
      <pc:sldChg chg="add del">
        <pc:chgData name="David Excell" userId="bfc89a86-bcfe-44fb-8733-e49c3f28a646" providerId="ADAL" clId="{1B14972F-9986-D741-8694-4A5ABA3164CD}" dt="2019-09-04T14:08:01.086" v="3"/>
        <pc:sldMkLst>
          <pc:docMk/>
          <pc:sldMk cId="3895501600" sldId="274"/>
        </pc:sldMkLst>
      </pc:sldChg>
      <pc:sldChg chg="add del">
        <pc:chgData name="David Excell" userId="bfc89a86-bcfe-44fb-8733-e49c3f28a646" providerId="ADAL" clId="{1B14972F-9986-D741-8694-4A5ABA3164CD}" dt="2019-09-04T14:08:01.086" v="3"/>
        <pc:sldMkLst>
          <pc:docMk/>
          <pc:sldMk cId="2243040736" sldId="276"/>
        </pc:sldMkLst>
      </pc:sldChg>
      <pc:sldChg chg="add">
        <pc:chgData name="David Excell" userId="bfc89a86-bcfe-44fb-8733-e49c3f28a646" providerId="ADAL" clId="{1B14972F-9986-D741-8694-4A5ABA3164CD}" dt="2019-09-04T14:08:01.209" v="4"/>
        <pc:sldMkLst>
          <pc:docMk/>
          <pc:sldMk cId="3061641185" sldId="276"/>
        </pc:sldMkLst>
      </pc:sldChg>
      <pc:sldChg chg="add">
        <pc:chgData name="David Excell" userId="bfc89a86-bcfe-44fb-8733-e49c3f28a646" providerId="ADAL" clId="{1B14972F-9986-D741-8694-4A5ABA3164CD}" dt="2019-09-04T14:08:50.711" v="6"/>
        <pc:sldMkLst>
          <pc:docMk/>
          <pc:sldMk cId="3609088909" sldId="279"/>
        </pc:sldMkLst>
      </pc:sldChg>
      <pc:sldChg chg="add">
        <pc:chgData name="David Excell" userId="bfc89a86-bcfe-44fb-8733-e49c3f28a646" providerId="ADAL" clId="{1B14972F-9986-D741-8694-4A5ABA3164CD}" dt="2019-09-04T14:08:50.711" v="6"/>
        <pc:sldMkLst>
          <pc:docMk/>
          <pc:sldMk cId="3164822417" sldId="280"/>
        </pc:sldMkLst>
      </pc:sldChg>
      <pc:sldChg chg="modSp add">
        <pc:chgData name="David Excell" userId="bfc89a86-bcfe-44fb-8733-e49c3f28a646" providerId="ADAL" clId="{1B14972F-9986-D741-8694-4A5ABA3164CD}" dt="2019-09-04T17:15:15.227" v="50" actId="20577"/>
        <pc:sldMkLst>
          <pc:docMk/>
          <pc:sldMk cId="965186" sldId="288"/>
        </pc:sldMkLst>
        <pc:spChg chg="mod">
          <ac:chgData name="David Excell" userId="bfc89a86-bcfe-44fb-8733-e49c3f28a646" providerId="ADAL" clId="{1B14972F-9986-D741-8694-4A5ABA3164CD}" dt="2019-09-04T17:15:03.716" v="32" actId="20577"/>
          <ac:spMkLst>
            <pc:docMk/>
            <pc:sldMk cId="965186" sldId="288"/>
            <ac:spMk id="113" creationId="{E0261915-EEE3-4B7A-A622-A498251ED702}"/>
          </ac:spMkLst>
        </pc:spChg>
        <pc:spChg chg="mod">
          <ac:chgData name="David Excell" userId="bfc89a86-bcfe-44fb-8733-e49c3f28a646" providerId="ADAL" clId="{1B14972F-9986-D741-8694-4A5ABA3164CD}" dt="2019-09-04T17:15:09.172" v="42" actId="20577"/>
          <ac:spMkLst>
            <pc:docMk/>
            <pc:sldMk cId="965186" sldId="288"/>
            <ac:spMk id="114" creationId="{87DA76C5-5CF6-4942-928E-FCD9F148F4AE}"/>
          </ac:spMkLst>
        </pc:spChg>
        <pc:spChg chg="mod">
          <ac:chgData name="David Excell" userId="bfc89a86-bcfe-44fb-8733-e49c3f28a646" providerId="ADAL" clId="{1B14972F-9986-D741-8694-4A5ABA3164CD}" dt="2019-09-04T17:15:15.227" v="50" actId="20577"/>
          <ac:spMkLst>
            <pc:docMk/>
            <pc:sldMk cId="965186" sldId="288"/>
            <ac:spMk id="121" creationId="{C9D2722A-53E3-429D-912A-2928211D143D}"/>
          </ac:spMkLst>
        </pc:spChg>
      </pc:sldChg>
      <pc:sldChg chg="addSp delSp modSp add delAnim">
        <pc:chgData name="David Excell" userId="bfc89a86-bcfe-44fb-8733-e49c3f28a646" providerId="ADAL" clId="{1B14972F-9986-D741-8694-4A5ABA3164CD}" dt="2019-09-04T17:18:12.111" v="57" actId="1076"/>
        <pc:sldMkLst>
          <pc:docMk/>
          <pc:sldMk cId="3433483387" sldId="290"/>
        </pc:sldMkLst>
        <pc:spChg chg="del">
          <ac:chgData name="David Excell" userId="bfc89a86-bcfe-44fb-8733-e49c3f28a646" providerId="ADAL" clId="{1B14972F-9986-D741-8694-4A5ABA3164CD}" dt="2019-09-04T17:17:21.270" v="53" actId="478"/>
          <ac:spMkLst>
            <pc:docMk/>
            <pc:sldMk cId="3433483387" sldId="290"/>
            <ac:spMk id="83" creationId="{78EF54D1-4C9B-4F99-AE30-A7A381E91B87}"/>
          </ac:spMkLst>
        </pc:spChg>
        <pc:spChg chg="del">
          <ac:chgData name="David Excell" userId="bfc89a86-bcfe-44fb-8733-e49c3f28a646" providerId="ADAL" clId="{1B14972F-9986-D741-8694-4A5ABA3164CD}" dt="2019-09-04T17:17:23.940" v="54" actId="478"/>
          <ac:spMkLst>
            <pc:docMk/>
            <pc:sldMk cId="3433483387" sldId="290"/>
            <ac:spMk id="84" creationId="{DB04EA34-D59D-4407-8967-B63CFF919D02}"/>
          </ac:spMkLst>
        </pc:spChg>
        <pc:grpChg chg="del">
          <ac:chgData name="David Excell" userId="bfc89a86-bcfe-44fb-8733-e49c3f28a646" providerId="ADAL" clId="{1B14972F-9986-D741-8694-4A5ABA3164CD}" dt="2019-09-04T17:17:18.484" v="52" actId="478"/>
          <ac:grpSpMkLst>
            <pc:docMk/>
            <pc:sldMk cId="3433483387" sldId="290"/>
            <ac:grpSpMk id="80" creationId="{0024E488-3F2A-44D6-95C0-AD52EE4B0F6D}"/>
          </ac:grpSpMkLst>
        </pc:grpChg>
        <pc:picChg chg="add mod">
          <ac:chgData name="David Excell" userId="bfc89a86-bcfe-44fb-8733-e49c3f28a646" providerId="ADAL" clId="{1B14972F-9986-D741-8694-4A5ABA3164CD}" dt="2019-09-04T17:18:12.111" v="57" actId="1076"/>
          <ac:picMkLst>
            <pc:docMk/>
            <pc:sldMk cId="3433483387" sldId="290"/>
            <ac:picMk id="5" creationId="{D56B44CF-F2CC-804E-8803-F7627DD408A4}"/>
          </ac:picMkLst>
        </pc:picChg>
        <pc:picChg chg="del">
          <ac:chgData name="David Excell" userId="bfc89a86-bcfe-44fb-8733-e49c3f28a646" providerId="ADAL" clId="{1B14972F-9986-D741-8694-4A5ABA3164CD}" dt="2019-09-04T17:17:17.129" v="51" actId="478"/>
          <ac:picMkLst>
            <pc:docMk/>
            <pc:sldMk cId="3433483387" sldId="290"/>
            <ac:picMk id="79" creationId="{2A9B55B4-2FD1-42FD-A3B6-59FE594F8892}"/>
          </ac:picMkLst>
        </pc:picChg>
      </pc:sldChg>
      <pc:sldChg chg="del">
        <pc:chgData name="David Excell" userId="bfc89a86-bcfe-44fb-8733-e49c3f28a646" providerId="ADAL" clId="{1B14972F-9986-D741-8694-4A5ABA3164CD}" dt="2019-09-04T14:08:39.961" v="5" actId="2696"/>
        <pc:sldMkLst>
          <pc:docMk/>
          <pc:sldMk cId="3346322356" sldId="314"/>
        </pc:sldMkLst>
      </pc:sldChg>
      <pc:sldChg chg="del">
        <pc:chgData name="David Excell" userId="bfc89a86-bcfe-44fb-8733-e49c3f28a646" providerId="ADAL" clId="{1B14972F-9986-D741-8694-4A5ABA3164CD}" dt="2019-09-04T14:00:54.982" v="0" actId="2696"/>
        <pc:sldMkLst>
          <pc:docMk/>
          <pc:sldMk cId="2803054403" sldId="315"/>
        </pc:sldMkLst>
      </pc:sldChg>
      <pc:sldChg chg="del">
        <pc:chgData name="David Excell" userId="bfc89a86-bcfe-44fb-8733-e49c3f28a646" providerId="ADAL" clId="{1B14972F-9986-D741-8694-4A5ABA3164CD}" dt="2019-09-04T14:00:55.010" v="1" actId="2696"/>
        <pc:sldMkLst>
          <pc:docMk/>
          <pc:sldMk cId="2486360407" sldId="316"/>
        </pc:sldMkLst>
      </pc:sldChg>
      <pc:sldChg chg="del">
        <pc:chgData name="David Excell" userId="bfc89a86-bcfe-44fb-8733-e49c3f28a646" providerId="ADAL" clId="{1B14972F-9986-D741-8694-4A5ABA3164CD}" dt="2019-09-04T14:09:47.735" v="8" actId="2696"/>
        <pc:sldMkLst>
          <pc:docMk/>
          <pc:sldMk cId="2451698968" sldId="322"/>
        </pc:sldMkLst>
      </pc:sldChg>
      <pc:sldChg chg="del">
        <pc:chgData name="David Excell" userId="bfc89a86-bcfe-44fb-8733-e49c3f28a646" providerId="ADAL" clId="{1B14972F-9986-D741-8694-4A5ABA3164CD}" dt="2019-09-04T14:09:47.730" v="7" actId="2696"/>
        <pc:sldMkLst>
          <pc:docMk/>
          <pc:sldMk cId="1531925463" sldId="323"/>
        </pc:sldMkLst>
      </pc:sldChg>
      <pc:sldMasterChg chg="del delSldLayout">
        <pc:chgData name="David Excell" userId="bfc89a86-bcfe-44fb-8733-e49c3f28a646" providerId="ADAL" clId="{1B14972F-9986-D741-8694-4A5ABA3164CD}" dt="2019-09-04T14:09:47.760" v="21" actId="2696"/>
        <pc:sldMasterMkLst>
          <pc:docMk/>
          <pc:sldMasterMk cId="2083137918" sldId="2147483793"/>
        </pc:sldMasterMkLst>
        <pc:sldLayoutChg chg="del">
          <pc:chgData name="David Excell" userId="bfc89a86-bcfe-44fb-8733-e49c3f28a646" providerId="ADAL" clId="{1B14972F-9986-D741-8694-4A5ABA3164CD}" dt="2019-09-04T14:09:47.741" v="9" actId="2696"/>
          <pc:sldLayoutMkLst>
            <pc:docMk/>
            <pc:sldMasterMk cId="2083137918" sldId="2147483793"/>
            <pc:sldLayoutMk cId="2672659651" sldId="2147483794"/>
          </pc:sldLayoutMkLst>
        </pc:sldLayoutChg>
        <pc:sldLayoutChg chg="del">
          <pc:chgData name="David Excell" userId="bfc89a86-bcfe-44fb-8733-e49c3f28a646" providerId="ADAL" clId="{1B14972F-9986-D741-8694-4A5ABA3164CD}" dt="2019-09-04T14:09:47.742" v="10" actId="2696"/>
          <pc:sldLayoutMkLst>
            <pc:docMk/>
            <pc:sldMasterMk cId="2083137918" sldId="2147483793"/>
            <pc:sldLayoutMk cId="3718083231" sldId="2147483795"/>
          </pc:sldLayoutMkLst>
        </pc:sldLayoutChg>
        <pc:sldLayoutChg chg="del">
          <pc:chgData name="David Excell" userId="bfc89a86-bcfe-44fb-8733-e49c3f28a646" providerId="ADAL" clId="{1B14972F-9986-D741-8694-4A5ABA3164CD}" dt="2019-09-04T14:09:47.744" v="11" actId="2696"/>
          <pc:sldLayoutMkLst>
            <pc:docMk/>
            <pc:sldMasterMk cId="2083137918" sldId="2147483793"/>
            <pc:sldLayoutMk cId="4151716888" sldId="2147483796"/>
          </pc:sldLayoutMkLst>
        </pc:sldLayoutChg>
        <pc:sldLayoutChg chg="del">
          <pc:chgData name="David Excell" userId="bfc89a86-bcfe-44fb-8733-e49c3f28a646" providerId="ADAL" clId="{1B14972F-9986-D741-8694-4A5ABA3164CD}" dt="2019-09-04T14:09:47.745" v="12" actId="2696"/>
          <pc:sldLayoutMkLst>
            <pc:docMk/>
            <pc:sldMasterMk cId="2083137918" sldId="2147483793"/>
            <pc:sldLayoutMk cId="786992151" sldId="2147483797"/>
          </pc:sldLayoutMkLst>
        </pc:sldLayoutChg>
        <pc:sldLayoutChg chg="del">
          <pc:chgData name="David Excell" userId="bfc89a86-bcfe-44fb-8733-e49c3f28a646" providerId="ADAL" clId="{1B14972F-9986-D741-8694-4A5ABA3164CD}" dt="2019-09-04T14:09:47.747" v="13" actId="2696"/>
          <pc:sldLayoutMkLst>
            <pc:docMk/>
            <pc:sldMasterMk cId="2083137918" sldId="2147483793"/>
            <pc:sldLayoutMk cId="204520878" sldId="2147483798"/>
          </pc:sldLayoutMkLst>
        </pc:sldLayoutChg>
        <pc:sldLayoutChg chg="del">
          <pc:chgData name="David Excell" userId="bfc89a86-bcfe-44fb-8733-e49c3f28a646" providerId="ADAL" clId="{1B14972F-9986-D741-8694-4A5ABA3164CD}" dt="2019-09-04T14:09:47.748" v="14" actId="2696"/>
          <pc:sldLayoutMkLst>
            <pc:docMk/>
            <pc:sldMasterMk cId="2083137918" sldId="2147483793"/>
            <pc:sldLayoutMk cId="849226467" sldId="2147483799"/>
          </pc:sldLayoutMkLst>
        </pc:sldLayoutChg>
        <pc:sldLayoutChg chg="del">
          <pc:chgData name="David Excell" userId="bfc89a86-bcfe-44fb-8733-e49c3f28a646" providerId="ADAL" clId="{1B14972F-9986-D741-8694-4A5ABA3164CD}" dt="2019-09-04T14:09:47.750" v="15" actId="2696"/>
          <pc:sldLayoutMkLst>
            <pc:docMk/>
            <pc:sldMasterMk cId="2083137918" sldId="2147483793"/>
            <pc:sldLayoutMk cId="2400753400" sldId="2147483800"/>
          </pc:sldLayoutMkLst>
        </pc:sldLayoutChg>
        <pc:sldLayoutChg chg="del">
          <pc:chgData name="David Excell" userId="bfc89a86-bcfe-44fb-8733-e49c3f28a646" providerId="ADAL" clId="{1B14972F-9986-D741-8694-4A5ABA3164CD}" dt="2019-09-04T14:09:47.751" v="16" actId="2696"/>
          <pc:sldLayoutMkLst>
            <pc:docMk/>
            <pc:sldMasterMk cId="2083137918" sldId="2147483793"/>
            <pc:sldLayoutMk cId="553258465" sldId="2147483801"/>
          </pc:sldLayoutMkLst>
        </pc:sldLayoutChg>
        <pc:sldLayoutChg chg="del">
          <pc:chgData name="David Excell" userId="bfc89a86-bcfe-44fb-8733-e49c3f28a646" providerId="ADAL" clId="{1B14972F-9986-D741-8694-4A5ABA3164CD}" dt="2019-09-04T14:09:47.753" v="17" actId="2696"/>
          <pc:sldLayoutMkLst>
            <pc:docMk/>
            <pc:sldMasterMk cId="2083137918" sldId="2147483793"/>
            <pc:sldLayoutMk cId="2299270560" sldId="2147483802"/>
          </pc:sldLayoutMkLst>
        </pc:sldLayoutChg>
        <pc:sldLayoutChg chg="del">
          <pc:chgData name="David Excell" userId="bfc89a86-bcfe-44fb-8733-e49c3f28a646" providerId="ADAL" clId="{1B14972F-9986-D741-8694-4A5ABA3164CD}" dt="2019-09-04T14:09:47.754" v="18" actId="2696"/>
          <pc:sldLayoutMkLst>
            <pc:docMk/>
            <pc:sldMasterMk cId="2083137918" sldId="2147483793"/>
            <pc:sldLayoutMk cId="832515466" sldId="2147483803"/>
          </pc:sldLayoutMkLst>
        </pc:sldLayoutChg>
        <pc:sldLayoutChg chg="del">
          <pc:chgData name="David Excell" userId="bfc89a86-bcfe-44fb-8733-e49c3f28a646" providerId="ADAL" clId="{1B14972F-9986-D741-8694-4A5ABA3164CD}" dt="2019-09-04T14:09:47.755" v="19" actId="2696"/>
          <pc:sldLayoutMkLst>
            <pc:docMk/>
            <pc:sldMasterMk cId="2083137918" sldId="2147483793"/>
            <pc:sldLayoutMk cId="2118662947" sldId="2147483804"/>
          </pc:sldLayoutMkLst>
        </pc:sldLayoutChg>
        <pc:sldLayoutChg chg="del">
          <pc:chgData name="David Excell" userId="bfc89a86-bcfe-44fb-8733-e49c3f28a646" providerId="ADAL" clId="{1B14972F-9986-D741-8694-4A5ABA3164CD}" dt="2019-09-04T14:09:47.757" v="20" actId="2696"/>
          <pc:sldLayoutMkLst>
            <pc:docMk/>
            <pc:sldMasterMk cId="2083137918" sldId="2147483793"/>
            <pc:sldLayoutMk cId="1685617908" sldId="2147483805"/>
          </pc:sldLayoutMkLst>
        </pc:sldLayoutChg>
      </pc:sldMasterChg>
    </pc:docChg>
  </pc:docChgLst>
  <pc:docChgLst>
    <pc:chgData name="David Excell" userId="bfc89a86-bcfe-44fb-8733-e49c3f28a646" providerId="ADAL" clId="{EF253F66-CB3F-9847-AFFC-0A5DE1EC8EE3}"/>
    <pc:docChg chg="custSel delSld modSld sldOrd modSection">
      <pc:chgData name="David Excell" userId="bfc89a86-bcfe-44fb-8733-e49c3f28a646" providerId="ADAL" clId="{EF253F66-CB3F-9847-AFFC-0A5DE1EC8EE3}" dt="2019-09-03T19:44:37.765" v="7" actId="2696"/>
      <pc:docMkLst>
        <pc:docMk/>
      </pc:docMkLst>
      <pc:sldChg chg="modSp">
        <pc:chgData name="David Excell" userId="bfc89a86-bcfe-44fb-8733-e49c3f28a646" providerId="ADAL" clId="{EF253F66-CB3F-9847-AFFC-0A5DE1EC8EE3}" dt="2019-09-03T19:43:02.693" v="3" actId="20577"/>
        <pc:sldMkLst>
          <pc:docMk/>
          <pc:sldMk cId="3260439188" sldId="256"/>
        </pc:sldMkLst>
        <pc:spChg chg="mod">
          <ac:chgData name="David Excell" userId="bfc89a86-bcfe-44fb-8733-e49c3f28a646" providerId="ADAL" clId="{EF253F66-CB3F-9847-AFFC-0A5DE1EC8EE3}" dt="2019-09-03T19:42:52.758" v="0"/>
          <ac:spMkLst>
            <pc:docMk/>
            <pc:sldMk cId="3260439188" sldId="256"/>
            <ac:spMk id="3" creationId="{00000000-0000-0000-0000-000000000000}"/>
          </ac:spMkLst>
        </pc:spChg>
        <pc:spChg chg="mod">
          <ac:chgData name="David Excell" userId="bfc89a86-bcfe-44fb-8733-e49c3f28a646" providerId="ADAL" clId="{EF253F66-CB3F-9847-AFFC-0A5DE1EC8EE3}" dt="2019-09-03T19:43:02.693" v="3" actId="20577"/>
          <ac:spMkLst>
            <pc:docMk/>
            <pc:sldMk cId="3260439188" sldId="256"/>
            <ac:spMk id="9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>
              <a:latin typeface="Titillium Web" panose="00000500000000000000" pitchFamily="2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D7360-65E3-435F-BD74-59993F4F20AB}" type="datetimeFigureOut">
              <a:rPr lang="en-GB" smtClean="0">
                <a:latin typeface="Titillium Web" panose="00000500000000000000" pitchFamily="2" charset="0"/>
              </a:rPr>
              <a:t>05/09/2019</a:t>
            </a:fld>
            <a:endParaRPr lang="en-GB">
              <a:latin typeface="Titillium Web" panose="00000500000000000000" pitchFamily="2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>
              <a:latin typeface="Titillium Web" panose="00000500000000000000" pitchFamily="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EDD13C-4978-4C98-AFDA-2711FF2BFAD5}" type="slidenum">
              <a:rPr lang="en-GB" smtClean="0">
                <a:latin typeface="Titillium Web" panose="00000500000000000000" pitchFamily="2" charset="0"/>
              </a:rPr>
              <a:t>‹#›</a:t>
            </a:fld>
            <a:endParaRPr lang="en-GB">
              <a:latin typeface="Titillium Web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0739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tillium Web" panose="00000500000000000000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tillium Web" panose="00000500000000000000" pitchFamily="2" charset="0"/>
              </a:defRPr>
            </a:lvl1pPr>
          </a:lstStyle>
          <a:p>
            <a:fld id="{5510F645-2021-4854-B61D-440AF69F928F}" type="datetimeFigureOut">
              <a:rPr lang="en-GB" smtClean="0"/>
              <a:pPr/>
              <a:t>05/09/2019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tillium Web" panose="00000500000000000000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tillium Web" panose="00000500000000000000" pitchFamily="2" charset="0"/>
              </a:defRPr>
            </a:lvl1pPr>
          </a:lstStyle>
          <a:p>
            <a:fld id="{8E35BDA8-A736-4FCE-ACA6-1C43DE961B2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4724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Titillium Web" panose="00000500000000000000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itillium Web" panose="00000500000000000000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itillium Web" panose="00000500000000000000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itillium Web" panose="00000500000000000000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itillium Web" panose="000005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0A9A5-EF27-4038-BF7F-81EBFA92CF7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7010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0A9A5-EF27-4038-BF7F-81EBFA92CF7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2507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71B15-0414-4E13-A08E-960352F89DA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629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BCAF01-615C-4483-BFAC-6A68C2C8CB1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 Web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tillium Web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875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71B15-0414-4E13-A08E-960352F89DA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13193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ED6BA-0F4A-D34D-B96E-A1F7750B852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9419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ED6BA-0F4A-D34D-B96E-A1F7750B852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685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ED6BA-0F4A-D34D-B96E-A1F7750B852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415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png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hyperlink" Target="mailto:info@featurespace.com" TargetMode="Externa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www.featurespace.com/" TargetMode="Externa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9.png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01" y="0"/>
            <a:ext cx="7703062" cy="51435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804333" y="1188066"/>
            <a:ext cx="45719" cy="28082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Titillium Web" panose="00000500000000000000" pitchFamily="2" charset="0"/>
            </a:endParaRP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804332" y="1963142"/>
            <a:ext cx="3775287" cy="320038"/>
          </a:xfrm>
          <a:prstGeom prst="rect">
            <a:avLst/>
          </a:prstGeom>
          <a:solidFill>
            <a:schemeClr val="bg1"/>
          </a:solidFill>
        </p:spPr>
        <p:txBody>
          <a:bodyPr lIns="144000" tIns="36000" rIns="108000" bIns="108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Titillium Web" panose="00000500000000000000" pitchFamily="2" charset="0"/>
              <a:buNone/>
              <a:defRPr sz="1200"/>
            </a:lvl1pPr>
            <a:lvl2pPr marL="1588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tabLst>
                <a:tab pos="180975" algn="l"/>
              </a:tabLst>
              <a:defRPr sz="1200">
                <a:latin typeface="Titillium Web" panose="00000500000000000000" pitchFamily="2" charset="0"/>
              </a:defRPr>
            </a:lvl2pPr>
            <a:lvl3pPr marL="857250" indent="-171450">
              <a:buFont typeface="Titillium Web" panose="00000500000000000000" pitchFamily="2" charset="0"/>
              <a:buChar char="&gt;"/>
              <a:defRPr sz="1000"/>
            </a:lvl3pPr>
            <a:lvl4pPr marL="1200150" indent="-171450">
              <a:buFont typeface="Titillium Web" panose="00000500000000000000" pitchFamily="2" charset="0"/>
              <a:buChar char="&gt;"/>
              <a:defRPr sz="900"/>
            </a:lvl4pPr>
            <a:lvl5pPr marL="1543050" indent="-171450">
              <a:buFont typeface="Titillium Web" panose="00000500000000000000" pitchFamily="2" charset="0"/>
              <a:buChar char="&gt;"/>
              <a:defRPr sz="900"/>
            </a:lvl5pPr>
          </a:lstStyle>
          <a:p>
            <a:pPr lvl="1"/>
            <a:r>
              <a:rPr lang="en-US" dirty="0"/>
              <a:t>[01 January 2017]</a:t>
            </a:r>
          </a:p>
        </p:txBody>
      </p:sp>
      <p:sp>
        <p:nvSpPr>
          <p:cNvPr id="16" name="Text Placeholder 30"/>
          <p:cNvSpPr>
            <a:spLocks noGrp="1"/>
          </p:cNvSpPr>
          <p:nvPr>
            <p:ph type="body" sz="quarter" idx="16" hasCustomPrompt="1"/>
          </p:nvPr>
        </p:nvSpPr>
        <p:spPr>
          <a:xfrm>
            <a:off x="804332" y="991148"/>
            <a:ext cx="3775287" cy="33146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44000" tIns="72000" rIns="144000" bIns="0" anchor="t" anchorCtr="0">
            <a:normAutofit/>
          </a:bodyPr>
          <a:lstStyle>
            <a:lvl1pPr marL="0" indent="0">
              <a:buNone/>
              <a:defRPr sz="16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[Client Name or Featurespace]</a:t>
            </a:r>
          </a:p>
        </p:txBody>
      </p:sp>
      <p:sp>
        <p:nvSpPr>
          <p:cNvPr id="17" name="Text Placeholder 30"/>
          <p:cNvSpPr>
            <a:spLocks noGrp="1"/>
          </p:cNvSpPr>
          <p:nvPr>
            <p:ph type="body" sz="quarter" idx="17" hasCustomPrompt="1"/>
          </p:nvPr>
        </p:nvSpPr>
        <p:spPr>
          <a:xfrm>
            <a:off x="804332" y="1322613"/>
            <a:ext cx="3775287" cy="63997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44000" tIns="72000" rIns="14400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[Presentation Title Goes Here and onto the Next Line]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8DBA3E-3806-4EC9-8726-DD80E62716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97" y="3698498"/>
            <a:ext cx="2886722" cy="105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3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Table +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 userDrawn="1"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tillium Web" panose="00000500000000000000" pitchFamily="2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pic>
        <p:nvPicPr>
          <p:cNvPr id="81" name="Picture 80" descr="Outsmart_Risk_with_Strip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5"/>
            <a:ext cx="720000" cy="177409"/>
          </a:xfrm>
          <a:prstGeom prst="rect">
            <a:avLst/>
          </a:prstGeom>
        </p:spPr>
      </p:pic>
      <p:sp>
        <p:nvSpPr>
          <p:cNvPr id="85" name="Content Placeholder 83"/>
          <p:cNvSpPr>
            <a:spLocks noGrp="1"/>
          </p:cNvSpPr>
          <p:nvPr>
            <p:ph sz="quarter" idx="16" hasCustomPrompt="1"/>
          </p:nvPr>
        </p:nvSpPr>
        <p:spPr>
          <a:xfrm>
            <a:off x="4753085" y="1139928"/>
            <a:ext cx="4140000" cy="32400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graphicFrame>
        <p:nvGraphicFramePr>
          <p:cNvPr id="16" name="Table 15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130464571"/>
              </p:ext>
            </p:extLst>
          </p:nvPr>
        </p:nvGraphicFramePr>
        <p:xfrm>
          <a:off x="258762" y="1139928"/>
          <a:ext cx="4140000" cy="324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0000">
                  <a:extLst>
                    <a:ext uri="{9D8B030D-6E8A-4147-A177-3AD203B41FA5}">
                      <a16:colId xmlns:a16="http://schemas.microsoft.com/office/drawing/2014/main" val="1089809231"/>
                    </a:ext>
                  </a:extLst>
                </a:gridCol>
                <a:gridCol w="1380000">
                  <a:extLst>
                    <a:ext uri="{9D8B030D-6E8A-4147-A177-3AD203B41FA5}">
                      <a16:colId xmlns:a16="http://schemas.microsoft.com/office/drawing/2014/main" val="2777975745"/>
                    </a:ext>
                  </a:extLst>
                </a:gridCol>
                <a:gridCol w="1380000">
                  <a:extLst>
                    <a:ext uri="{9D8B030D-6E8A-4147-A177-3AD203B41FA5}">
                      <a16:colId xmlns:a16="http://schemas.microsoft.com/office/drawing/2014/main" val="2575842735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GB" sz="1100">
                          <a:solidFill>
                            <a:schemeClr val="bg1"/>
                          </a:solidFill>
                          <a:latin typeface="Titillium Web" panose="00000500000000000000" pitchFamily="2" charset="0"/>
                        </a:rPr>
                        <a:t>Column Heading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Column Heading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Column Heading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943261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2261449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827144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279544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766711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25253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424465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9473712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9327036"/>
                  </a:ext>
                </a:extLst>
              </a:tr>
            </a:tbl>
          </a:graphicData>
        </a:graphic>
      </p:graphicFrame>
      <p:pic>
        <p:nvPicPr>
          <p:cNvPr id="17" name="Picture 16" descr="PPT_Strip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18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3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t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Section</a:t>
            </a:r>
          </a:p>
        </p:txBody>
      </p:sp>
      <p:sp>
        <p:nvSpPr>
          <p:cNvPr id="19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46035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 dirty="0"/>
              <a:t>|</a:t>
            </a:r>
          </a:p>
        </p:txBody>
      </p:sp>
      <p:sp>
        <p:nvSpPr>
          <p:cNvPr id="20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09" y="206315"/>
            <a:ext cx="6329450" cy="252000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Slide [Capitalize Each Word in a Title]</a:t>
            </a:r>
          </a:p>
        </p:txBody>
      </p:sp>
      <p:sp>
        <p:nvSpPr>
          <p:cNvPr id="21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Sub-heading is one sentence that sums up the key point the slide is communicating to the viewer</a:t>
            </a:r>
          </a:p>
        </p:txBody>
      </p:sp>
    </p:spTree>
    <p:extLst>
      <p:ext uri="{BB962C8B-B14F-4D97-AF65-F5344CB8AC3E}">
        <p14:creationId xmlns:p14="http://schemas.microsoft.com/office/powerpoint/2010/main" val="2848307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_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804333" y="1188066"/>
            <a:ext cx="45719" cy="28082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Titillium Web" panose="00000500000000000000" pitchFamily="2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 rot="16200000">
            <a:off x="4438111" y="2962126"/>
            <a:ext cx="45720" cy="34037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Titillium Web" panose="00000500000000000000" pitchFamily="2" charset="0"/>
            </a:endParaRPr>
          </a:p>
        </p:txBody>
      </p:sp>
      <p:pic>
        <p:nvPicPr>
          <p:cNvPr id="13" name="Picture 12" descr="Featurespace_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894" y="3698497"/>
            <a:ext cx="1450005" cy="701060"/>
          </a:xfrm>
          <a:prstGeom prst="rect">
            <a:avLst/>
          </a:prstGeom>
        </p:spPr>
      </p:pic>
      <p:pic>
        <p:nvPicPr>
          <p:cNvPr id="14" name="Picture 13" descr="Outsmart_Risk_with_Strip_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419" y="4399557"/>
            <a:ext cx="1453797" cy="358218"/>
          </a:xfrm>
          <a:prstGeom prst="rect">
            <a:avLst/>
          </a:prstGeom>
        </p:spPr>
      </p:pic>
      <p:pic>
        <p:nvPicPr>
          <p:cNvPr id="15" name="Picture 14" descr="PPT_Strip_RGB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19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804332" y="1963142"/>
            <a:ext cx="3775287" cy="320038"/>
          </a:xfrm>
          <a:prstGeom prst="rect">
            <a:avLst/>
          </a:prstGeom>
          <a:solidFill>
            <a:schemeClr val="bg1"/>
          </a:solidFill>
        </p:spPr>
        <p:txBody>
          <a:bodyPr lIns="144000" tIns="36000" rIns="108000" bIns="108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Titillium Web" panose="00000500000000000000" pitchFamily="2" charset="0"/>
              <a:buNone/>
              <a:defRPr sz="1200"/>
            </a:lvl1pPr>
            <a:lvl2pPr marL="1588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tabLst>
                <a:tab pos="180975" algn="l"/>
              </a:tabLst>
              <a:defRPr sz="1200">
                <a:latin typeface="Titillium Web" panose="00000500000000000000" pitchFamily="2" charset="0"/>
              </a:defRPr>
            </a:lvl2pPr>
            <a:lvl3pPr marL="857250" indent="-171450">
              <a:buFont typeface="Titillium Web" panose="00000500000000000000" pitchFamily="2" charset="0"/>
              <a:buChar char="&gt;"/>
              <a:defRPr sz="1000"/>
            </a:lvl3pPr>
            <a:lvl4pPr marL="1200150" indent="-171450">
              <a:buFont typeface="Titillium Web" panose="00000500000000000000" pitchFamily="2" charset="0"/>
              <a:buChar char="&gt;"/>
              <a:defRPr sz="900"/>
            </a:lvl4pPr>
            <a:lvl5pPr marL="1543050" indent="-171450">
              <a:buFont typeface="Titillium Web" panose="00000500000000000000" pitchFamily="2" charset="0"/>
              <a:buChar char="&gt;"/>
              <a:defRPr sz="900"/>
            </a:lvl5pPr>
          </a:lstStyle>
          <a:p>
            <a:pPr lvl="1"/>
            <a:r>
              <a:rPr lang="en-US"/>
              <a:t>[01 January 2017]</a:t>
            </a:r>
          </a:p>
        </p:txBody>
      </p:sp>
      <p:sp>
        <p:nvSpPr>
          <p:cNvPr id="20" name="Text Placeholder 30"/>
          <p:cNvSpPr>
            <a:spLocks noGrp="1"/>
          </p:cNvSpPr>
          <p:nvPr>
            <p:ph type="body" sz="quarter" idx="16" hasCustomPrompt="1"/>
          </p:nvPr>
        </p:nvSpPr>
        <p:spPr>
          <a:xfrm>
            <a:off x="804332" y="991148"/>
            <a:ext cx="3775287" cy="33146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44000" tIns="72000" rIns="144000" bIns="0" anchor="t" anchorCtr="0">
            <a:normAutofit/>
          </a:bodyPr>
          <a:lstStyle>
            <a:lvl1pPr marL="0" indent="0">
              <a:buNone/>
              <a:defRPr sz="16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[Client Name or Featurespace]</a:t>
            </a:r>
          </a:p>
        </p:txBody>
      </p:sp>
      <p:sp>
        <p:nvSpPr>
          <p:cNvPr id="21" name="Text Placeholder 30"/>
          <p:cNvSpPr>
            <a:spLocks noGrp="1"/>
          </p:cNvSpPr>
          <p:nvPr>
            <p:ph type="body" sz="quarter" idx="17" hasCustomPrompt="1"/>
          </p:nvPr>
        </p:nvSpPr>
        <p:spPr>
          <a:xfrm>
            <a:off x="804332" y="1322613"/>
            <a:ext cx="3775287" cy="63997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44000" tIns="72000" rIns="14400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[Presentation Title Goes Here and onto the Next Line]</a:t>
            </a:r>
          </a:p>
        </p:txBody>
      </p:sp>
      <p:sp>
        <p:nvSpPr>
          <p:cNvPr id="22" name="Content Placeholder 83"/>
          <p:cNvSpPr>
            <a:spLocks noGrp="1"/>
          </p:cNvSpPr>
          <p:nvPr>
            <p:ph sz="quarter" idx="15" hasCustomPrompt="1"/>
          </p:nvPr>
        </p:nvSpPr>
        <p:spPr>
          <a:xfrm>
            <a:off x="804332" y="3596640"/>
            <a:ext cx="2312248" cy="1090216"/>
          </a:xfrm>
          <a:prstGeom prst="rect">
            <a:avLst/>
          </a:prstGeom>
          <a:solidFill>
            <a:schemeClr val="bg1"/>
          </a:solidFill>
        </p:spPr>
        <p:txBody>
          <a:bodyPr lIns="180000" tIns="108000" rIns="180000" bIns="108000">
            <a:normAutofit/>
          </a:bodyPr>
          <a:lstStyle>
            <a:lvl1pPr marL="0" indent="0">
              <a:buSzPct val="80000"/>
              <a:buFont typeface="Titillium Web" panose="00000500000000000000" pitchFamily="2" charset="0"/>
              <a:buNone/>
              <a:defRPr sz="1100" i="1">
                <a:latin typeface="Titillium Web" panose="00000500000000000000" pitchFamily="2" charset="0"/>
              </a:defRPr>
            </a:lvl1pPr>
            <a:lvl2pPr marL="342900" indent="0">
              <a:buClr>
                <a:schemeClr val="accent1"/>
              </a:buClr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/>
              <a:t>Subtitle goes here.</a:t>
            </a:r>
          </a:p>
          <a:p>
            <a:pPr lvl="2"/>
            <a:endParaRPr lang="en-US"/>
          </a:p>
          <a:p>
            <a:pPr lvl="8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03893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Featurespace_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894" y="3698497"/>
            <a:ext cx="1450005" cy="701060"/>
          </a:xfrm>
          <a:prstGeom prst="rect">
            <a:avLst/>
          </a:prstGeom>
        </p:spPr>
      </p:pic>
      <p:pic>
        <p:nvPicPr>
          <p:cNvPr id="14" name="Picture 13" descr="Outsmart_Risk_with_Strip_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419" y="4399557"/>
            <a:ext cx="1453797" cy="358218"/>
          </a:xfrm>
          <a:prstGeom prst="rect">
            <a:avLst/>
          </a:prstGeom>
        </p:spPr>
      </p:pic>
      <p:pic>
        <p:nvPicPr>
          <p:cNvPr id="15" name="Picture 14" descr="PPT_Strip_RGB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36575" y="414338"/>
            <a:ext cx="4027488" cy="319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GB"/>
              <a:t>Contents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536575" y="1125538"/>
            <a:ext cx="4027488" cy="2901950"/>
          </a:xfrm>
          <a:prstGeom prst="rect">
            <a:avLst/>
          </a:prstGeom>
        </p:spPr>
        <p:txBody>
          <a:bodyPr/>
          <a:lstStyle>
            <a:lvl1pPr marL="355600" indent="-355600">
              <a:spcBef>
                <a:spcPts val="1200"/>
              </a:spcBef>
              <a:buFont typeface="+mj-lt"/>
              <a:buAutoNum type="arabicPeriod"/>
              <a:tabLst>
                <a:tab pos="355600" algn="l"/>
              </a:tabLst>
              <a:defRPr sz="1800" b="1"/>
            </a:lvl1pPr>
            <a:lvl2pPr marL="685800" indent="-236538">
              <a:buSzPct val="80000"/>
              <a:buFont typeface="+mj-lt"/>
              <a:buAutoNum type="alphaUcPeriod"/>
              <a:defRPr sz="1400"/>
            </a:lvl2pPr>
            <a:lvl3pPr marL="1028700" indent="-128588">
              <a:buFont typeface="+mj-lt"/>
              <a:buAutoNum type="romanLcPeriod"/>
              <a:defRPr sz="1200"/>
            </a:lvl3pPr>
            <a:lvl4pPr marL="1371600" indent="-342900">
              <a:buFont typeface="+mj-lt"/>
              <a:buAutoNum type="arabicPeriod"/>
              <a:defRPr/>
            </a:lvl4pPr>
            <a:lvl5pPr marL="17145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Section One Name</a:t>
            </a:r>
          </a:p>
          <a:p>
            <a:pPr lvl="1"/>
            <a:r>
              <a:rPr lang="en-US"/>
              <a:t>First Subsection of Section One</a:t>
            </a:r>
          </a:p>
        </p:txBody>
      </p:sp>
    </p:spTree>
    <p:extLst>
      <p:ext uri="{BB962C8B-B14F-4D97-AF65-F5344CB8AC3E}">
        <p14:creationId xmlns:p14="http://schemas.microsoft.com/office/powerpoint/2010/main" val="185864078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PT_Strip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416628" y="1843313"/>
            <a:ext cx="4325257" cy="1458687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Font typeface="+mj-lt"/>
              <a:buNone/>
              <a:tabLst>
                <a:tab pos="355600" algn="l"/>
              </a:tabLst>
              <a:defRPr sz="1800" b="1"/>
            </a:lvl1pPr>
            <a:lvl2pPr marL="685800" indent="-236538">
              <a:buSzPct val="80000"/>
              <a:buFont typeface="+mj-lt"/>
              <a:buAutoNum type="alphaUcPeriod"/>
              <a:defRPr sz="1600"/>
            </a:lvl2pPr>
            <a:lvl3pPr marL="1028700" indent="-128588">
              <a:buFont typeface="+mj-lt"/>
              <a:buAutoNum type="romanLcPeriod"/>
              <a:defRPr sz="1200"/>
            </a:lvl3pPr>
            <a:lvl4pPr marL="1371600" indent="-342900">
              <a:buFont typeface="+mj-lt"/>
              <a:buAutoNum type="arabicPeriod"/>
              <a:defRPr/>
            </a:lvl4pPr>
            <a:lvl5pPr marL="17145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Section Name</a:t>
            </a:r>
          </a:p>
        </p:txBody>
      </p:sp>
    </p:spTree>
    <p:extLst>
      <p:ext uri="{BB962C8B-B14F-4D97-AF65-F5344CB8AC3E}">
        <p14:creationId xmlns:p14="http://schemas.microsoft.com/office/powerpoint/2010/main" val="188180873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_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 userDrawn="1"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tillium Web" panose="00000500000000000000" pitchFamily="2" charset="0"/>
            </a:endParaRPr>
          </a:p>
        </p:txBody>
      </p:sp>
      <p:pic>
        <p:nvPicPr>
          <p:cNvPr id="15" name="Picture 14" descr="PPT_Strip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 dirty="0"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sp>
        <p:nvSpPr>
          <p:cNvPr id="76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3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t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Title of this Section</a:t>
            </a:r>
          </a:p>
        </p:txBody>
      </p:sp>
      <p:sp>
        <p:nvSpPr>
          <p:cNvPr id="77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46035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/>
              <a:t>|</a:t>
            </a:r>
          </a:p>
        </p:txBody>
      </p:sp>
      <p:sp>
        <p:nvSpPr>
          <p:cNvPr id="78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09" y="206315"/>
            <a:ext cx="6329450" cy="252000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Title of this Slide [Capitalize Each Word in a Title]</a:t>
            </a:r>
          </a:p>
        </p:txBody>
      </p:sp>
      <p:pic>
        <p:nvPicPr>
          <p:cNvPr id="81" name="Picture 80" descr="Outsmart_Risk_with_Strip_RGB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81728"/>
            <a:ext cx="720000" cy="177409"/>
          </a:xfrm>
          <a:prstGeom prst="rect">
            <a:avLst/>
          </a:prstGeom>
        </p:spPr>
      </p:pic>
      <p:sp>
        <p:nvSpPr>
          <p:cNvPr id="82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Sub-heading is one sentence that sums up the key point the slide is communicating to the viewer</a:t>
            </a:r>
          </a:p>
        </p:txBody>
      </p:sp>
      <p:sp>
        <p:nvSpPr>
          <p:cNvPr id="84" name="Content Placeholder 83"/>
          <p:cNvSpPr>
            <a:spLocks noGrp="1"/>
          </p:cNvSpPr>
          <p:nvPr>
            <p:ph sz="quarter" idx="15" hasCustomPrompt="1"/>
          </p:nvPr>
        </p:nvSpPr>
        <p:spPr>
          <a:xfrm>
            <a:off x="258761" y="1139928"/>
            <a:ext cx="8634323" cy="32400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lnSpc>
                <a:spcPct val="100000"/>
              </a:lnSpc>
              <a:spcBef>
                <a:spcPts val="1200"/>
              </a:spcBef>
              <a:buSzPct val="80000"/>
              <a:buFont typeface="Titillium Web" panose="00000500000000000000" pitchFamily="2" charset="0"/>
              <a:buChar char="&gt;"/>
              <a:defRPr sz="1400" b="1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4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2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4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/>
              <a:t>Bullets are in black</a:t>
            </a:r>
          </a:p>
          <a:p>
            <a:pPr lvl="1"/>
            <a:r>
              <a:rPr lang="en-US"/>
              <a:t>Sub-bullets turn purple</a:t>
            </a:r>
          </a:p>
          <a:p>
            <a:pPr lvl="2"/>
            <a:r>
              <a:rPr lang="en-US"/>
              <a:t>Secondary sub-bullets are in italic</a:t>
            </a:r>
          </a:p>
          <a:p>
            <a:pPr lvl="2"/>
            <a:endParaRPr lang="en-US"/>
          </a:p>
          <a:p>
            <a:pPr lvl="8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92281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: Image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 userDrawn="1"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tillium Web" panose="00000500000000000000" pitchFamily="2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 dirty="0"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pic>
        <p:nvPicPr>
          <p:cNvPr id="81" name="Picture 80" descr="Outsmart_Risk_with_Strip_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81728"/>
            <a:ext cx="720000" cy="177409"/>
          </a:xfrm>
          <a:prstGeom prst="rect">
            <a:avLst/>
          </a:prstGeom>
        </p:spPr>
      </p:pic>
      <p:sp>
        <p:nvSpPr>
          <p:cNvPr id="84" name="Content Placeholder 83"/>
          <p:cNvSpPr>
            <a:spLocks noGrp="1"/>
          </p:cNvSpPr>
          <p:nvPr>
            <p:ph sz="quarter" idx="15" hasCustomPrompt="1"/>
          </p:nvPr>
        </p:nvSpPr>
        <p:spPr>
          <a:xfrm>
            <a:off x="258762" y="1139928"/>
            <a:ext cx="4140000" cy="32400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/>
              <a:t>Bullets are in black</a:t>
            </a:r>
          </a:p>
          <a:p>
            <a:pPr lvl="1"/>
            <a:r>
              <a:rPr lang="en-US"/>
              <a:t>Sub-bullets turn purple</a:t>
            </a:r>
          </a:p>
          <a:p>
            <a:pPr lvl="2"/>
            <a:r>
              <a:rPr lang="en-US"/>
              <a:t>Secondary sub-bullets are in italic</a:t>
            </a:r>
          </a:p>
          <a:p>
            <a:pPr lvl="2"/>
            <a:endParaRPr lang="en-US"/>
          </a:p>
          <a:p>
            <a:pPr lvl="8"/>
            <a:endParaRPr lang="en-US"/>
          </a:p>
        </p:txBody>
      </p:sp>
      <p:sp>
        <p:nvSpPr>
          <p:cNvPr id="85" name="Content Placeholder 83"/>
          <p:cNvSpPr>
            <a:spLocks noGrp="1"/>
          </p:cNvSpPr>
          <p:nvPr>
            <p:ph sz="quarter" idx="16" hasCustomPrompt="1"/>
          </p:nvPr>
        </p:nvSpPr>
        <p:spPr>
          <a:xfrm>
            <a:off x="4753085" y="1139928"/>
            <a:ext cx="4140000" cy="32400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/>
              <a:t>Bullets are in black</a:t>
            </a:r>
          </a:p>
          <a:p>
            <a:pPr lvl="1"/>
            <a:r>
              <a:rPr lang="en-US"/>
              <a:t>Sub-bullets turn purple</a:t>
            </a:r>
          </a:p>
          <a:p>
            <a:pPr lvl="2"/>
            <a:r>
              <a:rPr lang="en-US"/>
              <a:t>Secondary sub-bullets are in italic</a:t>
            </a:r>
          </a:p>
          <a:p>
            <a:pPr lvl="2"/>
            <a:endParaRPr lang="en-US"/>
          </a:p>
          <a:p>
            <a:pPr lvl="8"/>
            <a:endParaRPr lang="en-US"/>
          </a:p>
        </p:txBody>
      </p:sp>
      <p:pic>
        <p:nvPicPr>
          <p:cNvPr id="14" name="Picture 13" descr="PPT_Strip_RGB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16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3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t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Title of this Section</a:t>
            </a:r>
          </a:p>
        </p:txBody>
      </p:sp>
      <p:sp>
        <p:nvSpPr>
          <p:cNvPr id="17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46035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/>
              <a:t>|</a:t>
            </a:r>
          </a:p>
        </p:txBody>
      </p:sp>
      <p:sp>
        <p:nvSpPr>
          <p:cNvPr id="18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09" y="206315"/>
            <a:ext cx="6329450" cy="252000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Title of this Slide [Capitalize Each Word in a Title]</a:t>
            </a:r>
          </a:p>
        </p:txBody>
      </p:sp>
      <p:sp>
        <p:nvSpPr>
          <p:cNvPr id="19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Sub-heading is one sentence that sums up the key point the slide is communicating to the viewer</a:t>
            </a:r>
          </a:p>
        </p:txBody>
      </p:sp>
    </p:spTree>
    <p:extLst>
      <p:ext uri="{BB962C8B-B14F-4D97-AF65-F5344CB8AC3E}">
        <p14:creationId xmlns:p14="http://schemas.microsoft.com/office/powerpoint/2010/main" val="347550159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+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 userDrawn="1"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tillium Web" panose="00000500000000000000" pitchFamily="2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 dirty="0"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pic>
        <p:nvPicPr>
          <p:cNvPr id="81" name="Picture 80" descr="Outsmart_Risk_with_Strip_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81728"/>
            <a:ext cx="720000" cy="177409"/>
          </a:xfrm>
          <a:prstGeom prst="rect">
            <a:avLst/>
          </a:prstGeom>
        </p:spPr>
      </p:pic>
      <p:sp>
        <p:nvSpPr>
          <p:cNvPr id="84" name="Content Placeholder 83"/>
          <p:cNvSpPr>
            <a:spLocks noGrp="1"/>
          </p:cNvSpPr>
          <p:nvPr>
            <p:ph sz="quarter" idx="15" hasCustomPrompt="1"/>
          </p:nvPr>
        </p:nvSpPr>
        <p:spPr>
          <a:xfrm>
            <a:off x="258762" y="3284220"/>
            <a:ext cx="4140000" cy="1095708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/>
              <a:t>Bullets are in black</a:t>
            </a:r>
          </a:p>
          <a:p>
            <a:pPr lvl="1"/>
            <a:r>
              <a:rPr lang="en-US"/>
              <a:t>Sub-bullets turn purple</a:t>
            </a:r>
          </a:p>
          <a:p>
            <a:pPr lvl="2"/>
            <a:r>
              <a:rPr lang="en-US"/>
              <a:t>Secondary sub-bullets are in italic</a:t>
            </a:r>
          </a:p>
          <a:p>
            <a:pPr lvl="2"/>
            <a:endParaRPr lang="en-US"/>
          </a:p>
          <a:p>
            <a:pPr lvl="8"/>
            <a:endParaRPr lang="en-US"/>
          </a:p>
        </p:txBody>
      </p:sp>
      <p:sp>
        <p:nvSpPr>
          <p:cNvPr id="85" name="Content Placeholder 83"/>
          <p:cNvSpPr>
            <a:spLocks noGrp="1"/>
          </p:cNvSpPr>
          <p:nvPr>
            <p:ph sz="quarter" idx="16" hasCustomPrompt="1"/>
          </p:nvPr>
        </p:nvSpPr>
        <p:spPr>
          <a:xfrm>
            <a:off x="4753085" y="3284220"/>
            <a:ext cx="4140000" cy="1095708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/>
              <a:t>Bullets are in black</a:t>
            </a:r>
          </a:p>
          <a:p>
            <a:pPr lvl="1"/>
            <a:r>
              <a:rPr lang="en-US"/>
              <a:t>Sub-bullets turn purple</a:t>
            </a:r>
          </a:p>
          <a:p>
            <a:pPr lvl="2"/>
            <a:r>
              <a:rPr lang="en-US"/>
              <a:t>Secondary sub-bullets are in italic</a:t>
            </a:r>
          </a:p>
          <a:p>
            <a:pPr lvl="2"/>
            <a:endParaRPr lang="en-US"/>
          </a:p>
          <a:p>
            <a:pPr lvl="8"/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258762" y="1143000"/>
            <a:ext cx="4140000" cy="198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  <a:latin typeface="Titillium Web" panose="00000500000000000000" pitchFamily="2" charset="0"/>
              </a:rPr>
              <a:t>Insert Image Here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753085" y="1143000"/>
            <a:ext cx="4140000" cy="198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  <a:latin typeface="Titillium Web" panose="00000500000000000000" pitchFamily="2" charset="0"/>
              </a:rPr>
              <a:t>Insert Image Here</a:t>
            </a:r>
          </a:p>
        </p:txBody>
      </p:sp>
      <p:pic>
        <p:nvPicPr>
          <p:cNvPr id="11" name="Picture 10" descr="PPT_Strip_RGB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12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3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t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Title of this Section</a:t>
            </a:r>
          </a:p>
        </p:txBody>
      </p:sp>
      <p:sp>
        <p:nvSpPr>
          <p:cNvPr id="13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46035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/>
              <a:t>|</a:t>
            </a:r>
          </a:p>
        </p:txBody>
      </p:sp>
      <p:sp>
        <p:nvSpPr>
          <p:cNvPr id="14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09" y="206315"/>
            <a:ext cx="6329450" cy="252000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Title of this Slide [Capitalize Each Word in a Title]</a:t>
            </a:r>
          </a:p>
        </p:txBody>
      </p:sp>
      <p:sp>
        <p:nvSpPr>
          <p:cNvPr id="15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Sub-heading is one sentence that sums up the key point the slide is communicating to the viewer</a:t>
            </a:r>
          </a:p>
        </p:txBody>
      </p:sp>
    </p:spTree>
    <p:extLst>
      <p:ext uri="{BB962C8B-B14F-4D97-AF65-F5344CB8AC3E}">
        <p14:creationId xmlns:p14="http://schemas.microsoft.com/office/powerpoint/2010/main" val="86338219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+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 userDrawn="1"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tillium Web" panose="00000500000000000000" pitchFamily="2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 dirty="0"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pic>
        <p:nvPicPr>
          <p:cNvPr id="81" name="Picture 80" descr="Outsmart_Risk_with_Strip_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81728"/>
            <a:ext cx="720000" cy="177409"/>
          </a:xfrm>
          <a:prstGeom prst="rect">
            <a:avLst/>
          </a:prstGeom>
        </p:spPr>
      </p:pic>
      <p:sp>
        <p:nvSpPr>
          <p:cNvPr id="84" name="Content Placeholder 83"/>
          <p:cNvSpPr>
            <a:spLocks noGrp="1"/>
          </p:cNvSpPr>
          <p:nvPr>
            <p:ph sz="quarter" idx="15" hasCustomPrompt="1"/>
          </p:nvPr>
        </p:nvSpPr>
        <p:spPr>
          <a:xfrm>
            <a:off x="258762" y="3284220"/>
            <a:ext cx="2700000" cy="1095708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/>
              <a:t>Bullets are in black</a:t>
            </a:r>
          </a:p>
          <a:p>
            <a:pPr lvl="1"/>
            <a:r>
              <a:rPr lang="en-US"/>
              <a:t>Sub-bullets turn purple</a:t>
            </a:r>
          </a:p>
          <a:p>
            <a:pPr lvl="2"/>
            <a:r>
              <a:rPr lang="en-US"/>
              <a:t>Secondary sub-bullets are in italic</a:t>
            </a:r>
          </a:p>
          <a:p>
            <a:pPr lvl="2"/>
            <a:endParaRPr lang="en-US"/>
          </a:p>
          <a:p>
            <a:pPr lvl="8"/>
            <a:endParaRPr lang="en-US"/>
          </a:p>
        </p:txBody>
      </p:sp>
      <p:sp>
        <p:nvSpPr>
          <p:cNvPr id="85" name="Content Placeholder 83"/>
          <p:cNvSpPr>
            <a:spLocks noGrp="1"/>
          </p:cNvSpPr>
          <p:nvPr>
            <p:ph sz="quarter" idx="16" hasCustomPrompt="1"/>
          </p:nvPr>
        </p:nvSpPr>
        <p:spPr>
          <a:xfrm>
            <a:off x="3225925" y="3284220"/>
            <a:ext cx="2700000" cy="1095708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/>
              <a:t>Bullets are in black</a:t>
            </a:r>
          </a:p>
          <a:p>
            <a:pPr lvl="1"/>
            <a:r>
              <a:rPr lang="en-US"/>
              <a:t>Sub-bullets turn purple</a:t>
            </a:r>
          </a:p>
          <a:p>
            <a:pPr lvl="2"/>
            <a:r>
              <a:rPr lang="en-US"/>
              <a:t>Secondary sub-bullets are in italic</a:t>
            </a:r>
          </a:p>
          <a:p>
            <a:pPr lvl="2"/>
            <a:endParaRPr lang="en-US"/>
          </a:p>
          <a:p>
            <a:pPr lvl="8"/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258762" y="1143000"/>
            <a:ext cx="2700000" cy="198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  <a:latin typeface="Titillium Web" panose="00000500000000000000" pitchFamily="2" charset="0"/>
              </a:rPr>
              <a:t>Insert Image Here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3225924" y="1143000"/>
            <a:ext cx="2700000" cy="198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  <a:latin typeface="Titillium Web" panose="00000500000000000000" pitchFamily="2" charset="0"/>
              </a:rPr>
              <a:t>Insert Image Here</a:t>
            </a:r>
          </a:p>
        </p:txBody>
      </p:sp>
      <p:sp>
        <p:nvSpPr>
          <p:cNvPr id="11" name="Content Placeholder 83"/>
          <p:cNvSpPr>
            <a:spLocks noGrp="1"/>
          </p:cNvSpPr>
          <p:nvPr>
            <p:ph sz="quarter" idx="17" hasCustomPrompt="1"/>
          </p:nvPr>
        </p:nvSpPr>
        <p:spPr>
          <a:xfrm>
            <a:off x="6193085" y="3284220"/>
            <a:ext cx="2700000" cy="1095708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/>
              <a:t>Bullets are in black</a:t>
            </a:r>
          </a:p>
          <a:p>
            <a:pPr lvl="1"/>
            <a:r>
              <a:rPr lang="en-US"/>
              <a:t>Sub-bullets turn purple</a:t>
            </a:r>
          </a:p>
          <a:p>
            <a:pPr lvl="2"/>
            <a:r>
              <a:rPr lang="en-US"/>
              <a:t>Secondary sub-bullets are in italic</a:t>
            </a:r>
          </a:p>
          <a:p>
            <a:pPr lvl="2"/>
            <a:endParaRPr lang="en-US"/>
          </a:p>
          <a:p>
            <a:pPr lvl="8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6193085" y="1143000"/>
            <a:ext cx="2700000" cy="198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  <a:latin typeface="Titillium Web" panose="00000500000000000000" pitchFamily="2" charset="0"/>
              </a:rPr>
              <a:t>Insert Image Here</a:t>
            </a:r>
          </a:p>
        </p:txBody>
      </p:sp>
      <p:pic>
        <p:nvPicPr>
          <p:cNvPr id="13" name="Picture 12" descr="PPT_Strip_RGB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14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3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t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Title of this Section</a:t>
            </a:r>
          </a:p>
        </p:txBody>
      </p:sp>
      <p:sp>
        <p:nvSpPr>
          <p:cNvPr id="15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46035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/>
              <a:t>|</a:t>
            </a:r>
          </a:p>
        </p:txBody>
      </p:sp>
      <p:sp>
        <p:nvSpPr>
          <p:cNvPr id="16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09" y="206315"/>
            <a:ext cx="6329450" cy="252000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Title of this Slide [Capitalize Each Word in a Title]</a:t>
            </a:r>
          </a:p>
        </p:txBody>
      </p:sp>
      <p:sp>
        <p:nvSpPr>
          <p:cNvPr id="17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Sub-heading is one sentence that sums up the key point the slide is communicating to the viewer</a:t>
            </a:r>
          </a:p>
        </p:txBody>
      </p:sp>
    </p:spTree>
    <p:extLst>
      <p:ext uri="{BB962C8B-B14F-4D97-AF65-F5344CB8AC3E}">
        <p14:creationId xmlns:p14="http://schemas.microsoft.com/office/powerpoint/2010/main" val="425622846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+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 userDrawn="1"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tillium Web" panose="00000500000000000000" pitchFamily="2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 dirty="0"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pic>
        <p:nvPicPr>
          <p:cNvPr id="81" name="Picture 80" descr="Outsmart_Risk_with_Strip_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81728"/>
            <a:ext cx="720000" cy="177409"/>
          </a:xfrm>
          <a:prstGeom prst="rect">
            <a:avLst/>
          </a:prstGeom>
        </p:spPr>
      </p:pic>
      <p:sp>
        <p:nvSpPr>
          <p:cNvPr id="85" name="Content Placeholder 83"/>
          <p:cNvSpPr>
            <a:spLocks noGrp="1"/>
          </p:cNvSpPr>
          <p:nvPr>
            <p:ph sz="quarter" idx="16" hasCustomPrompt="1"/>
          </p:nvPr>
        </p:nvSpPr>
        <p:spPr>
          <a:xfrm>
            <a:off x="4753085" y="1139928"/>
            <a:ext cx="4140000" cy="32400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/>
              <a:t>Bullets are in black</a:t>
            </a:r>
          </a:p>
          <a:p>
            <a:pPr lvl="1"/>
            <a:r>
              <a:rPr lang="en-US"/>
              <a:t>Sub-bullets turn purple</a:t>
            </a:r>
          </a:p>
          <a:p>
            <a:pPr lvl="2"/>
            <a:r>
              <a:rPr lang="en-US"/>
              <a:t>Secondary sub-bullets are in italic</a:t>
            </a:r>
          </a:p>
          <a:p>
            <a:pPr lvl="2"/>
            <a:endParaRPr lang="en-US"/>
          </a:p>
          <a:p>
            <a:pPr lvl="8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258763" y="1139825"/>
            <a:ext cx="4313237" cy="3240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GB"/>
              <a:t>Insert large text here</a:t>
            </a:r>
          </a:p>
        </p:txBody>
      </p:sp>
      <p:pic>
        <p:nvPicPr>
          <p:cNvPr id="16" name="Picture 15" descr="PPT_Strip_RGB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17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3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t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Title of this Section</a:t>
            </a:r>
          </a:p>
        </p:txBody>
      </p:sp>
      <p:sp>
        <p:nvSpPr>
          <p:cNvPr id="18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46035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/>
              <a:t>|</a:t>
            </a:r>
          </a:p>
        </p:txBody>
      </p:sp>
      <p:sp>
        <p:nvSpPr>
          <p:cNvPr id="19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09" y="206315"/>
            <a:ext cx="6329450" cy="252000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Title of this Slide [Capitalize Each Word in a Title]</a:t>
            </a:r>
          </a:p>
        </p:txBody>
      </p:sp>
      <p:sp>
        <p:nvSpPr>
          <p:cNvPr id="20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Sub-heading is one sentence that sums up the key point the slide is communicating to the viewer</a:t>
            </a:r>
          </a:p>
        </p:txBody>
      </p:sp>
    </p:spTree>
    <p:extLst>
      <p:ext uri="{BB962C8B-B14F-4D97-AF65-F5344CB8AC3E}">
        <p14:creationId xmlns:p14="http://schemas.microsoft.com/office/powerpoint/2010/main" val="97515568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Table +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 userDrawn="1"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tillium Web" panose="00000500000000000000" pitchFamily="2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 dirty="0"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pic>
        <p:nvPicPr>
          <p:cNvPr id="81" name="Picture 80" descr="Outsmart_Risk_with_Strip_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81728"/>
            <a:ext cx="720000" cy="177409"/>
          </a:xfrm>
          <a:prstGeom prst="rect">
            <a:avLst/>
          </a:prstGeom>
        </p:spPr>
      </p:pic>
      <p:sp>
        <p:nvSpPr>
          <p:cNvPr id="85" name="Content Placeholder 83"/>
          <p:cNvSpPr>
            <a:spLocks noGrp="1"/>
          </p:cNvSpPr>
          <p:nvPr>
            <p:ph sz="quarter" idx="16" hasCustomPrompt="1"/>
          </p:nvPr>
        </p:nvSpPr>
        <p:spPr>
          <a:xfrm>
            <a:off x="4753085" y="1139928"/>
            <a:ext cx="4140000" cy="32400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/>
              <a:t>Bullets are in black</a:t>
            </a:r>
          </a:p>
          <a:p>
            <a:pPr lvl="1"/>
            <a:r>
              <a:rPr lang="en-US"/>
              <a:t>Sub-bullets turn purple</a:t>
            </a:r>
          </a:p>
          <a:p>
            <a:pPr lvl="2"/>
            <a:r>
              <a:rPr lang="en-US"/>
              <a:t>Secondary sub-bullets are in italic</a:t>
            </a:r>
          </a:p>
          <a:p>
            <a:pPr lvl="2"/>
            <a:endParaRPr lang="en-US"/>
          </a:p>
          <a:p>
            <a:pPr lvl="8"/>
            <a:endParaRPr lang="en-US"/>
          </a:p>
        </p:txBody>
      </p:sp>
      <p:graphicFrame>
        <p:nvGraphicFramePr>
          <p:cNvPr id="16" name="Table 15"/>
          <p:cNvGraphicFramePr>
            <a:graphicFrameLocks noGrp="1"/>
          </p:cNvGraphicFramePr>
          <p:nvPr userDrawn="1"/>
        </p:nvGraphicFramePr>
        <p:xfrm>
          <a:off x="258762" y="1139928"/>
          <a:ext cx="4140000" cy="324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0000">
                  <a:extLst>
                    <a:ext uri="{9D8B030D-6E8A-4147-A177-3AD203B41FA5}">
                      <a16:colId xmlns:a16="http://schemas.microsoft.com/office/drawing/2014/main" val="1089809231"/>
                    </a:ext>
                  </a:extLst>
                </a:gridCol>
                <a:gridCol w="1380000">
                  <a:extLst>
                    <a:ext uri="{9D8B030D-6E8A-4147-A177-3AD203B41FA5}">
                      <a16:colId xmlns:a16="http://schemas.microsoft.com/office/drawing/2014/main" val="2777975745"/>
                    </a:ext>
                  </a:extLst>
                </a:gridCol>
                <a:gridCol w="1380000">
                  <a:extLst>
                    <a:ext uri="{9D8B030D-6E8A-4147-A177-3AD203B41FA5}">
                      <a16:colId xmlns:a16="http://schemas.microsoft.com/office/drawing/2014/main" val="2575842735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solidFill>
                            <a:schemeClr val="bg1"/>
                          </a:solidFill>
                          <a:latin typeface="Titillium Web" panose="00000500000000000000" pitchFamily="2" charset="0"/>
                        </a:rPr>
                        <a:t>Column Heading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Column Heading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Column Heading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943261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2261449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827144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279544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766711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25253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424465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9473712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9327036"/>
                  </a:ext>
                </a:extLst>
              </a:tr>
            </a:tbl>
          </a:graphicData>
        </a:graphic>
      </p:graphicFrame>
      <p:pic>
        <p:nvPicPr>
          <p:cNvPr id="17" name="Picture 16" descr="PPT_Strip_RGB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18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3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t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Title of this Section</a:t>
            </a:r>
          </a:p>
        </p:txBody>
      </p:sp>
      <p:sp>
        <p:nvSpPr>
          <p:cNvPr id="19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46035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/>
              <a:t>|</a:t>
            </a:r>
          </a:p>
        </p:txBody>
      </p:sp>
      <p:sp>
        <p:nvSpPr>
          <p:cNvPr id="20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09" y="206315"/>
            <a:ext cx="6329450" cy="252000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Title of this Slide [Capitalize Each Word in a Title]</a:t>
            </a:r>
          </a:p>
        </p:txBody>
      </p:sp>
      <p:sp>
        <p:nvSpPr>
          <p:cNvPr id="21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Sub-heading is one sentence that sums up the key point the slide is communicating to the viewer</a:t>
            </a:r>
          </a:p>
        </p:txBody>
      </p:sp>
    </p:spTree>
    <p:extLst>
      <p:ext uri="{BB962C8B-B14F-4D97-AF65-F5344CB8AC3E}">
        <p14:creationId xmlns:p14="http://schemas.microsoft.com/office/powerpoint/2010/main" val="199751787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 userDrawn="1"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tillium Web" panose="00000500000000000000" pitchFamily="2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 dirty="0"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pic>
        <p:nvPicPr>
          <p:cNvPr id="81" name="Picture 80" descr="Outsmart_Risk_with_Strip_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81728"/>
            <a:ext cx="720000" cy="177409"/>
          </a:xfrm>
          <a:prstGeom prst="rect">
            <a:avLst/>
          </a:prstGeom>
        </p:spPr>
      </p:pic>
      <p:sp>
        <p:nvSpPr>
          <p:cNvPr id="85" name="Content Placeholder 83"/>
          <p:cNvSpPr>
            <a:spLocks noGrp="1"/>
          </p:cNvSpPr>
          <p:nvPr>
            <p:ph sz="quarter" idx="16" hasCustomPrompt="1"/>
          </p:nvPr>
        </p:nvSpPr>
        <p:spPr>
          <a:xfrm>
            <a:off x="365672" y="277080"/>
            <a:ext cx="5220000" cy="224514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80000"/>
              <a:buFontTx/>
              <a:buNone/>
              <a:defRPr sz="1800" b="1">
                <a:latin typeface="Titillium Web" panose="00000500000000000000" pitchFamily="2" charset="0"/>
              </a:defRPr>
            </a:lvl1pPr>
            <a:lvl2pPr marL="342900" indent="0">
              <a:buClr>
                <a:schemeClr val="accent1"/>
              </a:buClr>
              <a:buSzPct val="80000"/>
              <a:buFontTx/>
              <a:buNone/>
              <a:defRPr sz="1600">
                <a:latin typeface="Titillium Web" panose="00000500000000000000" pitchFamily="2" charset="0"/>
              </a:defRPr>
            </a:lvl2pPr>
            <a:lvl3pPr marL="685800" indent="0">
              <a:buClr>
                <a:schemeClr val="tx2">
                  <a:lumMod val="60000"/>
                  <a:lumOff val="40000"/>
                </a:schemeClr>
              </a:buClr>
              <a:buSzPct val="80000"/>
              <a:buFontTx/>
              <a:buNone/>
              <a:defRPr sz="16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/>
              <a:t>“Quote goes here from customer who say Featurespace is incredible etc. Ad </a:t>
            </a:r>
            <a:r>
              <a:rPr lang="en-US" err="1"/>
              <a:t>est</a:t>
            </a:r>
            <a:r>
              <a:rPr lang="en-US"/>
              <a:t> brute oblique </a:t>
            </a:r>
            <a:r>
              <a:rPr lang="en-US" err="1"/>
              <a:t>iracundia</a:t>
            </a:r>
            <a:r>
              <a:rPr lang="en-US"/>
              <a:t>, ad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summo</a:t>
            </a:r>
            <a:r>
              <a:rPr lang="en-US"/>
              <a:t> </a:t>
            </a:r>
            <a:r>
              <a:rPr lang="en-US" err="1"/>
              <a:t>ornatus</a:t>
            </a:r>
            <a:r>
              <a:rPr lang="en-US"/>
              <a:t> </a:t>
            </a:r>
            <a:r>
              <a:rPr lang="en-US" err="1"/>
              <a:t>repudiare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rationibus</a:t>
            </a:r>
            <a:r>
              <a:rPr lang="en-US"/>
              <a:t> </a:t>
            </a:r>
            <a:r>
              <a:rPr lang="en-US" err="1"/>
              <a:t>deterruisset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. </a:t>
            </a:r>
            <a:r>
              <a:rPr lang="en-US" err="1"/>
              <a:t>Vocent</a:t>
            </a:r>
            <a:r>
              <a:rPr lang="en-US"/>
              <a:t> </a:t>
            </a:r>
            <a:r>
              <a:rPr lang="en-US" err="1"/>
              <a:t>scribentur</a:t>
            </a:r>
            <a:r>
              <a:rPr lang="en-US"/>
              <a:t> no </a:t>
            </a:r>
            <a:r>
              <a:rPr lang="en-US" err="1"/>
              <a:t>mel</a:t>
            </a:r>
            <a:r>
              <a:rPr lang="en-US"/>
              <a:t>,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ludus</a:t>
            </a:r>
            <a:r>
              <a:rPr lang="en-US"/>
              <a:t> </a:t>
            </a:r>
            <a:r>
              <a:rPr lang="en-US" err="1"/>
              <a:t>ponderum</a:t>
            </a:r>
            <a:r>
              <a:rPr lang="en-US"/>
              <a:t> </a:t>
            </a:r>
            <a:r>
              <a:rPr lang="en-US" err="1"/>
              <a:t>pericula</a:t>
            </a:r>
            <a:r>
              <a:rPr lang="en-US"/>
              <a:t> at. Eu sit </a:t>
            </a:r>
            <a:r>
              <a:rPr lang="en-US" err="1"/>
              <a:t>habemus</a:t>
            </a:r>
            <a:r>
              <a:rPr lang="en-US"/>
              <a:t> </a:t>
            </a:r>
            <a:r>
              <a:rPr lang="en-US" err="1"/>
              <a:t>fastidii</a:t>
            </a:r>
            <a:r>
              <a:rPr lang="en-US"/>
              <a:t> </a:t>
            </a:r>
            <a:r>
              <a:rPr lang="en-US" err="1"/>
              <a:t>referrentur</a:t>
            </a:r>
            <a:r>
              <a:rPr lang="en-US"/>
              <a:t>. Ex </a:t>
            </a:r>
            <a:r>
              <a:rPr lang="en-US" err="1"/>
              <a:t>possim</a:t>
            </a:r>
            <a:r>
              <a:rPr lang="en-US"/>
              <a:t> </a:t>
            </a:r>
            <a:r>
              <a:rPr lang="en-US" err="1"/>
              <a:t>tritani</a:t>
            </a:r>
            <a:r>
              <a:rPr lang="en-US"/>
              <a:t> </a:t>
            </a:r>
            <a:r>
              <a:rPr lang="en-US" err="1"/>
              <a:t>prodesset</a:t>
            </a:r>
            <a:r>
              <a:rPr lang="en-US"/>
              <a:t> </a:t>
            </a:r>
            <a:r>
              <a:rPr lang="en-US" err="1"/>
              <a:t>ius</a:t>
            </a:r>
            <a:r>
              <a:rPr lang="en-US"/>
              <a:t>.”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2"/>
            <a:endParaRPr lang="en-US"/>
          </a:p>
          <a:p>
            <a:pPr lvl="8"/>
            <a:endParaRPr lang="en-US"/>
          </a:p>
        </p:txBody>
      </p:sp>
      <p:sp>
        <p:nvSpPr>
          <p:cNvPr id="10" name="Content Placeholder 83"/>
          <p:cNvSpPr>
            <a:spLocks noGrp="1"/>
          </p:cNvSpPr>
          <p:nvPr>
            <p:ph sz="quarter" idx="17" hasCustomPrompt="1"/>
          </p:nvPr>
        </p:nvSpPr>
        <p:spPr>
          <a:xfrm>
            <a:off x="365672" y="2522220"/>
            <a:ext cx="5220000" cy="246930"/>
          </a:xfrm>
          <a:prstGeom prst="rect">
            <a:avLst/>
          </a:prstGeom>
          <a:solidFill>
            <a:schemeClr val="bg1"/>
          </a:solidFill>
        </p:spPr>
        <p:txBody>
          <a:bodyPr lIns="36000" tIns="36000" rIns="252000" bIns="36000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SzPct val="80000"/>
              <a:buFontTx/>
              <a:buNone/>
              <a:defRPr sz="1400" b="0">
                <a:latin typeface="Titillium Web" panose="00000500000000000000" pitchFamily="2" charset="0"/>
              </a:defRPr>
            </a:lvl1pPr>
            <a:lvl2pPr marL="342900" indent="0">
              <a:buClr>
                <a:schemeClr val="accent1"/>
              </a:buClr>
              <a:buSzPct val="80000"/>
              <a:buFontTx/>
              <a:buNone/>
              <a:defRPr sz="1600">
                <a:latin typeface="Titillium Web" panose="00000500000000000000" pitchFamily="2" charset="0"/>
              </a:defRPr>
            </a:lvl2pPr>
            <a:lvl3pPr marL="685800" indent="0">
              <a:buClr>
                <a:schemeClr val="tx2">
                  <a:lumMod val="60000"/>
                  <a:lumOff val="40000"/>
                </a:schemeClr>
              </a:buClr>
              <a:buSzPct val="80000"/>
              <a:buFontTx/>
              <a:buNone/>
              <a:defRPr sz="16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lnSpc>
                <a:spcPct val="100000"/>
              </a:lnSpc>
              <a:spcBef>
                <a:spcPts val="0"/>
              </a:spcBef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/>
              <a:t>[Name]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5585672" y="3286280"/>
            <a:ext cx="1758950" cy="776288"/>
          </a:xfrm>
          <a:prstGeom prst="rect">
            <a:avLst/>
          </a:prstGeom>
          <a:solidFill>
            <a:schemeClr val="bg1"/>
          </a:solidFill>
        </p:spPr>
        <p:txBody>
          <a:bodyPr anchor="ctr" anchorCtr="0"/>
          <a:lstStyle>
            <a:lvl1pPr marL="0" indent="0" algn="ctr">
              <a:buNone/>
              <a:defRPr i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GB" dirty="0"/>
              <a:t>[Logo of Company.]</a:t>
            </a:r>
          </a:p>
        </p:txBody>
      </p:sp>
      <p:sp>
        <p:nvSpPr>
          <p:cNvPr id="13" name="Content Placeholder 83"/>
          <p:cNvSpPr>
            <a:spLocks noGrp="1"/>
          </p:cNvSpPr>
          <p:nvPr>
            <p:ph sz="quarter" idx="20" hasCustomPrompt="1"/>
          </p:nvPr>
        </p:nvSpPr>
        <p:spPr>
          <a:xfrm>
            <a:off x="365672" y="2763538"/>
            <a:ext cx="5220000" cy="246930"/>
          </a:xfrm>
          <a:prstGeom prst="rect">
            <a:avLst/>
          </a:prstGeom>
          <a:solidFill>
            <a:schemeClr val="bg1"/>
          </a:solidFill>
        </p:spPr>
        <p:txBody>
          <a:bodyPr lIns="36000" tIns="36000" rIns="252000" bIns="36000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SzPct val="80000"/>
              <a:buFontTx/>
              <a:buNone/>
              <a:defRPr sz="1400" b="0">
                <a:latin typeface="Titillium Web" panose="00000500000000000000" pitchFamily="2" charset="0"/>
              </a:defRPr>
            </a:lvl1pPr>
            <a:lvl2pPr marL="342900" indent="0">
              <a:buClr>
                <a:schemeClr val="accent1"/>
              </a:buClr>
              <a:buSzPct val="80000"/>
              <a:buFontTx/>
              <a:buNone/>
              <a:defRPr sz="1600">
                <a:latin typeface="Titillium Web" panose="00000500000000000000" pitchFamily="2" charset="0"/>
              </a:defRPr>
            </a:lvl2pPr>
            <a:lvl3pPr marL="685800" indent="0">
              <a:buClr>
                <a:schemeClr val="tx2">
                  <a:lumMod val="60000"/>
                  <a:lumOff val="40000"/>
                </a:schemeClr>
              </a:buClr>
              <a:buSzPct val="80000"/>
              <a:buFontTx/>
              <a:buNone/>
              <a:defRPr sz="16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lnSpc>
                <a:spcPct val="100000"/>
              </a:lnSpc>
              <a:spcBef>
                <a:spcPts val="0"/>
              </a:spcBef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/>
              <a:t>[Role]</a:t>
            </a:r>
          </a:p>
        </p:txBody>
      </p:sp>
      <p:sp>
        <p:nvSpPr>
          <p:cNvPr id="14" name="Content Placeholder 83"/>
          <p:cNvSpPr>
            <a:spLocks noGrp="1"/>
          </p:cNvSpPr>
          <p:nvPr>
            <p:ph sz="quarter" idx="21" hasCustomPrompt="1"/>
          </p:nvPr>
        </p:nvSpPr>
        <p:spPr>
          <a:xfrm>
            <a:off x="365672" y="3004855"/>
            <a:ext cx="5220000" cy="246930"/>
          </a:xfrm>
          <a:prstGeom prst="rect">
            <a:avLst/>
          </a:prstGeom>
          <a:solidFill>
            <a:schemeClr val="bg1"/>
          </a:solidFill>
        </p:spPr>
        <p:txBody>
          <a:bodyPr lIns="36000" tIns="36000" rIns="252000" bIns="36000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SzPct val="80000"/>
              <a:buFontTx/>
              <a:buNone/>
              <a:defRPr sz="1400" b="0">
                <a:latin typeface="Titillium Web" panose="00000500000000000000" pitchFamily="2" charset="0"/>
              </a:defRPr>
            </a:lvl1pPr>
            <a:lvl2pPr marL="342900" indent="0">
              <a:buClr>
                <a:schemeClr val="accent1"/>
              </a:buClr>
              <a:buSzPct val="80000"/>
              <a:buFontTx/>
              <a:buNone/>
              <a:defRPr sz="1600">
                <a:latin typeface="Titillium Web" panose="00000500000000000000" pitchFamily="2" charset="0"/>
              </a:defRPr>
            </a:lvl2pPr>
            <a:lvl3pPr marL="685800" indent="0">
              <a:buClr>
                <a:schemeClr val="tx2">
                  <a:lumMod val="60000"/>
                  <a:lumOff val="40000"/>
                </a:schemeClr>
              </a:buClr>
              <a:buSzPct val="80000"/>
              <a:buFontTx/>
              <a:buNone/>
              <a:defRPr sz="16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lnSpc>
                <a:spcPct val="100000"/>
              </a:lnSpc>
              <a:spcBef>
                <a:spcPts val="0"/>
              </a:spcBef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/>
              <a:t>[Company Name]</a:t>
            </a:r>
          </a:p>
        </p:txBody>
      </p:sp>
    </p:spTree>
    <p:extLst>
      <p:ext uri="{BB962C8B-B14F-4D97-AF65-F5344CB8AC3E}">
        <p14:creationId xmlns:p14="http://schemas.microsoft.com/office/powerpoint/2010/main" val="3700547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 userDrawn="1"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tillium Web" panose="00000500000000000000" pitchFamily="2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pic>
        <p:nvPicPr>
          <p:cNvPr id="81" name="Picture 80" descr="Outsmart_Risk_with_Strip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5"/>
            <a:ext cx="720000" cy="177409"/>
          </a:xfrm>
          <a:prstGeom prst="rect">
            <a:avLst/>
          </a:prstGeom>
        </p:spPr>
      </p:pic>
      <p:sp>
        <p:nvSpPr>
          <p:cNvPr id="85" name="Content Placeholder 83"/>
          <p:cNvSpPr>
            <a:spLocks noGrp="1"/>
          </p:cNvSpPr>
          <p:nvPr>
            <p:ph sz="quarter" idx="16" hasCustomPrompt="1"/>
          </p:nvPr>
        </p:nvSpPr>
        <p:spPr>
          <a:xfrm>
            <a:off x="365672" y="277080"/>
            <a:ext cx="5220000" cy="224514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80000"/>
              <a:buFontTx/>
              <a:buNone/>
              <a:defRPr sz="1800" b="1">
                <a:latin typeface="Titillium Web" panose="00000500000000000000" pitchFamily="2" charset="0"/>
              </a:defRPr>
            </a:lvl1pPr>
            <a:lvl2pPr marL="342900" indent="0">
              <a:buClr>
                <a:schemeClr val="accent1"/>
              </a:buClr>
              <a:buSzPct val="80000"/>
              <a:buFontTx/>
              <a:buNone/>
              <a:defRPr sz="1600">
                <a:latin typeface="Titillium Web" panose="00000500000000000000" pitchFamily="2" charset="0"/>
              </a:defRPr>
            </a:lvl2pPr>
            <a:lvl3pPr marL="685800" indent="0">
              <a:buClr>
                <a:schemeClr val="tx2">
                  <a:lumMod val="60000"/>
                  <a:lumOff val="40000"/>
                </a:schemeClr>
              </a:buClr>
              <a:buSzPct val="80000"/>
              <a:buFontTx/>
              <a:buNone/>
              <a:defRPr sz="16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“Quote goes here from customer who say Featurespace is incredible etc. Ad </a:t>
            </a:r>
            <a:r>
              <a:rPr lang="en-US" dirty="0" err="1"/>
              <a:t>est</a:t>
            </a:r>
            <a:r>
              <a:rPr lang="en-US" dirty="0"/>
              <a:t> brute oblique </a:t>
            </a:r>
            <a:r>
              <a:rPr lang="en-US" dirty="0" err="1"/>
              <a:t>iracundia</a:t>
            </a:r>
            <a:r>
              <a:rPr lang="en-US" dirty="0"/>
              <a:t>, ad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summo</a:t>
            </a:r>
            <a:r>
              <a:rPr lang="en-US" dirty="0"/>
              <a:t> </a:t>
            </a:r>
            <a:r>
              <a:rPr lang="en-US" dirty="0" err="1"/>
              <a:t>ornatus</a:t>
            </a:r>
            <a:r>
              <a:rPr lang="en-US" dirty="0"/>
              <a:t> </a:t>
            </a:r>
            <a:r>
              <a:rPr lang="en-US" dirty="0" err="1"/>
              <a:t>repudiare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rationibus</a:t>
            </a:r>
            <a:r>
              <a:rPr lang="en-US" dirty="0"/>
              <a:t> </a:t>
            </a:r>
            <a:r>
              <a:rPr lang="en-US" dirty="0" err="1"/>
              <a:t>deterruisset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. </a:t>
            </a:r>
            <a:r>
              <a:rPr lang="en-US" dirty="0" err="1"/>
              <a:t>Vocent</a:t>
            </a:r>
            <a:r>
              <a:rPr lang="en-US" dirty="0"/>
              <a:t> </a:t>
            </a:r>
            <a:r>
              <a:rPr lang="en-US" dirty="0" err="1"/>
              <a:t>scribentur</a:t>
            </a:r>
            <a:r>
              <a:rPr lang="en-US" dirty="0"/>
              <a:t> no </a:t>
            </a:r>
            <a:r>
              <a:rPr lang="en-US" dirty="0" err="1"/>
              <a:t>mel</a:t>
            </a:r>
            <a:r>
              <a:rPr lang="en-US" dirty="0"/>
              <a:t>,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ludus</a:t>
            </a:r>
            <a:r>
              <a:rPr lang="en-US" dirty="0"/>
              <a:t> </a:t>
            </a:r>
            <a:r>
              <a:rPr lang="en-US" dirty="0" err="1"/>
              <a:t>ponderum</a:t>
            </a:r>
            <a:r>
              <a:rPr lang="en-US" dirty="0"/>
              <a:t> </a:t>
            </a:r>
            <a:r>
              <a:rPr lang="en-US" dirty="0" err="1"/>
              <a:t>pericula</a:t>
            </a:r>
            <a:r>
              <a:rPr lang="en-US" dirty="0"/>
              <a:t> at. Eu sit </a:t>
            </a:r>
            <a:r>
              <a:rPr lang="en-US" dirty="0" err="1"/>
              <a:t>habemus</a:t>
            </a:r>
            <a:r>
              <a:rPr lang="en-US" dirty="0"/>
              <a:t> </a:t>
            </a:r>
            <a:r>
              <a:rPr lang="en-US" dirty="0" err="1"/>
              <a:t>fastidii</a:t>
            </a:r>
            <a:r>
              <a:rPr lang="en-US" dirty="0"/>
              <a:t> </a:t>
            </a:r>
            <a:r>
              <a:rPr lang="en-US" dirty="0" err="1"/>
              <a:t>referrentur</a:t>
            </a:r>
            <a:r>
              <a:rPr lang="en-US" dirty="0"/>
              <a:t>. Ex </a:t>
            </a:r>
            <a:r>
              <a:rPr lang="en-US" dirty="0" err="1"/>
              <a:t>possim</a:t>
            </a:r>
            <a:r>
              <a:rPr lang="en-US" dirty="0"/>
              <a:t> </a:t>
            </a:r>
            <a:r>
              <a:rPr lang="en-US" dirty="0" err="1"/>
              <a:t>tritani</a:t>
            </a:r>
            <a:r>
              <a:rPr lang="en-US" dirty="0"/>
              <a:t> </a:t>
            </a:r>
            <a:r>
              <a:rPr lang="en-US" dirty="0" err="1"/>
              <a:t>prodesset</a:t>
            </a:r>
            <a:r>
              <a:rPr lang="en-US" dirty="0"/>
              <a:t> </a:t>
            </a:r>
            <a:r>
              <a:rPr lang="en-US" dirty="0" err="1"/>
              <a:t>ius</a:t>
            </a:r>
            <a:r>
              <a:rPr lang="en-US" dirty="0"/>
              <a:t>.”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sp>
        <p:nvSpPr>
          <p:cNvPr id="10" name="Content Placeholder 83"/>
          <p:cNvSpPr>
            <a:spLocks noGrp="1"/>
          </p:cNvSpPr>
          <p:nvPr>
            <p:ph sz="quarter" idx="17" hasCustomPrompt="1"/>
          </p:nvPr>
        </p:nvSpPr>
        <p:spPr>
          <a:xfrm>
            <a:off x="365672" y="2522220"/>
            <a:ext cx="5220000" cy="246930"/>
          </a:xfrm>
          <a:prstGeom prst="rect">
            <a:avLst/>
          </a:prstGeom>
          <a:solidFill>
            <a:schemeClr val="bg1"/>
          </a:solidFill>
        </p:spPr>
        <p:txBody>
          <a:bodyPr lIns="36000" tIns="36000" rIns="252000" bIns="36000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SzPct val="80000"/>
              <a:buFontTx/>
              <a:buNone/>
              <a:defRPr sz="1400" b="0">
                <a:latin typeface="Titillium Web" panose="00000500000000000000" pitchFamily="2" charset="0"/>
              </a:defRPr>
            </a:lvl1pPr>
            <a:lvl2pPr marL="342900" indent="0">
              <a:buClr>
                <a:schemeClr val="accent1"/>
              </a:buClr>
              <a:buSzPct val="80000"/>
              <a:buFontTx/>
              <a:buNone/>
              <a:defRPr sz="1600">
                <a:latin typeface="Titillium Web" panose="00000500000000000000" pitchFamily="2" charset="0"/>
              </a:defRPr>
            </a:lvl2pPr>
            <a:lvl3pPr marL="685800" indent="0">
              <a:buClr>
                <a:schemeClr val="tx2">
                  <a:lumMod val="60000"/>
                  <a:lumOff val="40000"/>
                </a:schemeClr>
              </a:buClr>
              <a:buSzPct val="80000"/>
              <a:buFontTx/>
              <a:buNone/>
              <a:defRPr sz="16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lnSpc>
                <a:spcPct val="100000"/>
              </a:lnSpc>
              <a:spcBef>
                <a:spcPts val="0"/>
              </a:spcBef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[Name]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5585672" y="3286280"/>
            <a:ext cx="1758950" cy="776288"/>
          </a:xfrm>
          <a:prstGeom prst="rect">
            <a:avLst/>
          </a:prstGeom>
          <a:solidFill>
            <a:schemeClr val="bg1"/>
          </a:solidFill>
        </p:spPr>
        <p:txBody>
          <a:bodyPr anchor="ctr" anchorCtr="0"/>
          <a:lstStyle>
            <a:lvl1pPr marL="0" indent="0" algn="ctr">
              <a:buNone/>
              <a:defRPr i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GB"/>
              <a:t>[Logo of Company.]</a:t>
            </a:r>
          </a:p>
        </p:txBody>
      </p:sp>
      <p:sp>
        <p:nvSpPr>
          <p:cNvPr id="13" name="Content Placeholder 83"/>
          <p:cNvSpPr>
            <a:spLocks noGrp="1"/>
          </p:cNvSpPr>
          <p:nvPr>
            <p:ph sz="quarter" idx="20" hasCustomPrompt="1"/>
          </p:nvPr>
        </p:nvSpPr>
        <p:spPr>
          <a:xfrm>
            <a:off x="365672" y="2763538"/>
            <a:ext cx="5220000" cy="246930"/>
          </a:xfrm>
          <a:prstGeom prst="rect">
            <a:avLst/>
          </a:prstGeom>
          <a:solidFill>
            <a:schemeClr val="bg1"/>
          </a:solidFill>
        </p:spPr>
        <p:txBody>
          <a:bodyPr lIns="36000" tIns="36000" rIns="252000" bIns="36000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SzPct val="80000"/>
              <a:buFontTx/>
              <a:buNone/>
              <a:defRPr sz="1400" b="0">
                <a:latin typeface="Titillium Web" panose="00000500000000000000" pitchFamily="2" charset="0"/>
              </a:defRPr>
            </a:lvl1pPr>
            <a:lvl2pPr marL="342900" indent="0">
              <a:buClr>
                <a:schemeClr val="accent1"/>
              </a:buClr>
              <a:buSzPct val="80000"/>
              <a:buFontTx/>
              <a:buNone/>
              <a:defRPr sz="1600">
                <a:latin typeface="Titillium Web" panose="00000500000000000000" pitchFamily="2" charset="0"/>
              </a:defRPr>
            </a:lvl2pPr>
            <a:lvl3pPr marL="685800" indent="0">
              <a:buClr>
                <a:schemeClr val="tx2">
                  <a:lumMod val="60000"/>
                  <a:lumOff val="40000"/>
                </a:schemeClr>
              </a:buClr>
              <a:buSzPct val="80000"/>
              <a:buFontTx/>
              <a:buNone/>
              <a:defRPr sz="16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lnSpc>
                <a:spcPct val="100000"/>
              </a:lnSpc>
              <a:spcBef>
                <a:spcPts val="0"/>
              </a:spcBef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[Role]</a:t>
            </a:r>
          </a:p>
        </p:txBody>
      </p:sp>
      <p:sp>
        <p:nvSpPr>
          <p:cNvPr id="14" name="Content Placeholder 83"/>
          <p:cNvSpPr>
            <a:spLocks noGrp="1"/>
          </p:cNvSpPr>
          <p:nvPr>
            <p:ph sz="quarter" idx="21" hasCustomPrompt="1"/>
          </p:nvPr>
        </p:nvSpPr>
        <p:spPr>
          <a:xfrm>
            <a:off x="365672" y="3004855"/>
            <a:ext cx="5220000" cy="246930"/>
          </a:xfrm>
          <a:prstGeom prst="rect">
            <a:avLst/>
          </a:prstGeom>
          <a:solidFill>
            <a:schemeClr val="bg1"/>
          </a:solidFill>
        </p:spPr>
        <p:txBody>
          <a:bodyPr lIns="36000" tIns="36000" rIns="252000" bIns="36000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SzPct val="80000"/>
              <a:buFontTx/>
              <a:buNone/>
              <a:defRPr sz="1400" b="0">
                <a:latin typeface="Titillium Web" panose="00000500000000000000" pitchFamily="2" charset="0"/>
              </a:defRPr>
            </a:lvl1pPr>
            <a:lvl2pPr marL="342900" indent="0">
              <a:buClr>
                <a:schemeClr val="accent1"/>
              </a:buClr>
              <a:buSzPct val="80000"/>
              <a:buFontTx/>
              <a:buNone/>
              <a:defRPr sz="1600">
                <a:latin typeface="Titillium Web" panose="00000500000000000000" pitchFamily="2" charset="0"/>
              </a:defRPr>
            </a:lvl2pPr>
            <a:lvl3pPr marL="685800" indent="0">
              <a:buClr>
                <a:schemeClr val="tx2">
                  <a:lumMod val="60000"/>
                  <a:lumOff val="40000"/>
                </a:schemeClr>
              </a:buClr>
              <a:buSzPct val="80000"/>
              <a:buFontTx/>
              <a:buNone/>
              <a:defRPr sz="16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lnSpc>
                <a:spcPct val="100000"/>
              </a:lnSpc>
              <a:spcBef>
                <a:spcPts val="0"/>
              </a:spcBef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[Company Name]</a:t>
            </a:r>
          </a:p>
        </p:txBody>
      </p:sp>
    </p:spTree>
    <p:extLst>
      <p:ext uri="{BB962C8B-B14F-4D97-AF65-F5344CB8AC3E}">
        <p14:creationId xmlns:p14="http://schemas.microsoft.com/office/powerpoint/2010/main" val="299479920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Thank_you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PT_Strip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2668" y="804176"/>
            <a:ext cx="3048264" cy="3883489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812666" y="707300"/>
            <a:ext cx="1435233" cy="44331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b="1" dirty="0">
                <a:latin typeface="Titillium Web" panose="00000500000000000000" pitchFamily="2" charset="0"/>
              </a:rPr>
              <a:t>Thank you.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812666" y="1461191"/>
            <a:ext cx="2265814" cy="1053409"/>
          </a:xfrm>
          <a:prstGeom prst="rect">
            <a:avLst/>
          </a:prstGeom>
          <a:solidFill>
            <a:schemeClr val="bg1"/>
          </a:solidFill>
        </p:spPr>
        <p:txBody>
          <a:bodyPr wrap="square" lIns="180000" tIns="108000" rtlCol="0" anchor="t" anchorCtr="0">
            <a:noAutofit/>
          </a:bodyPr>
          <a:lstStyle/>
          <a:p>
            <a:pPr algn="l">
              <a:spcAft>
                <a:spcPts val="600"/>
              </a:spcAft>
            </a:pPr>
            <a:r>
              <a:rPr lang="en-GB" b="1" dirty="0">
                <a:latin typeface="Titillium Web" panose="00000500000000000000" pitchFamily="2" charset="0"/>
              </a:rPr>
              <a:t>Get in touch</a:t>
            </a:r>
          </a:p>
          <a:p>
            <a:pPr marL="171450" indent="-171450" algn="l">
              <a:spcBef>
                <a:spcPts val="0"/>
              </a:spcBef>
              <a:spcAft>
                <a:spcPts val="600"/>
              </a:spcAft>
              <a:buSzPct val="80000"/>
              <a:buFont typeface="Titillium Web" panose="00000500000000000000" pitchFamily="2" charset="0"/>
              <a:buChar char="&gt;"/>
            </a:pPr>
            <a:r>
              <a:rPr lang="en-GB" sz="1200" b="0" dirty="0">
                <a:latin typeface="Titillium Web" panose="00000500000000000000" pitchFamily="2" charset="0"/>
              </a:rPr>
              <a:t>info@featurespace.co.uk</a:t>
            </a:r>
          </a:p>
          <a:p>
            <a:pPr marL="171450" indent="-171450" algn="l">
              <a:spcBef>
                <a:spcPts val="0"/>
              </a:spcBef>
              <a:spcAft>
                <a:spcPts val="600"/>
              </a:spcAft>
              <a:buSzPct val="80000"/>
              <a:buFont typeface="Titillium Web" panose="00000500000000000000" pitchFamily="2" charset="0"/>
              <a:buChar char="&gt;"/>
            </a:pPr>
            <a:r>
              <a:rPr lang="en-GB" sz="1200" b="0" dirty="0">
                <a:latin typeface="Titillium Web" panose="00000500000000000000" pitchFamily="2" charset="0"/>
              </a:rPr>
              <a:t>www.featurespace.com</a:t>
            </a:r>
          </a:p>
          <a:p>
            <a:pPr algn="l"/>
            <a:endParaRPr lang="en-GB" b="1" dirty="0">
              <a:latin typeface="Titillium Web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63053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apttern + Logo">
    <p:bg>
      <p:bgPr>
        <a:blipFill rotWithShape="0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tsmart_Risk_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704" y="2841284"/>
            <a:ext cx="1758652" cy="348455"/>
          </a:xfrm>
          <a:prstGeom prst="rect">
            <a:avLst/>
          </a:prstGeom>
        </p:spPr>
      </p:pic>
      <p:pic>
        <p:nvPicPr>
          <p:cNvPr id="4" name="Picture 3" descr="Featurespace_Logo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52" y="1990995"/>
            <a:ext cx="1758652" cy="85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44937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+Log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mplete_lock-up_CMY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52" y="1954709"/>
            <a:ext cx="3429896" cy="125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34521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 userDrawn="1"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tillium Web" panose="00000500000000000000" pitchFamily="2" charset="0"/>
              <a:ea typeface="+mn-ea"/>
              <a:cs typeface="+mn-cs"/>
            </a:endParaRPr>
          </a:p>
        </p:txBody>
      </p:sp>
      <p:pic>
        <p:nvPicPr>
          <p:cNvPr id="15" name="Picture 14" descr="PPT_Strip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8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tillium Web" panose="00000500000000000000" pitchFamily="2" charset="0"/>
              <a:ea typeface="+mn-ea"/>
              <a:cs typeface="+mn-cs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sp>
        <p:nvSpPr>
          <p:cNvPr id="76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3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ctr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Section</a:t>
            </a:r>
          </a:p>
        </p:txBody>
      </p:sp>
      <p:sp>
        <p:nvSpPr>
          <p:cNvPr id="77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46035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 dirty="0"/>
              <a:t>|</a:t>
            </a:r>
          </a:p>
        </p:txBody>
      </p:sp>
      <p:sp>
        <p:nvSpPr>
          <p:cNvPr id="78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09" y="206315"/>
            <a:ext cx="6329450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Slide [Capitalize Each Word in a Title]</a:t>
            </a:r>
          </a:p>
        </p:txBody>
      </p:sp>
      <p:pic>
        <p:nvPicPr>
          <p:cNvPr id="81" name="Picture 80" descr="Outsmart_Risk_with_Strip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5"/>
            <a:ext cx="720000" cy="177409"/>
          </a:xfrm>
          <a:prstGeom prst="rect">
            <a:avLst/>
          </a:prstGeom>
        </p:spPr>
      </p:pic>
      <p:sp>
        <p:nvSpPr>
          <p:cNvPr id="82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Sub-heading is one sentence that sums up the key point the slide is communicating to the viewer</a:t>
            </a:r>
          </a:p>
        </p:txBody>
      </p:sp>
    </p:spTree>
    <p:extLst>
      <p:ext uri="{BB962C8B-B14F-4D97-AF65-F5344CB8AC3E}">
        <p14:creationId xmlns:p14="http://schemas.microsoft.com/office/powerpoint/2010/main" val="261279958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rge_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PT_Strip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81379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1" y="0"/>
            <a:ext cx="7703062" cy="51435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04333" y="1188066"/>
            <a:ext cx="45719" cy="28082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Titillium Web" panose="00000500000000000000" pitchFamily="2" charset="0"/>
            </a:endParaRPr>
          </a:p>
        </p:txBody>
      </p:sp>
      <p:pic>
        <p:nvPicPr>
          <p:cNvPr id="10" name="Picture 9" descr="Featurespace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18" y="3698497"/>
            <a:ext cx="1450005" cy="701060"/>
          </a:xfrm>
          <a:prstGeom prst="rect">
            <a:avLst/>
          </a:prstGeom>
        </p:spPr>
      </p:pic>
      <p:pic>
        <p:nvPicPr>
          <p:cNvPr id="11" name="Picture 10" descr="Outsmart_Risk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807" y="4399558"/>
            <a:ext cx="1450005" cy="287300"/>
          </a:xfrm>
          <a:prstGeom prst="rect">
            <a:avLst/>
          </a:prstGeom>
        </p:spPr>
      </p:pic>
      <p:sp>
        <p:nvSpPr>
          <p:cNvPr id="1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804332" y="1963142"/>
            <a:ext cx="3775287" cy="320038"/>
          </a:xfrm>
          <a:prstGeom prst="rect">
            <a:avLst/>
          </a:prstGeom>
          <a:solidFill>
            <a:schemeClr val="bg1"/>
          </a:solidFill>
        </p:spPr>
        <p:txBody>
          <a:bodyPr lIns="144000" tIns="36000" rIns="108000" bIns="108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Titillium Web" panose="00000500000000000000" pitchFamily="2" charset="0"/>
              <a:buNone/>
              <a:defRPr sz="1200"/>
            </a:lvl1pPr>
            <a:lvl2pPr marL="1588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tabLst>
                <a:tab pos="180975" algn="l"/>
              </a:tabLst>
              <a:defRPr sz="1200">
                <a:latin typeface="Titillium Web" panose="00000500000000000000" pitchFamily="2" charset="0"/>
              </a:defRPr>
            </a:lvl2pPr>
            <a:lvl3pPr marL="857250" indent="-171450">
              <a:buFont typeface="Titillium Web" panose="00000500000000000000" pitchFamily="2" charset="0"/>
              <a:buChar char="&gt;"/>
              <a:defRPr sz="1000"/>
            </a:lvl3pPr>
            <a:lvl4pPr marL="1200150" indent="-171450">
              <a:buFont typeface="Titillium Web" panose="00000500000000000000" pitchFamily="2" charset="0"/>
              <a:buChar char="&gt;"/>
              <a:defRPr sz="900"/>
            </a:lvl4pPr>
            <a:lvl5pPr marL="1543050" indent="-171450">
              <a:buFont typeface="Titillium Web" panose="00000500000000000000" pitchFamily="2" charset="0"/>
              <a:buChar char="&gt;"/>
              <a:defRPr sz="900"/>
            </a:lvl5pPr>
          </a:lstStyle>
          <a:p>
            <a:pPr lvl="1"/>
            <a:r>
              <a:rPr lang="en-US" dirty="0"/>
              <a:t>[01 January 2017]</a:t>
            </a:r>
          </a:p>
        </p:txBody>
      </p:sp>
      <p:sp>
        <p:nvSpPr>
          <p:cNvPr id="16" name="Text Placeholder 30"/>
          <p:cNvSpPr>
            <a:spLocks noGrp="1"/>
          </p:cNvSpPr>
          <p:nvPr>
            <p:ph type="body" sz="quarter" idx="16" hasCustomPrompt="1"/>
          </p:nvPr>
        </p:nvSpPr>
        <p:spPr>
          <a:xfrm>
            <a:off x="804332" y="991148"/>
            <a:ext cx="3775287" cy="33146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44000" tIns="72000" rIns="144000" bIns="0" anchor="t" anchorCtr="0">
            <a:normAutofit/>
          </a:bodyPr>
          <a:lstStyle>
            <a:lvl1pPr marL="0" indent="0">
              <a:buNone/>
              <a:defRPr sz="16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[Client Name or Featurespace]</a:t>
            </a:r>
          </a:p>
        </p:txBody>
      </p:sp>
      <p:sp>
        <p:nvSpPr>
          <p:cNvPr id="17" name="Text Placeholder 30"/>
          <p:cNvSpPr>
            <a:spLocks noGrp="1"/>
          </p:cNvSpPr>
          <p:nvPr>
            <p:ph type="body" sz="quarter" idx="17" hasCustomPrompt="1"/>
          </p:nvPr>
        </p:nvSpPr>
        <p:spPr>
          <a:xfrm>
            <a:off x="804332" y="1322613"/>
            <a:ext cx="3775287" cy="63997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44000" tIns="72000" rIns="14400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[Presentation Title Goes Here and onto the Next Line]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21C97F2-B18A-4DC2-B96E-5BF56967D1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01" y="0"/>
            <a:ext cx="7703062" cy="51435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A1579F8-EA85-4580-AD3A-9DB71237A8A6}"/>
              </a:ext>
            </a:extLst>
          </p:cNvPr>
          <p:cNvSpPr/>
          <p:nvPr userDrawn="1"/>
        </p:nvSpPr>
        <p:spPr>
          <a:xfrm>
            <a:off x="804333" y="1188066"/>
            <a:ext cx="45719" cy="28082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Titillium Web" panose="00000500000000000000" pitchFamily="2" charset="0"/>
            </a:endParaRPr>
          </a:p>
        </p:txBody>
      </p:sp>
      <p:pic>
        <p:nvPicPr>
          <p:cNvPr id="14" name="Picture 13" descr="Featurespace_Logo.png">
            <a:extLst>
              <a:ext uri="{FF2B5EF4-FFF2-40B4-BE49-F238E27FC236}">
                <a16:creationId xmlns:a16="http://schemas.microsoft.com/office/drawing/2014/main" id="{B8792CB3-5594-431B-9200-E30FDAFC4A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18" y="3698497"/>
            <a:ext cx="1450005" cy="701060"/>
          </a:xfrm>
          <a:prstGeom prst="rect">
            <a:avLst/>
          </a:prstGeom>
        </p:spPr>
      </p:pic>
      <p:pic>
        <p:nvPicPr>
          <p:cNvPr id="18" name="Picture 17" descr="Outsmart_Risk_Logo.png">
            <a:extLst>
              <a:ext uri="{FF2B5EF4-FFF2-40B4-BE49-F238E27FC236}">
                <a16:creationId xmlns:a16="http://schemas.microsoft.com/office/drawing/2014/main" id="{8B871DE9-5B1A-4B5E-959B-3EE5DDC92E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807" y="4399558"/>
            <a:ext cx="1450005" cy="28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04811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_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04333" y="1188066"/>
            <a:ext cx="45719" cy="28082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Titillium Web" panose="00000500000000000000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 rot="16200000">
            <a:off x="4438111" y="2962126"/>
            <a:ext cx="45720" cy="34037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Titillium Web" panose="00000500000000000000" pitchFamily="2" charset="0"/>
            </a:endParaRPr>
          </a:p>
        </p:txBody>
      </p:sp>
      <p:pic>
        <p:nvPicPr>
          <p:cNvPr id="13" name="Picture 12" descr="Featurespace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894" y="3698497"/>
            <a:ext cx="1450005" cy="701060"/>
          </a:xfrm>
          <a:prstGeom prst="rect">
            <a:avLst/>
          </a:prstGeom>
        </p:spPr>
      </p:pic>
      <p:pic>
        <p:nvPicPr>
          <p:cNvPr id="14" name="Picture 13" descr="Outsmart_Risk_with_Strip_R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419" y="4399557"/>
            <a:ext cx="1453797" cy="358218"/>
          </a:xfrm>
          <a:prstGeom prst="rect">
            <a:avLst/>
          </a:prstGeom>
        </p:spPr>
      </p:pic>
      <p:pic>
        <p:nvPicPr>
          <p:cNvPr id="15" name="Picture 14" descr="PPT_Strip_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19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804332" y="1963142"/>
            <a:ext cx="3775287" cy="320038"/>
          </a:xfrm>
          <a:prstGeom prst="rect">
            <a:avLst/>
          </a:prstGeom>
          <a:solidFill>
            <a:schemeClr val="bg1"/>
          </a:solidFill>
        </p:spPr>
        <p:txBody>
          <a:bodyPr lIns="144000" tIns="36000" rIns="108000" bIns="108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Titillium Web" panose="00000500000000000000" pitchFamily="2" charset="0"/>
              <a:buNone/>
              <a:defRPr sz="1200"/>
            </a:lvl1pPr>
            <a:lvl2pPr marL="1588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tabLst>
                <a:tab pos="180975" algn="l"/>
              </a:tabLst>
              <a:defRPr sz="1200">
                <a:latin typeface="Titillium Web" panose="00000500000000000000" pitchFamily="2" charset="0"/>
              </a:defRPr>
            </a:lvl2pPr>
            <a:lvl3pPr marL="857250" indent="-171450">
              <a:buFont typeface="Titillium Web" panose="00000500000000000000" pitchFamily="2" charset="0"/>
              <a:buChar char="&gt;"/>
              <a:defRPr sz="1000"/>
            </a:lvl3pPr>
            <a:lvl4pPr marL="1200150" indent="-171450">
              <a:buFont typeface="Titillium Web" panose="00000500000000000000" pitchFamily="2" charset="0"/>
              <a:buChar char="&gt;"/>
              <a:defRPr sz="900"/>
            </a:lvl4pPr>
            <a:lvl5pPr marL="1543050" indent="-171450">
              <a:buFont typeface="Titillium Web" panose="00000500000000000000" pitchFamily="2" charset="0"/>
              <a:buChar char="&gt;"/>
              <a:defRPr sz="900"/>
            </a:lvl5pPr>
          </a:lstStyle>
          <a:p>
            <a:pPr lvl="1"/>
            <a:r>
              <a:rPr lang="en-US" dirty="0"/>
              <a:t>[01 January 2017]</a:t>
            </a:r>
          </a:p>
        </p:txBody>
      </p:sp>
      <p:sp>
        <p:nvSpPr>
          <p:cNvPr id="20" name="Text Placeholder 30"/>
          <p:cNvSpPr>
            <a:spLocks noGrp="1"/>
          </p:cNvSpPr>
          <p:nvPr>
            <p:ph type="body" sz="quarter" idx="16" hasCustomPrompt="1"/>
          </p:nvPr>
        </p:nvSpPr>
        <p:spPr>
          <a:xfrm>
            <a:off x="804332" y="991148"/>
            <a:ext cx="3775287" cy="33146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44000" tIns="72000" rIns="144000" bIns="0" anchor="t" anchorCtr="0">
            <a:normAutofit/>
          </a:bodyPr>
          <a:lstStyle>
            <a:lvl1pPr marL="0" indent="0">
              <a:buNone/>
              <a:defRPr sz="16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[Client Name or Featurespace]</a:t>
            </a:r>
          </a:p>
        </p:txBody>
      </p:sp>
      <p:sp>
        <p:nvSpPr>
          <p:cNvPr id="21" name="Text Placeholder 30"/>
          <p:cNvSpPr>
            <a:spLocks noGrp="1"/>
          </p:cNvSpPr>
          <p:nvPr>
            <p:ph type="body" sz="quarter" idx="17" hasCustomPrompt="1"/>
          </p:nvPr>
        </p:nvSpPr>
        <p:spPr>
          <a:xfrm>
            <a:off x="804332" y="1322613"/>
            <a:ext cx="3775287" cy="63997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44000" tIns="72000" rIns="14400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[Presentation Title Goes Here and onto the Next Line]</a:t>
            </a:r>
          </a:p>
        </p:txBody>
      </p:sp>
      <p:sp>
        <p:nvSpPr>
          <p:cNvPr id="22" name="Content Placeholder 83"/>
          <p:cNvSpPr>
            <a:spLocks noGrp="1"/>
          </p:cNvSpPr>
          <p:nvPr>
            <p:ph sz="quarter" idx="15" hasCustomPrompt="1"/>
          </p:nvPr>
        </p:nvSpPr>
        <p:spPr>
          <a:xfrm>
            <a:off x="804332" y="3596640"/>
            <a:ext cx="2312248" cy="1090216"/>
          </a:xfrm>
          <a:prstGeom prst="rect">
            <a:avLst/>
          </a:prstGeom>
          <a:solidFill>
            <a:schemeClr val="bg1"/>
          </a:solidFill>
        </p:spPr>
        <p:txBody>
          <a:bodyPr lIns="180000" tIns="108000" rIns="180000" bIns="108000">
            <a:normAutofit/>
          </a:bodyPr>
          <a:lstStyle>
            <a:lvl1pPr marL="0" indent="0">
              <a:buSzPct val="80000"/>
              <a:buFont typeface="Titillium Web" panose="00000500000000000000" pitchFamily="2" charset="0"/>
              <a:buNone/>
              <a:defRPr sz="1100" i="1">
                <a:latin typeface="Titillium Web" panose="00000500000000000000" pitchFamily="2" charset="0"/>
              </a:defRPr>
            </a:lvl1pPr>
            <a:lvl2pPr marL="342900" indent="0">
              <a:buClr>
                <a:schemeClr val="accent1"/>
              </a:buClr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Subtitle goes here.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47F2581-0E29-4922-82BD-61B988D463C7}"/>
              </a:ext>
            </a:extLst>
          </p:cNvPr>
          <p:cNvSpPr/>
          <p:nvPr userDrawn="1"/>
        </p:nvSpPr>
        <p:spPr>
          <a:xfrm>
            <a:off x="804334" y="1188066"/>
            <a:ext cx="45719" cy="28082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89"/>
            <a:endParaRPr lang="en-US" sz="1800">
              <a:solidFill>
                <a:prstClr val="white"/>
              </a:solidFill>
              <a:latin typeface="Titillium Web" panose="00000500000000000000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CAA9DB-4512-4713-9786-2A89399E2F4F}"/>
              </a:ext>
            </a:extLst>
          </p:cNvPr>
          <p:cNvSpPr/>
          <p:nvPr userDrawn="1"/>
        </p:nvSpPr>
        <p:spPr>
          <a:xfrm rot="16200000">
            <a:off x="4438111" y="2962126"/>
            <a:ext cx="45720" cy="34037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89"/>
            <a:endParaRPr lang="en-US" sz="1800">
              <a:solidFill>
                <a:prstClr val="white"/>
              </a:solidFill>
              <a:latin typeface="Titillium Web" panose="00000500000000000000" pitchFamily="2" charset="0"/>
            </a:endParaRPr>
          </a:p>
        </p:txBody>
      </p:sp>
      <p:pic>
        <p:nvPicPr>
          <p:cNvPr id="17" name="Picture 16" descr="Featurespace_Logo.png">
            <a:extLst>
              <a:ext uri="{FF2B5EF4-FFF2-40B4-BE49-F238E27FC236}">
                <a16:creationId xmlns:a16="http://schemas.microsoft.com/office/drawing/2014/main" id="{85208507-8243-4DDC-A295-3BFF6DCF9A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894" y="3698497"/>
            <a:ext cx="1450005" cy="701060"/>
          </a:xfrm>
          <a:prstGeom prst="rect">
            <a:avLst/>
          </a:prstGeom>
        </p:spPr>
      </p:pic>
      <p:pic>
        <p:nvPicPr>
          <p:cNvPr id="18" name="Picture 17" descr="Outsmart_Risk_with_Strip_RGB.png">
            <a:extLst>
              <a:ext uri="{FF2B5EF4-FFF2-40B4-BE49-F238E27FC236}">
                <a16:creationId xmlns:a16="http://schemas.microsoft.com/office/drawing/2014/main" id="{DC24ABBC-D60A-4D49-8471-97A4AE0990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420" y="4399557"/>
            <a:ext cx="1453797" cy="358218"/>
          </a:xfrm>
          <a:prstGeom prst="rect">
            <a:avLst/>
          </a:prstGeom>
        </p:spPr>
      </p:pic>
      <p:pic>
        <p:nvPicPr>
          <p:cNvPr id="23" name="Picture 22" descr="PPT_Strip_RGB.png">
            <a:extLst>
              <a:ext uri="{FF2B5EF4-FFF2-40B4-BE49-F238E27FC236}">
                <a16:creationId xmlns:a16="http://schemas.microsoft.com/office/drawing/2014/main" id="{C11E049E-7F6C-46BD-A219-C6FB7C32107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6152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Featurespace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894" y="3698497"/>
            <a:ext cx="1450005" cy="701060"/>
          </a:xfrm>
          <a:prstGeom prst="rect">
            <a:avLst/>
          </a:prstGeom>
        </p:spPr>
      </p:pic>
      <p:pic>
        <p:nvPicPr>
          <p:cNvPr id="14" name="Picture 13" descr="Outsmart_Risk_with_Strip_R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419" y="4399557"/>
            <a:ext cx="1453797" cy="358218"/>
          </a:xfrm>
          <a:prstGeom prst="rect">
            <a:avLst/>
          </a:prstGeom>
        </p:spPr>
      </p:pic>
      <p:pic>
        <p:nvPicPr>
          <p:cNvPr id="15" name="Picture 14" descr="PPT_Strip_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36575" y="414338"/>
            <a:ext cx="4027488" cy="319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GB" dirty="0"/>
              <a:t>Contents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536575" y="1125538"/>
            <a:ext cx="4027488" cy="2901950"/>
          </a:xfrm>
          <a:prstGeom prst="rect">
            <a:avLst/>
          </a:prstGeom>
        </p:spPr>
        <p:txBody>
          <a:bodyPr/>
          <a:lstStyle>
            <a:lvl1pPr marL="355600" indent="-355600">
              <a:spcBef>
                <a:spcPts val="1200"/>
              </a:spcBef>
              <a:buFont typeface="+mj-lt"/>
              <a:buAutoNum type="arabicPeriod"/>
              <a:tabLst>
                <a:tab pos="355600" algn="l"/>
              </a:tabLst>
              <a:defRPr sz="1800" b="1"/>
            </a:lvl1pPr>
            <a:lvl2pPr marL="685800" indent="-236538">
              <a:buSzPct val="80000"/>
              <a:buFont typeface="+mj-lt"/>
              <a:buAutoNum type="alphaUcPeriod"/>
              <a:defRPr sz="1400"/>
            </a:lvl2pPr>
            <a:lvl3pPr marL="1028700" indent="-128588">
              <a:buFont typeface="+mj-lt"/>
              <a:buAutoNum type="romanLcPeriod"/>
              <a:defRPr sz="1200"/>
            </a:lvl3pPr>
            <a:lvl4pPr marL="1371600" indent="-342900">
              <a:buFont typeface="+mj-lt"/>
              <a:buAutoNum type="arabicPeriod"/>
              <a:defRPr/>
            </a:lvl4pPr>
            <a:lvl5pPr marL="17145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Section One Name</a:t>
            </a:r>
          </a:p>
          <a:p>
            <a:pPr lvl="1"/>
            <a:r>
              <a:rPr lang="en-US" dirty="0"/>
              <a:t>First Subsection of Section One</a:t>
            </a:r>
          </a:p>
        </p:txBody>
      </p:sp>
      <p:pic>
        <p:nvPicPr>
          <p:cNvPr id="7" name="Picture 6" descr="Featurespace_Logo.png">
            <a:extLst>
              <a:ext uri="{FF2B5EF4-FFF2-40B4-BE49-F238E27FC236}">
                <a16:creationId xmlns:a16="http://schemas.microsoft.com/office/drawing/2014/main" id="{18476AF7-0070-46C1-8196-66FD98F8DE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894" y="3698497"/>
            <a:ext cx="1450005" cy="701060"/>
          </a:xfrm>
          <a:prstGeom prst="rect">
            <a:avLst/>
          </a:prstGeom>
        </p:spPr>
      </p:pic>
      <p:pic>
        <p:nvPicPr>
          <p:cNvPr id="8" name="Picture 7" descr="Outsmart_Risk_with_Strip_RGB.png">
            <a:extLst>
              <a:ext uri="{FF2B5EF4-FFF2-40B4-BE49-F238E27FC236}">
                <a16:creationId xmlns:a16="http://schemas.microsoft.com/office/drawing/2014/main" id="{FD808C87-3F22-44FC-8393-F60CD0E264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419" y="4399557"/>
            <a:ext cx="1453797" cy="358218"/>
          </a:xfrm>
          <a:prstGeom prst="rect">
            <a:avLst/>
          </a:prstGeom>
        </p:spPr>
      </p:pic>
      <p:pic>
        <p:nvPicPr>
          <p:cNvPr id="9" name="Picture 8" descr="PPT_Strip_RGB.png">
            <a:extLst>
              <a:ext uri="{FF2B5EF4-FFF2-40B4-BE49-F238E27FC236}">
                <a16:creationId xmlns:a16="http://schemas.microsoft.com/office/drawing/2014/main" id="{C5357FED-81AE-4563-8C8F-46E3BD2B12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34642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PT_Strip_RG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416628" y="1843313"/>
            <a:ext cx="4325257" cy="1458687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Font typeface="+mj-lt"/>
              <a:buNone/>
              <a:tabLst>
                <a:tab pos="355600" algn="l"/>
              </a:tabLst>
              <a:defRPr sz="1800" b="1"/>
            </a:lvl1pPr>
            <a:lvl2pPr marL="685800" indent="-236538">
              <a:buSzPct val="80000"/>
              <a:buFont typeface="+mj-lt"/>
              <a:buAutoNum type="alphaUcPeriod"/>
              <a:defRPr sz="1600"/>
            </a:lvl2pPr>
            <a:lvl3pPr marL="1028700" indent="-128588">
              <a:buFont typeface="+mj-lt"/>
              <a:buAutoNum type="romanLcPeriod"/>
              <a:defRPr sz="1200"/>
            </a:lvl3pPr>
            <a:lvl4pPr marL="1371600" indent="-342900">
              <a:buFont typeface="+mj-lt"/>
              <a:buAutoNum type="arabicPeriod"/>
              <a:defRPr/>
            </a:lvl4pPr>
            <a:lvl5pPr marL="17145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Section Name</a:t>
            </a:r>
          </a:p>
        </p:txBody>
      </p:sp>
      <p:pic>
        <p:nvPicPr>
          <p:cNvPr id="4" name="Picture 3" descr="PPT_Strip_RGB.png">
            <a:extLst>
              <a:ext uri="{FF2B5EF4-FFF2-40B4-BE49-F238E27FC236}">
                <a16:creationId xmlns:a16="http://schemas.microsoft.com/office/drawing/2014/main" id="{FD25C175-1C55-4289-992E-A75E177EC3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22315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_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tillium Web" panose="00000500000000000000" pitchFamily="2" charset="0"/>
            </a:endParaRPr>
          </a:p>
        </p:txBody>
      </p:sp>
      <p:pic>
        <p:nvPicPr>
          <p:cNvPr id="15" name="Picture 14" descr="PPT_Strip_RG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sp>
        <p:nvSpPr>
          <p:cNvPr id="9" name="Rectangle 8"/>
          <p:cNvSpPr>
            <a:spLocks noChangeAspect="1"/>
          </p:cNvSpPr>
          <p:nvPr/>
        </p:nvSpPr>
        <p:spPr>
          <a:xfrm>
            <a:off x="8745721" y="4825868"/>
            <a:ext cx="147364" cy="1473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fld id="{221BE0B1-6E97-4EA4-9584-F77CE549C6EE}" type="slidenum">
              <a:rPr lang="en-GB" sz="600" smtClean="0">
                <a:solidFill>
                  <a:schemeClr val="tx1"/>
                </a:solidFill>
                <a:latin typeface="Titillium Web" panose="00000500000000000000" pitchFamily="2" charset="0"/>
              </a:rPr>
              <a:t>‹#›</a:t>
            </a:fld>
            <a:endParaRPr lang="en-GB" sz="600" dirty="0">
              <a:solidFill>
                <a:schemeClr val="tx1"/>
              </a:solidFill>
              <a:latin typeface="Titillium Web" panose="00000500000000000000" pitchFamily="2" charset="0"/>
            </a:endParaRPr>
          </a:p>
        </p:txBody>
      </p:sp>
      <p:sp>
        <p:nvSpPr>
          <p:cNvPr id="76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3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t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Section</a:t>
            </a:r>
          </a:p>
        </p:txBody>
      </p:sp>
      <p:sp>
        <p:nvSpPr>
          <p:cNvPr id="77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46035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 dirty="0"/>
              <a:t>|</a:t>
            </a:r>
          </a:p>
        </p:txBody>
      </p:sp>
      <p:sp>
        <p:nvSpPr>
          <p:cNvPr id="78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09" y="206315"/>
            <a:ext cx="6329450" cy="252000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Slide [Capitalize Each Word in a Title]</a:t>
            </a:r>
          </a:p>
        </p:txBody>
      </p:sp>
      <p:pic>
        <p:nvPicPr>
          <p:cNvPr id="81" name="Picture 80" descr="Outsmart_Risk_with_Strip_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81728"/>
            <a:ext cx="720000" cy="177409"/>
          </a:xfrm>
          <a:prstGeom prst="rect">
            <a:avLst/>
          </a:prstGeom>
        </p:spPr>
      </p:pic>
      <p:sp>
        <p:nvSpPr>
          <p:cNvPr id="82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Sub-heading is one sentence that sums up the key point the slide is communicating to the viewer</a:t>
            </a:r>
          </a:p>
        </p:txBody>
      </p:sp>
      <p:sp>
        <p:nvSpPr>
          <p:cNvPr id="84" name="Content Placeholder 83"/>
          <p:cNvSpPr>
            <a:spLocks noGrp="1"/>
          </p:cNvSpPr>
          <p:nvPr>
            <p:ph sz="quarter" idx="15" hasCustomPrompt="1"/>
          </p:nvPr>
        </p:nvSpPr>
        <p:spPr>
          <a:xfrm>
            <a:off x="258761" y="1139928"/>
            <a:ext cx="8634323" cy="32400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lnSpc>
                <a:spcPct val="100000"/>
              </a:lnSpc>
              <a:spcBef>
                <a:spcPts val="1200"/>
              </a:spcBef>
              <a:buSzPct val="80000"/>
              <a:buFont typeface="Titillium Web" panose="00000500000000000000" pitchFamily="2" charset="0"/>
              <a:buChar char="&gt;"/>
              <a:defRPr sz="1400" b="1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4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2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4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49C34C-0936-4F4E-9DDC-06276893ABAF}"/>
              </a:ext>
            </a:extLst>
          </p:cNvPr>
          <p:cNvSpPr/>
          <p:nvPr userDrawn="1"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tillium Web" panose="00000500000000000000" pitchFamily="2" charset="0"/>
            </a:endParaRPr>
          </a:p>
        </p:txBody>
      </p:sp>
      <p:pic>
        <p:nvPicPr>
          <p:cNvPr id="14" name="Picture 13" descr="PPT_Strip_RGB.png">
            <a:extLst>
              <a:ext uri="{FF2B5EF4-FFF2-40B4-BE49-F238E27FC236}">
                <a16:creationId xmlns:a16="http://schemas.microsoft.com/office/drawing/2014/main" id="{0C75A769-E1A8-498F-9475-D02BA206FA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76692B2-0E33-4F19-8EE3-7C22A1144473}"/>
              </a:ext>
            </a:extLst>
          </p:cNvPr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 dirty="0">
              <a:latin typeface="Titillium Web" panose="00000500000000000000" pitchFamily="2" charset="0"/>
            </a:endParaRPr>
          </a:p>
        </p:txBody>
      </p:sp>
      <p:pic>
        <p:nvPicPr>
          <p:cNvPr id="17" name="Picture 16" descr="Featurespace_Logo.png">
            <a:extLst>
              <a:ext uri="{FF2B5EF4-FFF2-40B4-BE49-F238E27FC236}">
                <a16:creationId xmlns:a16="http://schemas.microsoft.com/office/drawing/2014/main" id="{F154B144-C693-4671-BAFD-4DE8E11F92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pic>
        <p:nvPicPr>
          <p:cNvPr id="19" name="Picture 18" descr="Outsmart_Risk_with_Strip_RGB.png">
            <a:extLst>
              <a:ext uri="{FF2B5EF4-FFF2-40B4-BE49-F238E27FC236}">
                <a16:creationId xmlns:a16="http://schemas.microsoft.com/office/drawing/2014/main" id="{C2D66D93-7B8D-47F1-AB1A-61B8D0B78D4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5"/>
            <a:ext cx="720000" cy="17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911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Thank_you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PT_Strip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2668" y="804176"/>
            <a:ext cx="3048264" cy="3883489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812666" y="707300"/>
            <a:ext cx="1435233" cy="44331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b="1">
                <a:latin typeface="Titillium Web" panose="00000500000000000000" pitchFamily="2" charset="0"/>
              </a:rPr>
              <a:t>Thank you.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812666" y="1461191"/>
            <a:ext cx="2265814" cy="1053409"/>
          </a:xfrm>
          <a:prstGeom prst="rect">
            <a:avLst/>
          </a:prstGeom>
          <a:solidFill>
            <a:schemeClr val="bg1"/>
          </a:solidFill>
        </p:spPr>
        <p:txBody>
          <a:bodyPr wrap="square" lIns="180000" tIns="108000" rtlCol="0" anchor="t" anchorCtr="0">
            <a:noAutofit/>
          </a:bodyPr>
          <a:lstStyle/>
          <a:p>
            <a:pPr algn="l">
              <a:spcAft>
                <a:spcPts val="600"/>
              </a:spcAft>
            </a:pPr>
            <a:r>
              <a:rPr lang="en-GB" b="1" dirty="0">
                <a:latin typeface="Titillium Web" panose="00000500000000000000" pitchFamily="2" charset="0"/>
              </a:rPr>
              <a:t>Get in touch</a:t>
            </a:r>
          </a:p>
          <a:p>
            <a:pPr marL="171450" indent="-171450" algn="l">
              <a:spcBef>
                <a:spcPts val="0"/>
              </a:spcBef>
              <a:spcAft>
                <a:spcPts val="600"/>
              </a:spcAft>
              <a:buSzPct val="80000"/>
              <a:buFont typeface="Titillium Web" panose="00000500000000000000" pitchFamily="2" charset="0"/>
              <a:buChar char="&gt;"/>
            </a:pPr>
            <a:r>
              <a:rPr lang="en-GB" sz="1200" b="0" dirty="0">
                <a:latin typeface="Titillium Web" panose="00000500000000000000" pitchFamily="2" charset="0"/>
                <a:hlinkClick r:id="rId4"/>
              </a:rPr>
              <a:t>info@featurespace.com</a:t>
            </a:r>
            <a:endParaRPr lang="en-GB" sz="1200" b="0" dirty="0">
              <a:latin typeface="Titillium Web" panose="00000500000000000000" pitchFamily="2" charset="0"/>
            </a:endParaRPr>
          </a:p>
          <a:p>
            <a:pPr marL="171450" indent="-171450" algn="l">
              <a:spcBef>
                <a:spcPts val="0"/>
              </a:spcBef>
              <a:spcAft>
                <a:spcPts val="600"/>
              </a:spcAft>
              <a:buSzPct val="80000"/>
              <a:buFont typeface="Titillium Web" panose="00000500000000000000" pitchFamily="2" charset="0"/>
              <a:buChar char="&gt;"/>
            </a:pPr>
            <a:r>
              <a:rPr lang="en-GB" sz="1200" b="0" dirty="0">
                <a:latin typeface="Titillium Web" panose="00000500000000000000" pitchFamily="2" charset="0"/>
              </a:rPr>
              <a:t>www.featurespace.com</a:t>
            </a:r>
          </a:p>
          <a:p>
            <a:pPr algn="l"/>
            <a:endParaRPr lang="en-GB" b="1" dirty="0">
              <a:latin typeface="Titillium Web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75475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_Gre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tillium Web" panose="00000500000000000000" pitchFamily="2" charset="0"/>
            </a:endParaRPr>
          </a:p>
        </p:txBody>
      </p:sp>
      <p:pic>
        <p:nvPicPr>
          <p:cNvPr id="15" name="Picture 14" descr="PPT_Strip_RG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pic>
        <p:nvPicPr>
          <p:cNvPr id="81" name="Picture 80" descr="Outsmart_Risk_with_Strip_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81728"/>
            <a:ext cx="720000" cy="17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38228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s: Image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tillium Web" panose="000005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sp>
        <p:nvSpPr>
          <p:cNvPr id="9" name="Rectangle 8"/>
          <p:cNvSpPr>
            <a:spLocks noChangeAspect="1"/>
          </p:cNvSpPr>
          <p:nvPr/>
        </p:nvSpPr>
        <p:spPr>
          <a:xfrm>
            <a:off x="8745721" y="4825868"/>
            <a:ext cx="147364" cy="1473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fld id="{221BE0B1-6E97-4EA4-9584-F77CE549C6EE}" type="slidenum">
              <a:rPr lang="en-GB" sz="600" smtClean="0">
                <a:solidFill>
                  <a:schemeClr val="tx1"/>
                </a:solidFill>
                <a:latin typeface="Titillium Web" panose="00000500000000000000" pitchFamily="2" charset="0"/>
              </a:rPr>
              <a:t>‹#›</a:t>
            </a:fld>
            <a:endParaRPr lang="en-GB" sz="600" dirty="0">
              <a:solidFill>
                <a:schemeClr val="tx1"/>
              </a:solidFill>
              <a:latin typeface="Titillium Web" panose="00000500000000000000" pitchFamily="2" charset="0"/>
            </a:endParaRPr>
          </a:p>
        </p:txBody>
      </p:sp>
      <p:pic>
        <p:nvPicPr>
          <p:cNvPr id="81" name="Picture 80" descr="Outsmart_Risk_with_Strip_R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81728"/>
            <a:ext cx="720000" cy="177409"/>
          </a:xfrm>
          <a:prstGeom prst="rect">
            <a:avLst/>
          </a:prstGeom>
        </p:spPr>
      </p:pic>
      <p:sp>
        <p:nvSpPr>
          <p:cNvPr id="84" name="Content Placeholder 83"/>
          <p:cNvSpPr>
            <a:spLocks noGrp="1"/>
          </p:cNvSpPr>
          <p:nvPr>
            <p:ph sz="quarter" idx="15" hasCustomPrompt="1"/>
          </p:nvPr>
        </p:nvSpPr>
        <p:spPr>
          <a:xfrm>
            <a:off x="258762" y="1139928"/>
            <a:ext cx="4140000" cy="32400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sp>
        <p:nvSpPr>
          <p:cNvPr id="85" name="Content Placeholder 83"/>
          <p:cNvSpPr>
            <a:spLocks noGrp="1"/>
          </p:cNvSpPr>
          <p:nvPr>
            <p:ph sz="quarter" idx="16" hasCustomPrompt="1"/>
          </p:nvPr>
        </p:nvSpPr>
        <p:spPr>
          <a:xfrm>
            <a:off x="4753085" y="1139928"/>
            <a:ext cx="4140000" cy="32400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pic>
        <p:nvPicPr>
          <p:cNvPr id="14" name="Picture 13" descr="PPT_Strip_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16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3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t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Section</a:t>
            </a:r>
          </a:p>
        </p:txBody>
      </p:sp>
      <p:sp>
        <p:nvSpPr>
          <p:cNvPr id="17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46035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 dirty="0"/>
              <a:t>|</a:t>
            </a:r>
          </a:p>
        </p:txBody>
      </p:sp>
      <p:sp>
        <p:nvSpPr>
          <p:cNvPr id="18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09" y="206315"/>
            <a:ext cx="6329450" cy="252000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Slide [Capitalize Each Word in a Title]</a:t>
            </a:r>
          </a:p>
        </p:txBody>
      </p:sp>
      <p:sp>
        <p:nvSpPr>
          <p:cNvPr id="19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Sub-heading is one sentence that sums up the key point the slide is communicating to the viewer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E48DB4-290C-44D8-980A-1EFCA8F399ED}"/>
              </a:ext>
            </a:extLst>
          </p:cNvPr>
          <p:cNvSpPr/>
          <p:nvPr userDrawn="1"/>
        </p:nvSpPr>
        <p:spPr>
          <a:xfrm>
            <a:off x="0" y="458667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tillium Web" panose="00000500000000000000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6D000C-8DA2-4BD3-8951-22083C8D0B17}"/>
              </a:ext>
            </a:extLst>
          </p:cNvPr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 dirty="0">
              <a:latin typeface="Titillium Web" panose="00000500000000000000" pitchFamily="2" charset="0"/>
            </a:endParaRPr>
          </a:p>
        </p:txBody>
      </p:sp>
      <p:pic>
        <p:nvPicPr>
          <p:cNvPr id="21" name="Picture 20" descr="Featurespace_Logo.png">
            <a:extLst>
              <a:ext uri="{FF2B5EF4-FFF2-40B4-BE49-F238E27FC236}">
                <a16:creationId xmlns:a16="http://schemas.microsoft.com/office/drawing/2014/main" id="{B207BB25-71BD-41CA-A916-428509F60A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pic>
        <p:nvPicPr>
          <p:cNvPr id="23" name="Picture 22" descr="Outsmart_Risk_with_Strip_RGB.png">
            <a:extLst>
              <a:ext uri="{FF2B5EF4-FFF2-40B4-BE49-F238E27FC236}">
                <a16:creationId xmlns:a16="http://schemas.microsoft.com/office/drawing/2014/main" id="{50331E21-07B9-4029-8A37-E4D470AF9D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5"/>
            <a:ext cx="720000" cy="177409"/>
          </a:xfrm>
          <a:prstGeom prst="rect">
            <a:avLst/>
          </a:prstGeom>
        </p:spPr>
      </p:pic>
      <p:pic>
        <p:nvPicPr>
          <p:cNvPr id="24" name="Picture 23" descr="PPT_Strip_RGB.png">
            <a:extLst>
              <a:ext uri="{FF2B5EF4-FFF2-40B4-BE49-F238E27FC236}">
                <a16:creationId xmlns:a16="http://schemas.microsoft.com/office/drawing/2014/main" id="{2361E53D-B9FC-4101-8F43-1F1CCEB087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78573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ages +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tillium Web" panose="000005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sp>
        <p:nvSpPr>
          <p:cNvPr id="9" name="Rectangle 8"/>
          <p:cNvSpPr>
            <a:spLocks noChangeAspect="1"/>
          </p:cNvSpPr>
          <p:nvPr/>
        </p:nvSpPr>
        <p:spPr>
          <a:xfrm>
            <a:off x="8745721" y="4825868"/>
            <a:ext cx="147364" cy="1473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fld id="{221BE0B1-6E97-4EA4-9584-F77CE549C6EE}" type="slidenum">
              <a:rPr lang="en-GB" sz="600" smtClean="0">
                <a:solidFill>
                  <a:schemeClr val="tx1"/>
                </a:solidFill>
                <a:latin typeface="Titillium Web" panose="00000500000000000000" pitchFamily="2" charset="0"/>
              </a:rPr>
              <a:t>‹#›</a:t>
            </a:fld>
            <a:endParaRPr lang="en-GB" sz="600" dirty="0">
              <a:solidFill>
                <a:schemeClr val="tx1"/>
              </a:solidFill>
              <a:latin typeface="Titillium Web" panose="00000500000000000000" pitchFamily="2" charset="0"/>
            </a:endParaRPr>
          </a:p>
        </p:txBody>
      </p:sp>
      <p:pic>
        <p:nvPicPr>
          <p:cNvPr id="81" name="Picture 80" descr="Outsmart_Risk_with_Strip_R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81728"/>
            <a:ext cx="720000" cy="177409"/>
          </a:xfrm>
          <a:prstGeom prst="rect">
            <a:avLst/>
          </a:prstGeom>
        </p:spPr>
      </p:pic>
      <p:sp>
        <p:nvSpPr>
          <p:cNvPr id="84" name="Content Placeholder 83"/>
          <p:cNvSpPr>
            <a:spLocks noGrp="1"/>
          </p:cNvSpPr>
          <p:nvPr>
            <p:ph sz="quarter" idx="15" hasCustomPrompt="1"/>
          </p:nvPr>
        </p:nvSpPr>
        <p:spPr>
          <a:xfrm>
            <a:off x="258762" y="3284220"/>
            <a:ext cx="4140000" cy="1095708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sp>
        <p:nvSpPr>
          <p:cNvPr id="85" name="Content Placeholder 83"/>
          <p:cNvSpPr>
            <a:spLocks noGrp="1"/>
          </p:cNvSpPr>
          <p:nvPr>
            <p:ph sz="quarter" idx="16" hasCustomPrompt="1"/>
          </p:nvPr>
        </p:nvSpPr>
        <p:spPr>
          <a:xfrm>
            <a:off x="4753085" y="3284220"/>
            <a:ext cx="4140000" cy="1095708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58762" y="1143000"/>
            <a:ext cx="4140000" cy="198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  <a:latin typeface="Titillium Web" panose="00000500000000000000" pitchFamily="2" charset="0"/>
              </a:rPr>
              <a:t>Insert Image Here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53085" y="1143000"/>
            <a:ext cx="4140000" cy="198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2">
                    <a:lumMod val="60000"/>
                    <a:lumOff val="40000"/>
                  </a:schemeClr>
                </a:solidFill>
                <a:latin typeface="Titillium Web" panose="00000500000000000000" pitchFamily="2" charset="0"/>
              </a:rPr>
              <a:t>Insert Image Here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  <a:latin typeface="Titillium Web" panose="00000500000000000000" pitchFamily="2" charset="0"/>
            </a:endParaRPr>
          </a:p>
        </p:txBody>
      </p:sp>
      <p:pic>
        <p:nvPicPr>
          <p:cNvPr id="11" name="Picture 10" descr="PPT_Strip_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12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3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t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Section</a:t>
            </a:r>
          </a:p>
        </p:txBody>
      </p:sp>
      <p:sp>
        <p:nvSpPr>
          <p:cNvPr id="13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46035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 dirty="0"/>
              <a:t>|</a:t>
            </a:r>
          </a:p>
        </p:txBody>
      </p:sp>
      <p:sp>
        <p:nvSpPr>
          <p:cNvPr id="14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09" y="206315"/>
            <a:ext cx="6329450" cy="252000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Slide [Capitalize Each Word in a Title]</a:t>
            </a:r>
          </a:p>
        </p:txBody>
      </p:sp>
      <p:sp>
        <p:nvSpPr>
          <p:cNvPr id="15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Sub-heading is one sentence that sums up the key point the slide is communicating to the viewer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8FFB5D8-1A14-489A-88A6-D7542820F735}"/>
              </a:ext>
            </a:extLst>
          </p:cNvPr>
          <p:cNvSpPr/>
          <p:nvPr userDrawn="1"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tillium Web" panose="00000500000000000000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304DC6-E1BD-4F7D-ADC8-6BB9D2A1D761}"/>
              </a:ext>
            </a:extLst>
          </p:cNvPr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 dirty="0">
              <a:latin typeface="Titillium Web" panose="00000500000000000000" pitchFamily="2" charset="0"/>
            </a:endParaRPr>
          </a:p>
        </p:txBody>
      </p:sp>
      <p:pic>
        <p:nvPicPr>
          <p:cNvPr id="18" name="Picture 17" descr="Featurespace_Logo.png">
            <a:extLst>
              <a:ext uri="{FF2B5EF4-FFF2-40B4-BE49-F238E27FC236}">
                <a16:creationId xmlns:a16="http://schemas.microsoft.com/office/drawing/2014/main" id="{5A566ACA-B2B9-46B4-A1F1-B1861F2712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pic>
        <p:nvPicPr>
          <p:cNvPr id="20" name="Picture 19" descr="Outsmart_Risk_with_Strip_RGB.png">
            <a:extLst>
              <a:ext uri="{FF2B5EF4-FFF2-40B4-BE49-F238E27FC236}">
                <a16:creationId xmlns:a16="http://schemas.microsoft.com/office/drawing/2014/main" id="{7352EFA5-584D-4729-B421-D9D41A10A8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5"/>
            <a:ext cx="720000" cy="17740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1492E18-C1FC-4B7A-8454-3D342AF3D1B2}"/>
              </a:ext>
            </a:extLst>
          </p:cNvPr>
          <p:cNvSpPr/>
          <p:nvPr userDrawn="1"/>
        </p:nvSpPr>
        <p:spPr>
          <a:xfrm>
            <a:off x="258762" y="1143000"/>
            <a:ext cx="4140000" cy="198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  <a:latin typeface="Titillium Web" panose="00000500000000000000" pitchFamily="2" charset="0"/>
              </a:rPr>
              <a:t>Insert Image Here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A364ACF-8A6C-40F0-9A15-E8EF45D27294}"/>
              </a:ext>
            </a:extLst>
          </p:cNvPr>
          <p:cNvSpPr/>
          <p:nvPr userDrawn="1"/>
        </p:nvSpPr>
        <p:spPr>
          <a:xfrm>
            <a:off x="4753085" y="1143000"/>
            <a:ext cx="4140000" cy="198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  <a:latin typeface="Titillium Web" panose="00000500000000000000" pitchFamily="2" charset="0"/>
              </a:rPr>
              <a:t>Insert Image Here</a:t>
            </a:r>
          </a:p>
        </p:txBody>
      </p:sp>
      <p:pic>
        <p:nvPicPr>
          <p:cNvPr id="23" name="Picture 22" descr="PPT_Strip_RGB.png">
            <a:extLst>
              <a:ext uri="{FF2B5EF4-FFF2-40B4-BE49-F238E27FC236}">
                <a16:creationId xmlns:a16="http://schemas.microsoft.com/office/drawing/2014/main" id="{94474604-CFCB-4E5D-87FF-6784D28809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51403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ages +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tillium Web" panose="000005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sp>
        <p:nvSpPr>
          <p:cNvPr id="9" name="Rectangle 8"/>
          <p:cNvSpPr>
            <a:spLocks noChangeAspect="1"/>
          </p:cNvSpPr>
          <p:nvPr/>
        </p:nvSpPr>
        <p:spPr>
          <a:xfrm>
            <a:off x="8745721" y="4825868"/>
            <a:ext cx="147364" cy="1473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fld id="{221BE0B1-6E97-4EA4-9584-F77CE549C6EE}" type="slidenum">
              <a:rPr lang="en-GB" sz="600" smtClean="0">
                <a:solidFill>
                  <a:schemeClr val="tx1"/>
                </a:solidFill>
                <a:latin typeface="Titillium Web" panose="00000500000000000000" pitchFamily="2" charset="0"/>
              </a:rPr>
              <a:t>‹#›</a:t>
            </a:fld>
            <a:endParaRPr lang="en-GB" sz="600" dirty="0">
              <a:solidFill>
                <a:schemeClr val="tx1"/>
              </a:solidFill>
              <a:latin typeface="Titillium Web" panose="00000500000000000000" pitchFamily="2" charset="0"/>
            </a:endParaRPr>
          </a:p>
        </p:txBody>
      </p:sp>
      <p:pic>
        <p:nvPicPr>
          <p:cNvPr id="81" name="Picture 80" descr="Outsmart_Risk_with_Strip_R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81728"/>
            <a:ext cx="720000" cy="177409"/>
          </a:xfrm>
          <a:prstGeom prst="rect">
            <a:avLst/>
          </a:prstGeom>
        </p:spPr>
      </p:pic>
      <p:sp>
        <p:nvSpPr>
          <p:cNvPr id="84" name="Content Placeholder 83"/>
          <p:cNvSpPr>
            <a:spLocks noGrp="1"/>
          </p:cNvSpPr>
          <p:nvPr>
            <p:ph sz="quarter" idx="15" hasCustomPrompt="1"/>
          </p:nvPr>
        </p:nvSpPr>
        <p:spPr>
          <a:xfrm>
            <a:off x="258762" y="3284220"/>
            <a:ext cx="2700000" cy="1095708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sp>
        <p:nvSpPr>
          <p:cNvPr id="85" name="Content Placeholder 83"/>
          <p:cNvSpPr>
            <a:spLocks noGrp="1"/>
          </p:cNvSpPr>
          <p:nvPr>
            <p:ph sz="quarter" idx="16" hasCustomPrompt="1"/>
          </p:nvPr>
        </p:nvSpPr>
        <p:spPr>
          <a:xfrm>
            <a:off x="3225925" y="3284220"/>
            <a:ext cx="2700000" cy="1095708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58762" y="1143000"/>
            <a:ext cx="2700000" cy="198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  <a:latin typeface="Titillium Web" panose="00000500000000000000" pitchFamily="2" charset="0"/>
              </a:rPr>
              <a:t>Insert Image Here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25924" y="1143000"/>
            <a:ext cx="2700000" cy="198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2">
                    <a:lumMod val="60000"/>
                    <a:lumOff val="40000"/>
                  </a:schemeClr>
                </a:solidFill>
                <a:latin typeface="Titillium Web" panose="00000500000000000000" pitchFamily="2" charset="0"/>
              </a:rPr>
              <a:t>Insert Image Here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  <a:latin typeface="Titillium Web" panose="00000500000000000000" pitchFamily="2" charset="0"/>
            </a:endParaRPr>
          </a:p>
        </p:txBody>
      </p:sp>
      <p:sp>
        <p:nvSpPr>
          <p:cNvPr id="11" name="Content Placeholder 83"/>
          <p:cNvSpPr>
            <a:spLocks noGrp="1"/>
          </p:cNvSpPr>
          <p:nvPr>
            <p:ph sz="quarter" idx="17" hasCustomPrompt="1"/>
          </p:nvPr>
        </p:nvSpPr>
        <p:spPr>
          <a:xfrm>
            <a:off x="6193085" y="3284220"/>
            <a:ext cx="2700000" cy="1095708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193085" y="1143000"/>
            <a:ext cx="2700000" cy="198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2">
                    <a:lumMod val="60000"/>
                    <a:lumOff val="40000"/>
                  </a:schemeClr>
                </a:solidFill>
                <a:latin typeface="Titillium Web" panose="00000500000000000000" pitchFamily="2" charset="0"/>
              </a:rPr>
              <a:t>Insert Image Here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  <a:latin typeface="Titillium Web" panose="00000500000000000000" pitchFamily="2" charset="0"/>
            </a:endParaRPr>
          </a:p>
        </p:txBody>
      </p:sp>
      <p:pic>
        <p:nvPicPr>
          <p:cNvPr id="13" name="Picture 12" descr="PPT_Strip_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14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3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t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Section</a:t>
            </a:r>
          </a:p>
        </p:txBody>
      </p:sp>
      <p:sp>
        <p:nvSpPr>
          <p:cNvPr id="15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46035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 dirty="0"/>
              <a:t>|</a:t>
            </a:r>
          </a:p>
        </p:txBody>
      </p:sp>
      <p:sp>
        <p:nvSpPr>
          <p:cNvPr id="16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09" y="206315"/>
            <a:ext cx="6329450" cy="252000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Slide [Capitalize Each Word in a Title]</a:t>
            </a:r>
          </a:p>
        </p:txBody>
      </p:sp>
      <p:sp>
        <p:nvSpPr>
          <p:cNvPr id="17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Sub-heading is one sentence that sums up the key point the slide is communicating to the viewer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8131D3-5AB8-4E2E-80A4-0592EB3C5E8C}"/>
              </a:ext>
            </a:extLst>
          </p:cNvPr>
          <p:cNvSpPr/>
          <p:nvPr userDrawn="1"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tillium Web" panose="000005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0EEEC90-FE3C-4622-9335-5919A972F7D1}"/>
              </a:ext>
            </a:extLst>
          </p:cNvPr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 dirty="0">
              <a:latin typeface="Titillium Web" panose="00000500000000000000" pitchFamily="2" charset="0"/>
            </a:endParaRPr>
          </a:p>
        </p:txBody>
      </p:sp>
      <p:pic>
        <p:nvPicPr>
          <p:cNvPr id="20" name="Picture 19" descr="Featurespace_Logo.png">
            <a:extLst>
              <a:ext uri="{FF2B5EF4-FFF2-40B4-BE49-F238E27FC236}">
                <a16:creationId xmlns:a16="http://schemas.microsoft.com/office/drawing/2014/main" id="{0D1E77FC-C2F5-42E9-8B04-71EC7C1979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pic>
        <p:nvPicPr>
          <p:cNvPr id="22" name="Picture 21" descr="Outsmart_Risk_with_Strip_RGB.png">
            <a:extLst>
              <a:ext uri="{FF2B5EF4-FFF2-40B4-BE49-F238E27FC236}">
                <a16:creationId xmlns:a16="http://schemas.microsoft.com/office/drawing/2014/main" id="{C200E401-D435-4D7A-8F4A-0D25E149D7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5"/>
            <a:ext cx="720000" cy="17740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02F6762-2416-43A7-A2BC-40CA9BD7FB6D}"/>
              </a:ext>
            </a:extLst>
          </p:cNvPr>
          <p:cNvSpPr/>
          <p:nvPr userDrawn="1"/>
        </p:nvSpPr>
        <p:spPr>
          <a:xfrm>
            <a:off x="258762" y="1143000"/>
            <a:ext cx="2700000" cy="198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  <a:latin typeface="Titillium Web" panose="00000500000000000000" pitchFamily="2" charset="0"/>
              </a:rPr>
              <a:t>Insert Image Here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215D0A2-6C35-4875-9C9D-76B03B5C2E5F}"/>
              </a:ext>
            </a:extLst>
          </p:cNvPr>
          <p:cNvSpPr/>
          <p:nvPr userDrawn="1"/>
        </p:nvSpPr>
        <p:spPr>
          <a:xfrm>
            <a:off x="3225924" y="1143000"/>
            <a:ext cx="2700000" cy="198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  <a:latin typeface="Titillium Web" panose="00000500000000000000" pitchFamily="2" charset="0"/>
              </a:rPr>
              <a:t>Insert Image Here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096CDB3-0355-4D76-991A-838ADA6B9A71}"/>
              </a:ext>
            </a:extLst>
          </p:cNvPr>
          <p:cNvSpPr/>
          <p:nvPr userDrawn="1"/>
        </p:nvSpPr>
        <p:spPr>
          <a:xfrm>
            <a:off x="6193085" y="1143000"/>
            <a:ext cx="2700000" cy="198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  <a:latin typeface="Titillium Web" panose="00000500000000000000" pitchFamily="2" charset="0"/>
              </a:rPr>
              <a:t>Insert Image Here</a:t>
            </a:r>
          </a:p>
        </p:txBody>
      </p:sp>
      <p:pic>
        <p:nvPicPr>
          <p:cNvPr id="26" name="Picture 25" descr="PPT_Strip_RGB.png">
            <a:extLst>
              <a:ext uri="{FF2B5EF4-FFF2-40B4-BE49-F238E27FC236}">
                <a16:creationId xmlns:a16="http://schemas.microsoft.com/office/drawing/2014/main" id="{5C7F1EA0-26D6-40C3-9253-C859535256C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16658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Text +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tillium Web" panose="000005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sp>
        <p:nvSpPr>
          <p:cNvPr id="9" name="Rectangle 8"/>
          <p:cNvSpPr>
            <a:spLocks noChangeAspect="1"/>
          </p:cNvSpPr>
          <p:nvPr/>
        </p:nvSpPr>
        <p:spPr>
          <a:xfrm>
            <a:off x="8745721" y="4825868"/>
            <a:ext cx="147364" cy="1473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fld id="{221BE0B1-6E97-4EA4-9584-F77CE549C6EE}" type="slidenum">
              <a:rPr lang="en-GB" sz="600" smtClean="0">
                <a:solidFill>
                  <a:schemeClr val="tx1"/>
                </a:solidFill>
                <a:latin typeface="Titillium Web" panose="00000500000000000000" pitchFamily="2" charset="0"/>
              </a:rPr>
              <a:t>‹#›</a:t>
            </a:fld>
            <a:endParaRPr lang="en-GB" sz="600" dirty="0">
              <a:solidFill>
                <a:schemeClr val="tx1"/>
              </a:solidFill>
              <a:latin typeface="Titillium Web" panose="00000500000000000000" pitchFamily="2" charset="0"/>
            </a:endParaRPr>
          </a:p>
        </p:txBody>
      </p:sp>
      <p:pic>
        <p:nvPicPr>
          <p:cNvPr id="81" name="Picture 80" descr="Outsmart_Risk_with_Strip_R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81728"/>
            <a:ext cx="720000" cy="177409"/>
          </a:xfrm>
          <a:prstGeom prst="rect">
            <a:avLst/>
          </a:prstGeom>
        </p:spPr>
      </p:pic>
      <p:sp>
        <p:nvSpPr>
          <p:cNvPr id="85" name="Content Placeholder 83"/>
          <p:cNvSpPr>
            <a:spLocks noGrp="1"/>
          </p:cNvSpPr>
          <p:nvPr>
            <p:ph sz="quarter" idx="16" hasCustomPrompt="1"/>
          </p:nvPr>
        </p:nvSpPr>
        <p:spPr>
          <a:xfrm>
            <a:off x="4753085" y="1139928"/>
            <a:ext cx="4140000" cy="32400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258763" y="1139825"/>
            <a:ext cx="4313237" cy="3240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GB" dirty="0"/>
              <a:t>Insert large text here</a:t>
            </a:r>
          </a:p>
        </p:txBody>
      </p:sp>
      <p:pic>
        <p:nvPicPr>
          <p:cNvPr id="16" name="Picture 15" descr="PPT_Strip_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17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3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t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Section</a:t>
            </a:r>
          </a:p>
        </p:txBody>
      </p:sp>
      <p:sp>
        <p:nvSpPr>
          <p:cNvPr id="18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46035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 dirty="0"/>
              <a:t>|</a:t>
            </a:r>
          </a:p>
        </p:txBody>
      </p:sp>
      <p:sp>
        <p:nvSpPr>
          <p:cNvPr id="19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09" y="206315"/>
            <a:ext cx="6329450" cy="252000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Slide [Capitalize Each Word in a Title]</a:t>
            </a:r>
          </a:p>
        </p:txBody>
      </p:sp>
      <p:sp>
        <p:nvSpPr>
          <p:cNvPr id="20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Sub-heading is one sentence that sums up the key point the slide is communicating to the viewer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F13CBF7-AED9-455F-8D57-AD14337F61A7}"/>
              </a:ext>
            </a:extLst>
          </p:cNvPr>
          <p:cNvSpPr/>
          <p:nvPr userDrawn="1"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tillium Web" panose="00000500000000000000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4F01B87-D955-43ED-A745-543C790E283B}"/>
              </a:ext>
            </a:extLst>
          </p:cNvPr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 dirty="0">
              <a:latin typeface="Titillium Web" panose="00000500000000000000" pitchFamily="2" charset="0"/>
            </a:endParaRPr>
          </a:p>
        </p:txBody>
      </p:sp>
      <p:pic>
        <p:nvPicPr>
          <p:cNvPr id="21" name="Picture 20" descr="Featurespace_Logo.png">
            <a:extLst>
              <a:ext uri="{FF2B5EF4-FFF2-40B4-BE49-F238E27FC236}">
                <a16:creationId xmlns:a16="http://schemas.microsoft.com/office/drawing/2014/main" id="{85B74EFF-C0F3-4723-B3D1-9942A81120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pic>
        <p:nvPicPr>
          <p:cNvPr id="23" name="Picture 22" descr="Outsmart_Risk_with_Strip_RGB.png">
            <a:extLst>
              <a:ext uri="{FF2B5EF4-FFF2-40B4-BE49-F238E27FC236}">
                <a16:creationId xmlns:a16="http://schemas.microsoft.com/office/drawing/2014/main" id="{4CC1E871-75DB-4C33-AB2F-E0D6379AA7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5"/>
            <a:ext cx="720000" cy="177409"/>
          </a:xfrm>
          <a:prstGeom prst="rect">
            <a:avLst/>
          </a:prstGeom>
        </p:spPr>
      </p:pic>
      <p:pic>
        <p:nvPicPr>
          <p:cNvPr id="24" name="Picture 23" descr="PPT_Strip_RGB.png">
            <a:extLst>
              <a:ext uri="{FF2B5EF4-FFF2-40B4-BE49-F238E27FC236}">
                <a16:creationId xmlns:a16="http://schemas.microsoft.com/office/drawing/2014/main" id="{4D216E48-251F-4793-BD8F-7BE840DF5DA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9663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ta Table +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tillium Web" panose="000005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sp>
        <p:nvSpPr>
          <p:cNvPr id="9" name="Rectangle 8"/>
          <p:cNvSpPr>
            <a:spLocks noChangeAspect="1"/>
          </p:cNvSpPr>
          <p:nvPr/>
        </p:nvSpPr>
        <p:spPr>
          <a:xfrm>
            <a:off x="8745721" y="4825868"/>
            <a:ext cx="147364" cy="1473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fld id="{221BE0B1-6E97-4EA4-9584-F77CE549C6EE}" type="slidenum">
              <a:rPr lang="en-GB" sz="600" smtClean="0">
                <a:solidFill>
                  <a:schemeClr val="tx1"/>
                </a:solidFill>
                <a:latin typeface="Titillium Web" panose="00000500000000000000" pitchFamily="2" charset="0"/>
              </a:rPr>
              <a:t>‹#›</a:t>
            </a:fld>
            <a:endParaRPr lang="en-GB" sz="600" dirty="0">
              <a:solidFill>
                <a:schemeClr val="tx1"/>
              </a:solidFill>
              <a:latin typeface="Titillium Web" panose="00000500000000000000" pitchFamily="2" charset="0"/>
            </a:endParaRPr>
          </a:p>
        </p:txBody>
      </p:sp>
      <p:pic>
        <p:nvPicPr>
          <p:cNvPr id="81" name="Picture 80" descr="Outsmart_Risk_with_Strip_R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81728"/>
            <a:ext cx="720000" cy="177409"/>
          </a:xfrm>
          <a:prstGeom prst="rect">
            <a:avLst/>
          </a:prstGeom>
        </p:spPr>
      </p:pic>
      <p:sp>
        <p:nvSpPr>
          <p:cNvPr id="85" name="Content Placeholder 83"/>
          <p:cNvSpPr>
            <a:spLocks noGrp="1"/>
          </p:cNvSpPr>
          <p:nvPr>
            <p:ph sz="quarter" idx="16" hasCustomPrompt="1"/>
          </p:nvPr>
        </p:nvSpPr>
        <p:spPr>
          <a:xfrm>
            <a:off x="4753085" y="1139928"/>
            <a:ext cx="4140000" cy="32400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258762" y="1139928"/>
          <a:ext cx="4140000" cy="324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0000">
                  <a:extLst>
                    <a:ext uri="{9D8B030D-6E8A-4147-A177-3AD203B41FA5}">
                      <a16:colId xmlns:a16="http://schemas.microsoft.com/office/drawing/2014/main" val="1089809231"/>
                    </a:ext>
                  </a:extLst>
                </a:gridCol>
                <a:gridCol w="1380000">
                  <a:extLst>
                    <a:ext uri="{9D8B030D-6E8A-4147-A177-3AD203B41FA5}">
                      <a16:colId xmlns:a16="http://schemas.microsoft.com/office/drawing/2014/main" val="2777975745"/>
                    </a:ext>
                  </a:extLst>
                </a:gridCol>
                <a:gridCol w="1380000">
                  <a:extLst>
                    <a:ext uri="{9D8B030D-6E8A-4147-A177-3AD203B41FA5}">
                      <a16:colId xmlns:a16="http://schemas.microsoft.com/office/drawing/2014/main" val="2575842735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solidFill>
                            <a:schemeClr val="bg1"/>
                          </a:solidFill>
                          <a:latin typeface="Titillium Web" panose="00000500000000000000" pitchFamily="2" charset="0"/>
                        </a:rPr>
                        <a:t>Column Heading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Column Heading</a:t>
                      </a:r>
                      <a:endPara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tillium Web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Column Heading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943261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2261449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827144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279544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766711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25253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424465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9473712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9327036"/>
                  </a:ext>
                </a:extLst>
              </a:tr>
            </a:tbl>
          </a:graphicData>
        </a:graphic>
      </p:graphicFrame>
      <p:pic>
        <p:nvPicPr>
          <p:cNvPr id="17" name="Picture 16" descr="PPT_Strip_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18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3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t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Section</a:t>
            </a:r>
          </a:p>
        </p:txBody>
      </p:sp>
      <p:sp>
        <p:nvSpPr>
          <p:cNvPr id="19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46035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 dirty="0"/>
              <a:t>|</a:t>
            </a:r>
          </a:p>
        </p:txBody>
      </p:sp>
      <p:sp>
        <p:nvSpPr>
          <p:cNvPr id="20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09" y="206315"/>
            <a:ext cx="6329450" cy="252000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Slide [Capitalize Each Word in a Title]</a:t>
            </a:r>
          </a:p>
        </p:txBody>
      </p:sp>
      <p:sp>
        <p:nvSpPr>
          <p:cNvPr id="21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Sub-heading is one sentence that sums up the key point the slide is communicating to the viewer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B9C07A2-0DDD-4D27-9E09-33530C80A1BA}"/>
              </a:ext>
            </a:extLst>
          </p:cNvPr>
          <p:cNvSpPr/>
          <p:nvPr userDrawn="1"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tillium Web" panose="00000500000000000000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E5D8BF-B1F1-4F44-8E9B-5F0B9A3CB654}"/>
              </a:ext>
            </a:extLst>
          </p:cNvPr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 dirty="0">
              <a:latin typeface="Titillium Web" panose="00000500000000000000" pitchFamily="2" charset="0"/>
            </a:endParaRPr>
          </a:p>
        </p:txBody>
      </p:sp>
      <p:pic>
        <p:nvPicPr>
          <p:cNvPr id="22" name="Picture 21" descr="Featurespace_Logo.png">
            <a:extLst>
              <a:ext uri="{FF2B5EF4-FFF2-40B4-BE49-F238E27FC236}">
                <a16:creationId xmlns:a16="http://schemas.microsoft.com/office/drawing/2014/main" id="{7D4D00C4-FE67-44F4-915E-CFEF809D8F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pic>
        <p:nvPicPr>
          <p:cNvPr id="24" name="Picture 23" descr="Outsmart_Risk_with_Strip_RGB.png">
            <a:extLst>
              <a:ext uri="{FF2B5EF4-FFF2-40B4-BE49-F238E27FC236}">
                <a16:creationId xmlns:a16="http://schemas.microsoft.com/office/drawing/2014/main" id="{834B7AAD-755E-4B2F-956B-AC1D3C239A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5"/>
            <a:ext cx="720000" cy="177409"/>
          </a:xfrm>
          <a:prstGeom prst="rect">
            <a:avLst/>
          </a:prstGeom>
        </p:spPr>
      </p:pic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6D40A0A1-73F2-47C6-AE96-71C975CDDC5F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258762" y="1139928"/>
          <a:ext cx="4140000" cy="324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0000">
                  <a:extLst>
                    <a:ext uri="{9D8B030D-6E8A-4147-A177-3AD203B41FA5}">
                      <a16:colId xmlns:a16="http://schemas.microsoft.com/office/drawing/2014/main" val="1089809231"/>
                    </a:ext>
                  </a:extLst>
                </a:gridCol>
                <a:gridCol w="1380000">
                  <a:extLst>
                    <a:ext uri="{9D8B030D-6E8A-4147-A177-3AD203B41FA5}">
                      <a16:colId xmlns:a16="http://schemas.microsoft.com/office/drawing/2014/main" val="2777975745"/>
                    </a:ext>
                  </a:extLst>
                </a:gridCol>
                <a:gridCol w="1380000">
                  <a:extLst>
                    <a:ext uri="{9D8B030D-6E8A-4147-A177-3AD203B41FA5}">
                      <a16:colId xmlns:a16="http://schemas.microsoft.com/office/drawing/2014/main" val="2575842735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solidFill>
                            <a:schemeClr val="bg1"/>
                          </a:solidFill>
                          <a:latin typeface="Titillium Web" panose="00000500000000000000" pitchFamily="2" charset="0"/>
                        </a:rPr>
                        <a:t>Column Heading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Column Heading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Column Heading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943261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2261449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827144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279544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766711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25253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424465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9473712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9327036"/>
                  </a:ext>
                </a:extLst>
              </a:tr>
            </a:tbl>
          </a:graphicData>
        </a:graphic>
      </p:graphicFrame>
      <p:pic>
        <p:nvPicPr>
          <p:cNvPr id="26" name="Picture 25" descr="PPT_Strip_RGB.png">
            <a:extLst>
              <a:ext uri="{FF2B5EF4-FFF2-40B4-BE49-F238E27FC236}">
                <a16:creationId xmlns:a16="http://schemas.microsoft.com/office/drawing/2014/main" id="{E365A375-A065-48DC-85C7-004AA567136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41260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er 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tillium Web" panose="000005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sp>
        <p:nvSpPr>
          <p:cNvPr id="9" name="Rectangle 8"/>
          <p:cNvSpPr>
            <a:spLocks noChangeAspect="1"/>
          </p:cNvSpPr>
          <p:nvPr/>
        </p:nvSpPr>
        <p:spPr>
          <a:xfrm>
            <a:off x="8745721" y="4825868"/>
            <a:ext cx="147364" cy="1473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fld id="{221BE0B1-6E97-4EA4-9584-F77CE549C6EE}" type="slidenum">
              <a:rPr lang="en-GB" sz="600" smtClean="0">
                <a:solidFill>
                  <a:schemeClr val="tx1"/>
                </a:solidFill>
                <a:latin typeface="Titillium Web" panose="00000500000000000000" pitchFamily="2" charset="0"/>
              </a:rPr>
              <a:t>‹#›</a:t>
            </a:fld>
            <a:endParaRPr lang="en-GB" sz="600" dirty="0">
              <a:solidFill>
                <a:schemeClr val="tx1"/>
              </a:solidFill>
              <a:latin typeface="Titillium Web" panose="00000500000000000000" pitchFamily="2" charset="0"/>
            </a:endParaRPr>
          </a:p>
        </p:txBody>
      </p:sp>
      <p:pic>
        <p:nvPicPr>
          <p:cNvPr id="81" name="Picture 80" descr="Outsmart_Risk_with_Strip_R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81728"/>
            <a:ext cx="720000" cy="177409"/>
          </a:xfrm>
          <a:prstGeom prst="rect">
            <a:avLst/>
          </a:prstGeom>
        </p:spPr>
      </p:pic>
      <p:sp>
        <p:nvSpPr>
          <p:cNvPr id="85" name="Content Placeholder 83"/>
          <p:cNvSpPr>
            <a:spLocks noGrp="1"/>
          </p:cNvSpPr>
          <p:nvPr>
            <p:ph sz="quarter" idx="16" hasCustomPrompt="1"/>
          </p:nvPr>
        </p:nvSpPr>
        <p:spPr>
          <a:xfrm>
            <a:off x="365672" y="277080"/>
            <a:ext cx="5220000" cy="224514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80000"/>
              <a:buFontTx/>
              <a:buNone/>
              <a:defRPr sz="1800" b="1">
                <a:latin typeface="Titillium Web" panose="00000500000000000000" pitchFamily="2" charset="0"/>
              </a:defRPr>
            </a:lvl1pPr>
            <a:lvl2pPr marL="342900" indent="0">
              <a:buClr>
                <a:schemeClr val="accent1"/>
              </a:buClr>
              <a:buSzPct val="80000"/>
              <a:buFontTx/>
              <a:buNone/>
              <a:defRPr sz="1600">
                <a:latin typeface="Titillium Web" panose="00000500000000000000" pitchFamily="2" charset="0"/>
              </a:defRPr>
            </a:lvl2pPr>
            <a:lvl3pPr marL="685800" indent="0">
              <a:buClr>
                <a:schemeClr val="tx2">
                  <a:lumMod val="60000"/>
                  <a:lumOff val="40000"/>
                </a:schemeClr>
              </a:buClr>
              <a:buSzPct val="80000"/>
              <a:buFontTx/>
              <a:buNone/>
              <a:defRPr sz="16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“Quote goes here from customer who say Featurespace is incredible etc. Ad </a:t>
            </a:r>
            <a:r>
              <a:rPr lang="en-US" dirty="0" err="1"/>
              <a:t>est</a:t>
            </a:r>
            <a:r>
              <a:rPr lang="en-US" dirty="0"/>
              <a:t> brute oblique </a:t>
            </a:r>
            <a:r>
              <a:rPr lang="en-US" dirty="0" err="1"/>
              <a:t>iracundia</a:t>
            </a:r>
            <a:r>
              <a:rPr lang="en-US" dirty="0"/>
              <a:t>, ad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summo</a:t>
            </a:r>
            <a:r>
              <a:rPr lang="en-US" dirty="0"/>
              <a:t> </a:t>
            </a:r>
            <a:r>
              <a:rPr lang="en-US" dirty="0" err="1"/>
              <a:t>ornatus</a:t>
            </a:r>
            <a:r>
              <a:rPr lang="en-US" dirty="0"/>
              <a:t> </a:t>
            </a:r>
            <a:r>
              <a:rPr lang="en-US" dirty="0" err="1"/>
              <a:t>repudiare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rationibus</a:t>
            </a:r>
            <a:r>
              <a:rPr lang="en-US" dirty="0"/>
              <a:t> </a:t>
            </a:r>
            <a:r>
              <a:rPr lang="en-US" dirty="0" err="1"/>
              <a:t>deterruisset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. </a:t>
            </a:r>
            <a:r>
              <a:rPr lang="en-US" dirty="0" err="1"/>
              <a:t>Vocent</a:t>
            </a:r>
            <a:r>
              <a:rPr lang="en-US" dirty="0"/>
              <a:t> </a:t>
            </a:r>
            <a:r>
              <a:rPr lang="en-US" dirty="0" err="1"/>
              <a:t>scribentur</a:t>
            </a:r>
            <a:r>
              <a:rPr lang="en-US" dirty="0"/>
              <a:t> no </a:t>
            </a:r>
            <a:r>
              <a:rPr lang="en-US" dirty="0" err="1"/>
              <a:t>mel</a:t>
            </a:r>
            <a:r>
              <a:rPr lang="en-US" dirty="0"/>
              <a:t>,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ludus</a:t>
            </a:r>
            <a:r>
              <a:rPr lang="en-US" dirty="0"/>
              <a:t> </a:t>
            </a:r>
            <a:r>
              <a:rPr lang="en-US" dirty="0" err="1"/>
              <a:t>ponderum</a:t>
            </a:r>
            <a:r>
              <a:rPr lang="en-US" dirty="0"/>
              <a:t> </a:t>
            </a:r>
            <a:r>
              <a:rPr lang="en-US" dirty="0" err="1"/>
              <a:t>pericula</a:t>
            </a:r>
            <a:r>
              <a:rPr lang="en-US" dirty="0"/>
              <a:t> at. Eu sit </a:t>
            </a:r>
            <a:r>
              <a:rPr lang="en-US" dirty="0" err="1"/>
              <a:t>habemus</a:t>
            </a:r>
            <a:r>
              <a:rPr lang="en-US" dirty="0"/>
              <a:t> </a:t>
            </a:r>
            <a:r>
              <a:rPr lang="en-US" dirty="0" err="1"/>
              <a:t>fastidii</a:t>
            </a:r>
            <a:r>
              <a:rPr lang="en-US" dirty="0"/>
              <a:t> </a:t>
            </a:r>
            <a:r>
              <a:rPr lang="en-US" dirty="0" err="1"/>
              <a:t>referrentur</a:t>
            </a:r>
            <a:r>
              <a:rPr lang="en-US" dirty="0"/>
              <a:t>. Ex </a:t>
            </a:r>
            <a:r>
              <a:rPr lang="en-US" dirty="0" err="1"/>
              <a:t>possim</a:t>
            </a:r>
            <a:r>
              <a:rPr lang="en-US" dirty="0"/>
              <a:t> </a:t>
            </a:r>
            <a:r>
              <a:rPr lang="en-US" dirty="0" err="1"/>
              <a:t>tritani</a:t>
            </a:r>
            <a:r>
              <a:rPr lang="en-US" dirty="0"/>
              <a:t> </a:t>
            </a:r>
            <a:r>
              <a:rPr lang="en-US" dirty="0" err="1"/>
              <a:t>prodesset</a:t>
            </a:r>
            <a:r>
              <a:rPr lang="en-US" dirty="0"/>
              <a:t> </a:t>
            </a:r>
            <a:r>
              <a:rPr lang="en-US" dirty="0" err="1"/>
              <a:t>ius</a:t>
            </a:r>
            <a:r>
              <a:rPr lang="en-US" dirty="0"/>
              <a:t>.”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sp>
        <p:nvSpPr>
          <p:cNvPr id="10" name="Content Placeholder 83"/>
          <p:cNvSpPr>
            <a:spLocks noGrp="1"/>
          </p:cNvSpPr>
          <p:nvPr>
            <p:ph sz="quarter" idx="17" hasCustomPrompt="1"/>
          </p:nvPr>
        </p:nvSpPr>
        <p:spPr>
          <a:xfrm>
            <a:off x="365672" y="2522220"/>
            <a:ext cx="5220000" cy="246930"/>
          </a:xfrm>
          <a:prstGeom prst="rect">
            <a:avLst/>
          </a:prstGeom>
          <a:solidFill>
            <a:schemeClr val="bg1"/>
          </a:solidFill>
        </p:spPr>
        <p:txBody>
          <a:bodyPr lIns="36000" tIns="36000" rIns="252000" bIns="36000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SzPct val="80000"/>
              <a:buFontTx/>
              <a:buNone/>
              <a:defRPr sz="1400" b="0">
                <a:latin typeface="Titillium Web" panose="00000500000000000000" pitchFamily="2" charset="0"/>
              </a:defRPr>
            </a:lvl1pPr>
            <a:lvl2pPr marL="342900" indent="0">
              <a:buClr>
                <a:schemeClr val="accent1"/>
              </a:buClr>
              <a:buSzPct val="80000"/>
              <a:buFontTx/>
              <a:buNone/>
              <a:defRPr sz="1600">
                <a:latin typeface="Titillium Web" panose="00000500000000000000" pitchFamily="2" charset="0"/>
              </a:defRPr>
            </a:lvl2pPr>
            <a:lvl3pPr marL="685800" indent="0">
              <a:buClr>
                <a:schemeClr val="tx2">
                  <a:lumMod val="60000"/>
                  <a:lumOff val="40000"/>
                </a:schemeClr>
              </a:buClr>
              <a:buSzPct val="80000"/>
              <a:buFontTx/>
              <a:buNone/>
              <a:defRPr sz="16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lnSpc>
                <a:spcPct val="100000"/>
              </a:lnSpc>
              <a:spcBef>
                <a:spcPts val="0"/>
              </a:spcBef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[Name]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5585672" y="3286280"/>
            <a:ext cx="1758950" cy="776288"/>
          </a:xfrm>
          <a:prstGeom prst="rect">
            <a:avLst/>
          </a:prstGeom>
          <a:solidFill>
            <a:schemeClr val="bg1"/>
          </a:solidFill>
        </p:spPr>
        <p:txBody>
          <a:bodyPr anchor="ctr" anchorCtr="0"/>
          <a:lstStyle>
            <a:lvl1pPr marL="0" indent="0" algn="ctr">
              <a:buNone/>
              <a:defRPr i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GB" dirty="0"/>
              <a:t>[Logo of Company.]</a:t>
            </a:r>
          </a:p>
        </p:txBody>
      </p:sp>
      <p:sp>
        <p:nvSpPr>
          <p:cNvPr id="13" name="Content Placeholder 83"/>
          <p:cNvSpPr>
            <a:spLocks noGrp="1"/>
          </p:cNvSpPr>
          <p:nvPr>
            <p:ph sz="quarter" idx="20" hasCustomPrompt="1"/>
          </p:nvPr>
        </p:nvSpPr>
        <p:spPr>
          <a:xfrm>
            <a:off x="365672" y="2763538"/>
            <a:ext cx="5220000" cy="246930"/>
          </a:xfrm>
          <a:prstGeom prst="rect">
            <a:avLst/>
          </a:prstGeom>
          <a:solidFill>
            <a:schemeClr val="bg1"/>
          </a:solidFill>
        </p:spPr>
        <p:txBody>
          <a:bodyPr lIns="36000" tIns="36000" rIns="252000" bIns="36000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SzPct val="80000"/>
              <a:buFontTx/>
              <a:buNone/>
              <a:defRPr sz="1400" b="0">
                <a:latin typeface="Titillium Web" panose="00000500000000000000" pitchFamily="2" charset="0"/>
              </a:defRPr>
            </a:lvl1pPr>
            <a:lvl2pPr marL="342900" indent="0">
              <a:buClr>
                <a:schemeClr val="accent1"/>
              </a:buClr>
              <a:buSzPct val="80000"/>
              <a:buFontTx/>
              <a:buNone/>
              <a:defRPr sz="1600">
                <a:latin typeface="Titillium Web" panose="00000500000000000000" pitchFamily="2" charset="0"/>
              </a:defRPr>
            </a:lvl2pPr>
            <a:lvl3pPr marL="685800" indent="0">
              <a:buClr>
                <a:schemeClr val="tx2">
                  <a:lumMod val="60000"/>
                  <a:lumOff val="40000"/>
                </a:schemeClr>
              </a:buClr>
              <a:buSzPct val="80000"/>
              <a:buFontTx/>
              <a:buNone/>
              <a:defRPr sz="16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lnSpc>
                <a:spcPct val="100000"/>
              </a:lnSpc>
              <a:spcBef>
                <a:spcPts val="0"/>
              </a:spcBef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[Role]</a:t>
            </a:r>
          </a:p>
        </p:txBody>
      </p:sp>
      <p:sp>
        <p:nvSpPr>
          <p:cNvPr id="14" name="Content Placeholder 83"/>
          <p:cNvSpPr>
            <a:spLocks noGrp="1"/>
          </p:cNvSpPr>
          <p:nvPr>
            <p:ph sz="quarter" idx="21" hasCustomPrompt="1"/>
          </p:nvPr>
        </p:nvSpPr>
        <p:spPr>
          <a:xfrm>
            <a:off x="365672" y="3004855"/>
            <a:ext cx="5220000" cy="246930"/>
          </a:xfrm>
          <a:prstGeom prst="rect">
            <a:avLst/>
          </a:prstGeom>
          <a:solidFill>
            <a:schemeClr val="bg1"/>
          </a:solidFill>
        </p:spPr>
        <p:txBody>
          <a:bodyPr lIns="36000" tIns="36000" rIns="252000" bIns="36000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SzPct val="80000"/>
              <a:buFontTx/>
              <a:buNone/>
              <a:defRPr sz="1400" b="0">
                <a:latin typeface="Titillium Web" panose="00000500000000000000" pitchFamily="2" charset="0"/>
              </a:defRPr>
            </a:lvl1pPr>
            <a:lvl2pPr marL="342900" indent="0">
              <a:buClr>
                <a:schemeClr val="accent1"/>
              </a:buClr>
              <a:buSzPct val="80000"/>
              <a:buFontTx/>
              <a:buNone/>
              <a:defRPr sz="1600">
                <a:latin typeface="Titillium Web" panose="00000500000000000000" pitchFamily="2" charset="0"/>
              </a:defRPr>
            </a:lvl2pPr>
            <a:lvl3pPr marL="685800" indent="0">
              <a:buClr>
                <a:schemeClr val="tx2">
                  <a:lumMod val="60000"/>
                  <a:lumOff val="40000"/>
                </a:schemeClr>
              </a:buClr>
              <a:buSzPct val="80000"/>
              <a:buFontTx/>
              <a:buNone/>
              <a:defRPr sz="16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lnSpc>
                <a:spcPct val="100000"/>
              </a:lnSpc>
              <a:spcBef>
                <a:spcPts val="0"/>
              </a:spcBef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[Company Name]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2FDFF75-12F7-4C44-8FD6-12EBD26E5A1B}"/>
              </a:ext>
            </a:extLst>
          </p:cNvPr>
          <p:cNvSpPr/>
          <p:nvPr userDrawn="1"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tillium Web" panose="00000500000000000000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976036-B904-4897-B9B0-AC69317F2806}"/>
              </a:ext>
            </a:extLst>
          </p:cNvPr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 dirty="0">
              <a:latin typeface="Titillium Web" panose="00000500000000000000" pitchFamily="2" charset="0"/>
            </a:endParaRPr>
          </a:p>
        </p:txBody>
      </p:sp>
      <p:pic>
        <p:nvPicPr>
          <p:cNvPr id="16" name="Picture 15" descr="Featurespace_Logo.png">
            <a:extLst>
              <a:ext uri="{FF2B5EF4-FFF2-40B4-BE49-F238E27FC236}">
                <a16:creationId xmlns:a16="http://schemas.microsoft.com/office/drawing/2014/main" id="{A6A224BB-720E-44F9-846C-0D42EC2559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pic>
        <p:nvPicPr>
          <p:cNvPr id="18" name="Picture 17" descr="Outsmart_Risk_with_Strip_RGB.png">
            <a:extLst>
              <a:ext uri="{FF2B5EF4-FFF2-40B4-BE49-F238E27FC236}">
                <a16:creationId xmlns:a16="http://schemas.microsoft.com/office/drawing/2014/main" id="{13037D51-294F-4E6D-8CC7-693C4CFC42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5"/>
            <a:ext cx="720000" cy="17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06983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_Thank_you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PT_Strip_RG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668" y="804176"/>
            <a:ext cx="3048264" cy="38834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2666" y="707300"/>
            <a:ext cx="1435233" cy="44331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b="1" dirty="0">
                <a:latin typeface="Titillium Web" panose="00000500000000000000" pitchFamily="2" charset="0"/>
              </a:rPr>
              <a:t>Thank you.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2666" y="1461191"/>
            <a:ext cx="2265814" cy="1053409"/>
          </a:xfrm>
          <a:prstGeom prst="rect">
            <a:avLst/>
          </a:prstGeom>
          <a:solidFill>
            <a:schemeClr val="bg1"/>
          </a:solidFill>
        </p:spPr>
        <p:txBody>
          <a:bodyPr wrap="square" lIns="180000" tIns="108000" rtlCol="0" anchor="t" anchorCtr="0">
            <a:noAutofit/>
          </a:bodyPr>
          <a:lstStyle/>
          <a:p>
            <a:pPr algn="l">
              <a:spcAft>
                <a:spcPts val="600"/>
              </a:spcAft>
            </a:pPr>
            <a:r>
              <a:rPr lang="en-GB" b="1" dirty="0">
                <a:latin typeface="Titillium Web" panose="00000500000000000000" pitchFamily="2" charset="0"/>
              </a:rPr>
              <a:t>Get in touch</a:t>
            </a:r>
          </a:p>
          <a:p>
            <a:pPr marL="171450" indent="-171450" algn="l">
              <a:spcBef>
                <a:spcPts val="0"/>
              </a:spcBef>
              <a:spcAft>
                <a:spcPts val="600"/>
              </a:spcAft>
              <a:buSzPct val="80000"/>
              <a:buFont typeface="Titillium Web" panose="00000500000000000000" pitchFamily="2" charset="0"/>
              <a:buChar char="&gt;"/>
            </a:pPr>
            <a:r>
              <a:rPr lang="en-GB" sz="1200" b="0" dirty="0">
                <a:latin typeface="Titillium Web" panose="00000500000000000000" pitchFamily="2" charset="0"/>
              </a:rPr>
              <a:t>info@featurespace.co.uk</a:t>
            </a:r>
          </a:p>
          <a:p>
            <a:pPr marL="171450" indent="-171450" algn="l">
              <a:spcBef>
                <a:spcPts val="0"/>
              </a:spcBef>
              <a:spcAft>
                <a:spcPts val="600"/>
              </a:spcAft>
              <a:buSzPct val="80000"/>
              <a:buFont typeface="Titillium Web" panose="00000500000000000000" pitchFamily="2" charset="0"/>
              <a:buChar char="&gt;"/>
            </a:pPr>
            <a:r>
              <a:rPr lang="en-GB" sz="1200" b="0" dirty="0">
                <a:latin typeface="Titillium Web" panose="00000500000000000000" pitchFamily="2" charset="0"/>
              </a:rPr>
              <a:t>www.featurespace.co.uk</a:t>
            </a:r>
          </a:p>
          <a:p>
            <a:pPr algn="l"/>
            <a:endParaRPr lang="en-GB" b="1" dirty="0">
              <a:latin typeface="Titillium Web" panose="00000500000000000000" pitchFamily="2" charset="0"/>
            </a:endParaRPr>
          </a:p>
        </p:txBody>
      </p:sp>
      <p:pic>
        <p:nvPicPr>
          <p:cNvPr id="6" name="Picture 5" descr="PPT_Strip_RGB.png">
            <a:extLst>
              <a:ext uri="{FF2B5EF4-FFF2-40B4-BE49-F238E27FC236}">
                <a16:creationId xmlns:a16="http://schemas.microsoft.com/office/drawing/2014/main" id="{7DAC4DCA-3344-4C17-9A1A-AAE49157FF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457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E0DB2C-0528-4A5F-BC1F-E27C5A341E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2668" y="804177"/>
            <a:ext cx="3048264" cy="38834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85107B-67F6-4106-9F1F-CB9ECCEAADCD}"/>
              </a:ext>
            </a:extLst>
          </p:cNvPr>
          <p:cNvSpPr txBox="1"/>
          <p:nvPr userDrawn="1"/>
        </p:nvSpPr>
        <p:spPr>
          <a:xfrm>
            <a:off x="812666" y="707300"/>
            <a:ext cx="1435233" cy="44331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 defTabSz="457189"/>
            <a:r>
              <a:rPr lang="en-GB" sz="1800" b="1">
                <a:solidFill>
                  <a:prstClr val="black"/>
                </a:solidFill>
                <a:latin typeface="Titillium Web" panose="00000500000000000000" pitchFamily="2" charset="0"/>
              </a:rPr>
              <a:t>Thank you.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29C353-5297-4F50-923D-AD84AB724928}"/>
              </a:ext>
            </a:extLst>
          </p:cNvPr>
          <p:cNvSpPr txBox="1"/>
          <p:nvPr userDrawn="1"/>
        </p:nvSpPr>
        <p:spPr>
          <a:xfrm>
            <a:off x="812667" y="1461192"/>
            <a:ext cx="2265814" cy="1053409"/>
          </a:xfrm>
          <a:prstGeom prst="rect">
            <a:avLst/>
          </a:prstGeom>
          <a:solidFill>
            <a:schemeClr val="bg1"/>
          </a:solidFill>
        </p:spPr>
        <p:txBody>
          <a:bodyPr wrap="square" lIns="180000" tIns="108000" rtlCol="0" anchor="t" anchorCtr="0">
            <a:noAutofit/>
          </a:bodyPr>
          <a:lstStyle/>
          <a:p>
            <a:pPr defTabSz="457189">
              <a:spcAft>
                <a:spcPts val="600"/>
              </a:spcAft>
            </a:pPr>
            <a:r>
              <a:rPr lang="en-GB" sz="1800" b="1" dirty="0">
                <a:solidFill>
                  <a:prstClr val="black"/>
                </a:solidFill>
                <a:latin typeface="Titillium Web" panose="00000500000000000000" pitchFamily="2" charset="0"/>
              </a:rPr>
              <a:t>Get in touch</a:t>
            </a:r>
          </a:p>
          <a:p>
            <a:pPr marL="171446" indent="-171446" defTabSz="457189">
              <a:spcAft>
                <a:spcPts val="600"/>
              </a:spcAft>
              <a:buSzPct val="80000"/>
              <a:buFont typeface="Titillium Web" panose="00000500000000000000" pitchFamily="2" charset="0"/>
              <a:buChar char="&gt;"/>
            </a:pPr>
            <a:r>
              <a:rPr lang="en-GB" sz="1200" dirty="0">
                <a:solidFill>
                  <a:prstClr val="black"/>
                </a:solidFill>
                <a:latin typeface="Titillium Web" panose="00000500000000000000" pitchFamily="2" charset="0"/>
              </a:rPr>
              <a:t>info@featurespace.com</a:t>
            </a:r>
          </a:p>
          <a:p>
            <a:pPr marL="171446" indent="-171446" defTabSz="457189">
              <a:spcAft>
                <a:spcPts val="600"/>
              </a:spcAft>
              <a:buSzPct val="80000"/>
              <a:buFont typeface="Titillium Web" panose="00000500000000000000" pitchFamily="2" charset="0"/>
              <a:buChar char="&gt;"/>
            </a:pPr>
            <a:r>
              <a:rPr lang="en-GB" sz="1200" dirty="0">
                <a:solidFill>
                  <a:prstClr val="black"/>
                </a:solidFill>
                <a:latin typeface="Titillium Web" panose="00000500000000000000" pitchFamily="2" charset="0"/>
              </a:rPr>
              <a:t>www.featurespace.com</a:t>
            </a:r>
          </a:p>
          <a:p>
            <a:pPr defTabSz="457189"/>
            <a:endParaRPr lang="en-GB" sz="1800" b="1" dirty="0">
              <a:solidFill>
                <a:prstClr val="black"/>
              </a:solidFill>
              <a:latin typeface="Titillium Web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86341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dapttern + Logo">
    <p:bg>
      <p:bgPr>
        <a:blipFill rotWithShape="0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tsmart_Risk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704" y="2841284"/>
            <a:ext cx="1758652" cy="348455"/>
          </a:xfrm>
          <a:prstGeom prst="rect">
            <a:avLst/>
          </a:prstGeom>
        </p:spPr>
      </p:pic>
      <p:pic>
        <p:nvPicPr>
          <p:cNvPr id="4" name="Picture 3" descr="Featurespace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52" y="1990995"/>
            <a:ext cx="1758652" cy="850288"/>
          </a:xfrm>
          <a:prstGeom prst="rect">
            <a:avLst/>
          </a:prstGeom>
        </p:spPr>
      </p:pic>
      <p:pic>
        <p:nvPicPr>
          <p:cNvPr id="5" name="Picture 4" descr="Outsmart_Risk_Logo.png">
            <a:extLst>
              <a:ext uri="{FF2B5EF4-FFF2-40B4-BE49-F238E27FC236}">
                <a16:creationId xmlns:a16="http://schemas.microsoft.com/office/drawing/2014/main" id="{792E47FB-2954-4B41-98E8-BC9E059453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704" y="2841285"/>
            <a:ext cx="1758652" cy="348455"/>
          </a:xfrm>
          <a:prstGeom prst="rect">
            <a:avLst/>
          </a:prstGeom>
        </p:spPr>
      </p:pic>
      <p:pic>
        <p:nvPicPr>
          <p:cNvPr id="6" name="Picture 5" descr="Featurespace_Logo.png">
            <a:extLst>
              <a:ext uri="{FF2B5EF4-FFF2-40B4-BE49-F238E27FC236}">
                <a16:creationId xmlns:a16="http://schemas.microsoft.com/office/drawing/2014/main" id="{BAE03D50-2B07-4189-8CFF-4D912540B7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53" y="1990995"/>
            <a:ext cx="1758652" cy="85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79523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+Log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mplete_lock-up_CMY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52" y="1954709"/>
            <a:ext cx="3429896" cy="1251723"/>
          </a:xfrm>
          <a:prstGeom prst="rect">
            <a:avLst/>
          </a:prstGeom>
        </p:spPr>
      </p:pic>
      <p:pic>
        <p:nvPicPr>
          <p:cNvPr id="3" name="Picture 2" descr="Complete_lock-up_CMYK.png">
            <a:extLst>
              <a:ext uri="{FF2B5EF4-FFF2-40B4-BE49-F238E27FC236}">
                <a16:creationId xmlns:a16="http://schemas.microsoft.com/office/drawing/2014/main" id="{723708BA-35AE-4DE3-909F-35EC9948B0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603" y="1645740"/>
            <a:ext cx="5074794" cy="185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579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apttern + Logo">
    <p:bg>
      <p:bgPr>
        <a:blipFill rotWithShape="0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tsmart_Risk_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704" y="2841284"/>
            <a:ext cx="1758652" cy="348455"/>
          </a:xfrm>
          <a:prstGeom prst="rect">
            <a:avLst/>
          </a:prstGeom>
        </p:spPr>
      </p:pic>
      <p:pic>
        <p:nvPicPr>
          <p:cNvPr id="4" name="Picture 3" descr="Featurespace_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52" y="1990995"/>
            <a:ext cx="1758652" cy="85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2849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_Grey_Bann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PT_Strip_RG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>
              <a:latin typeface="Titillium Web" panose="00000500000000000000" pitchFamily="2" charset="0"/>
            </a:endParaRPr>
          </a:p>
        </p:txBody>
      </p:sp>
      <p:sp>
        <p:nvSpPr>
          <p:cNvPr id="76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3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t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Section</a:t>
            </a:r>
          </a:p>
        </p:txBody>
      </p:sp>
      <p:sp>
        <p:nvSpPr>
          <p:cNvPr id="77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46035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 dirty="0"/>
              <a:t>|</a:t>
            </a:r>
          </a:p>
        </p:txBody>
      </p:sp>
      <p:sp>
        <p:nvSpPr>
          <p:cNvPr id="78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09" y="206315"/>
            <a:ext cx="6329450" cy="252000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Slide [Capitalize Each Word in a Title]</a:t>
            </a:r>
          </a:p>
        </p:txBody>
      </p:sp>
      <p:sp>
        <p:nvSpPr>
          <p:cNvPr id="82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Sub-heading is one sentence that sums up the key point the slide is communicating to the viewer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tillium Web" panose="000005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>
              <a:latin typeface="Titillium Web" panose="00000500000000000000" pitchFamily="2" charset="0"/>
            </a:endParaRPr>
          </a:p>
        </p:txBody>
      </p:sp>
      <p:pic>
        <p:nvPicPr>
          <p:cNvPr id="10" name="Picture 9" descr="Featurespace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pic>
        <p:nvPicPr>
          <p:cNvPr id="12" name="Picture 11" descr="Outsmart_Risk_with_Strip_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5"/>
            <a:ext cx="720000" cy="17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58099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tillium Web" panose="00000500000000000000" pitchFamily="2" charset="0"/>
            </a:endParaRPr>
          </a:p>
        </p:txBody>
      </p:sp>
      <p:pic>
        <p:nvPicPr>
          <p:cNvPr id="15" name="Picture 14" descr="PPT_Strip_RG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sp>
        <p:nvSpPr>
          <p:cNvPr id="9" name="Rectangle 8"/>
          <p:cNvSpPr>
            <a:spLocks noChangeAspect="1"/>
          </p:cNvSpPr>
          <p:nvPr/>
        </p:nvSpPr>
        <p:spPr>
          <a:xfrm>
            <a:off x="8745721" y="4819095"/>
            <a:ext cx="147364" cy="1473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fld id="{221BE0B1-6E97-4EA4-9584-F77CE549C6EE}" type="slidenum">
              <a:rPr lang="en-GB" sz="600" smtClean="0">
                <a:solidFill>
                  <a:schemeClr val="tx1"/>
                </a:solidFill>
                <a:latin typeface="Titillium Web" panose="00000500000000000000" pitchFamily="2" charset="0"/>
              </a:rPr>
              <a:t>‹#›</a:t>
            </a:fld>
            <a:endParaRPr lang="en-GB" sz="600">
              <a:solidFill>
                <a:schemeClr val="tx1"/>
              </a:solidFill>
              <a:latin typeface="Titillium Web" panose="00000500000000000000" pitchFamily="2" charset="0"/>
            </a:endParaRPr>
          </a:p>
        </p:txBody>
      </p:sp>
      <p:sp>
        <p:nvSpPr>
          <p:cNvPr id="76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3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ctr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Section</a:t>
            </a:r>
          </a:p>
        </p:txBody>
      </p:sp>
      <p:sp>
        <p:nvSpPr>
          <p:cNvPr id="77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46035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 dirty="0"/>
              <a:t>|</a:t>
            </a:r>
          </a:p>
        </p:txBody>
      </p:sp>
      <p:sp>
        <p:nvSpPr>
          <p:cNvPr id="78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09" y="206315"/>
            <a:ext cx="6329450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Slide [Capitalize Each Word in a Title]</a:t>
            </a:r>
          </a:p>
        </p:txBody>
      </p:sp>
      <p:pic>
        <p:nvPicPr>
          <p:cNvPr id="81" name="Picture 80" descr="Outsmart_Risk_with_Strip_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5"/>
            <a:ext cx="720000" cy="177409"/>
          </a:xfrm>
          <a:prstGeom prst="rect">
            <a:avLst/>
          </a:prstGeom>
        </p:spPr>
      </p:pic>
      <p:sp>
        <p:nvSpPr>
          <p:cNvPr id="82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Sub-heading is one sentence that sums up the key point the slide is communicating to the viewer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3E35833-5EB2-4BB0-A08C-72BEEA3D066B}"/>
              </a:ext>
            </a:extLst>
          </p:cNvPr>
          <p:cNvSpPr/>
          <p:nvPr userDrawn="1"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tillium Web" panose="00000500000000000000" pitchFamily="2" charset="0"/>
            </a:endParaRPr>
          </a:p>
        </p:txBody>
      </p:sp>
      <p:pic>
        <p:nvPicPr>
          <p:cNvPr id="13" name="Picture 12" descr="PPT_Strip_RGB.png">
            <a:extLst>
              <a:ext uri="{FF2B5EF4-FFF2-40B4-BE49-F238E27FC236}">
                <a16:creationId xmlns:a16="http://schemas.microsoft.com/office/drawing/2014/main" id="{A91A8AAD-8396-49D5-BBB1-41EF8209B0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5CF6657-6FE0-4587-9850-22C75E19AE56}"/>
              </a:ext>
            </a:extLst>
          </p:cNvPr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 dirty="0">
              <a:latin typeface="Titillium Web" panose="00000500000000000000" pitchFamily="2" charset="0"/>
            </a:endParaRPr>
          </a:p>
        </p:txBody>
      </p:sp>
      <p:pic>
        <p:nvPicPr>
          <p:cNvPr id="16" name="Picture 15" descr="Featurespace_Logo.png">
            <a:extLst>
              <a:ext uri="{FF2B5EF4-FFF2-40B4-BE49-F238E27FC236}">
                <a16:creationId xmlns:a16="http://schemas.microsoft.com/office/drawing/2014/main" id="{26C42D2F-55B1-4F2E-8232-B742520AF8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pic>
        <p:nvPicPr>
          <p:cNvPr id="18" name="Picture 17" descr="Outsmart_Risk_with_Strip_RGB.png">
            <a:extLst>
              <a:ext uri="{FF2B5EF4-FFF2-40B4-BE49-F238E27FC236}">
                <a16:creationId xmlns:a16="http://schemas.microsoft.com/office/drawing/2014/main" id="{6FEB0EFC-C0CB-4C47-BB1E-B06F5160F17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5"/>
            <a:ext cx="720000" cy="17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67856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2CC0D9-3A43-4A5D-8814-F5232406D27A}"/>
              </a:ext>
            </a:extLst>
          </p:cNvPr>
          <p:cNvSpPr/>
          <p:nvPr userDrawn="1"/>
        </p:nvSpPr>
        <p:spPr>
          <a:xfrm>
            <a:off x="0" y="4819095"/>
            <a:ext cx="9144000" cy="32440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 descr="PPT_Strip_RG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>
              <a:latin typeface="Titillium Web" panose="00000500000000000000" pitchFamily="2" charset="0"/>
            </a:endParaRPr>
          </a:p>
        </p:txBody>
      </p:sp>
      <p:sp>
        <p:nvSpPr>
          <p:cNvPr id="76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3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ctr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Section</a:t>
            </a:r>
          </a:p>
        </p:txBody>
      </p:sp>
      <p:sp>
        <p:nvSpPr>
          <p:cNvPr id="77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46035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 dirty="0"/>
              <a:t>|</a:t>
            </a:r>
          </a:p>
        </p:txBody>
      </p:sp>
      <p:sp>
        <p:nvSpPr>
          <p:cNvPr id="78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09" y="206315"/>
            <a:ext cx="6329450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Slide [Capitalize Each Word in a Title]</a:t>
            </a:r>
          </a:p>
        </p:txBody>
      </p:sp>
      <p:sp>
        <p:nvSpPr>
          <p:cNvPr id="82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Sub-heading is one sentence that sums up the key point the slide is communicating to the viewer</a:t>
            </a:r>
          </a:p>
        </p:txBody>
      </p:sp>
      <p:pic>
        <p:nvPicPr>
          <p:cNvPr id="13" name="Picture 12" descr="PPT_Strip_RGB.png">
            <a:extLst>
              <a:ext uri="{FF2B5EF4-FFF2-40B4-BE49-F238E27FC236}">
                <a16:creationId xmlns:a16="http://schemas.microsoft.com/office/drawing/2014/main" id="{A91A8AAD-8396-49D5-BBB1-41EF8209B0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5CF6657-6FE0-4587-9850-22C75E19AE56}"/>
              </a:ext>
            </a:extLst>
          </p:cNvPr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 dirty="0">
              <a:latin typeface="Titillium Web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85675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lank_No_Titl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tillium Web" panose="00000500000000000000" pitchFamily="2" charset="0"/>
            </a:endParaRPr>
          </a:p>
        </p:txBody>
      </p:sp>
      <p:pic>
        <p:nvPicPr>
          <p:cNvPr id="15" name="Picture 14" descr="PPT_Strip_RG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sp>
        <p:nvSpPr>
          <p:cNvPr id="9" name="Rectangle 8"/>
          <p:cNvSpPr>
            <a:spLocks noChangeAspect="1"/>
          </p:cNvSpPr>
          <p:nvPr/>
        </p:nvSpPr>
        <p:spPr>
          <a:xfrm>
            <a:off x="8745721" y="4819095"/>
            <a:ext cx="147364" cy="1473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fld id="{221BE0B1-6E97-4EA4-9584-F77CE549C6EE}" type="slidenum">
              <a:rPr lang="en-GB" sz="600" smtClean="0">
                <a:solidFill>
                  <a:schemeClr val="tx1"/>
                </a:solidFill>
                <a:latin typeface="Titillium Web" panose="00000500000000000000" pitchFamily="2" charset="0"/>
              </a:rPr>
              <a:t>‹#›</a:t>
            </a:fld>
            <a:endParaRPr lang="en-GB" sz="600">
              <a:solidFill>
                <a:schemeClr val="tx1"/>
              </a:solidFill>
              <a:latin typeface="Titillium Web" panose="00000500000000000000" pitchFamily="2" charset="0"/>
            </a:endParaRPr>
          </a:p>
        </p:txBody>
      </p:sp>
      <p:pic>
        <p:nvPicPr>
          <p:cNvPr id="81" name="Picture 80" descr="Outsmart_Risk_with_Strip_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5"/>
            <a:ext cx="720000" cy="17740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BFC44FA-3936-4E9D-AB1B-990AB51261F9}"/>
              </a:ext>
            </a:extLst>
          </p:cNvPr>
          <p:cNvSpPr/>
          <p:nvPr userDrawn="1"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Titillium Web" panose="00000500000000000000" pitchFamily="2" charset="0"/>
            </a:endParaRPr>
          </a:p>
        </p:txBody>
      </p:sp>
      <p:pic>
        <p:nvPicPr>
          <p:cNvPr id="11" name="Picture 10" descr="PPT_Strip_RGB.png">
            <a:extLst>
              <a:ext uri="{FF2B5EF4-FFF2-40B4-BE49-F238E27FC236}">
                <a16:creationId xmlns:a16="http://schemas.microsoft.com/office/drawing/2014/main" id="{7C9543A4-9B7B-4220-A42D-A2D9EA1187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04A156E-8A8B-44D1-B8EB-1AA477900EB3}"/>
              </a:ext>
            </a:extLst>
          </p:cNvPr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 b="0" i="0" dirty="0">
              <a:latin typeface="Titillium Web" panose="00000500000000000000" pitchFamily="2" charset="0"/>
            </a:endParaRPr>
          </a:p>
        </p:txBody>
      </p:sp>
      <p:pic>
        <p:nvPicPr>
          <p:cNvPr id="13" name="Picture 12" descr="Featurespace_Logo.png">
            <a:extLst>
              <a:ext uri="{FF2B5EF4-FFF2-40B4-BE49-F238E27FC236}">
                <a16:creationId xmlns:a16="http://schemas.microsoft.com/office/drawing/2014/main" id="{DD7F18D9-FAD9-47D7-A40D-DE689D3B53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pic>
        <p:nvPicPr>
          <p:cNvPr id="16" name="Picture 15" descr="Outsmart_Risk_with_Strip_RGB.png">
            <a:extLst>
              <a:ext uri="{FF2B5EF4-FFF2-40B4-BE49-F238E27FC236}">
                <a16:creationId xmlns:a16="http://schemas.microsoft.com/office/drawing/2014/main" id="{236DE266-D780-4819-ADDD-59409AC3C31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5"/>
            <a:ext cx="720000" cy="17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09411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 userDrawn="1"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Titillium Web" panose="00000500000000000000" pitchFamily="2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 b="0" i="0"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pic>
        <p:nvPicPr>
          <p:cNvPr id="81" name="Picture 80" descr="Outsmart_Risk_with_Strip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5"/>
            <a:ext cx="720000" cy="177409"/>
          </a:xfrm>
          <a:prstGeom prst="rect">
            <a:avLst/>
          </a:prstGeom>
        </p:spPr>
      </p:pic>
      <p:pic>
        <p:nvPicPr>
          <p:cNvPr id="14" name="Picture 13" descr="PPT_Strip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16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3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t" anchorCtr="0">
            <a:normAutofit/>
          </a:bodyPr>
          <a:lstStyle>
            <a:lvl1pPr marL="0" indent="0">
              <a:buNone/>
              <a:defRPr sz="2000" b="0" i="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Section</a:t>
            </a:r>
          </a:p>
        </p:txBody>
      </p:sp>
      <p:sp>
        <p:nvSpPr>
          <p:cNvPr id="17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46035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="0" i="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 dirty="0"/>
              <a:t>|</a:t>
            </a:r>
          </a:p>
        </p:txBody>
      </p:sp>
      <p:sp>
        <p:nvSpPr>
          <p:cNvPr id="18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09" y="206315"/>
            <a:ext cx="6329450" cy="252000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buNone/>
              <a:defRPr sz="2000" b="0" i="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Slide [Capitalize Each Word in a Title]</a:t>
            </a:r>
          </a:p>
        </p:txBody>
      </p:sp>
      <p:sp>
        <p:nvSpPr>
          <p:cNvPr id="19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Sub-heading is one sentence that sums up the key point the slide is communicating to the viewer</a:t>
            </a:r>
          </a:p>
        </p:txBody>
      </p:sp>
    </p:spTree>
    <p:extLst>
      <p:ext uri="{BB962C8B-B14F-4D97-AF65-F5344CB8AC3E}">
        <p14:creationId xmlns:p14="http://schemas.microsoft.com/office/powerpoint/2010/main" val="370358567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01" y="0"/>
            <a:ext cx="7703062" cy="51435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804333" y="1188066"/>
            <a:ext cx="45719" cy="28082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Titillium Web" panose="00000500000000000000" pitchFamily="2" charset="0"/>
            </a:endParaRPr>
          </a:p>
        </p:txBody>
      </p:sp>
      <p:pic>
        <p:nvPicPr>
          <p:cNvPr id="10" name="Picture 9" descr="Featurespace_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18" y="3698497"/>
            <a:ext cx="1450005" cy="701060"/>
          </a:xfrm>
          <a:prstGeom prst="rect">
            <a:avLst/>
          </a:prstGeom>
        </p:spPr>
      </p:pic>
      <p:pic>
        <p:nvPicPr>
          <p:cNvPr id="11" name="Picture 10" descr="Outsmart_Risk_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807" y="4399558"/>
            <a:ext cx="1450005" cy="287300"/>
          </a:xfrm>
          <a:prstGeom prst="rect">
            <a:avLst/>
          </a:prstGeom>
        </p:spPr>
      </p:pic>
      <p:sp>
        <p:nvSpPr>
          <p:cNvPr id="1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804332" y="1963142"/>
            <a:ext cx="3775287" cy="320038"/>
          </a:xfrm>
          <a:prstGeom prst="rect">
            <a:avLst/>
          </a:prstGeom>
          <a:solidFill>
            <a:schemeClr val="bg1"/>
          </a:solidFill>
        </p:spPr>
        <p:txBody>
          <a:bodyPr lIns="144000" tIns="36000" rIns="108000" bIns="108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Titillium Web" panose="00000500000000000000" pitchFamily="2" charset="0"/>
              <a:buNone/>
              <a:defRPr sz="1200"/>
            </a:lvl1pPr>
            <a:lvl2pPr marL="1588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tabLst>
                <a:tab pos="180975" algn="l"/>
              </a:tabLst>
              <a:defRPr sz="1200">
                <a:latin typeface="Titillium Web" panose="00000500000000000000" pitchFamily="2" charset="0"/>
              </a:defRPr>
            </a:lvl2pPr>
            <a:lvl3pPr marL="857250" indent="-171450">
              <a:buFont typeface="Titillium Web" panose="00000500000000000000" pitchFamily="2" charset="0"/>
              <a:buChar char="&gt;"/>
              <a:defRPr sz="1000"/>
            </a:lvl3pPr>
            <a:lvl4pPr marL="1200150" indent="-171450">
              <a:buFont typeface="Titillium Web" panose="00000500000000000000" pitchFamily="2" charset="0"/>
              <a:buChar char="&gt;"/>
              <a:defRPr sz="900"/>
            </a:lvl4pPr>
            <a:lvl5pPr marL="1543050" indent="-171450">
              <a:buFont typeface="Titillium Web" panose="00000500000000000000" pitchFamily="2" charset="0"/>
              <a:buChar char="&gt;"/>
              <a:defRPr sz="900"/>
            </a:lvl5pPr>
          </a:lstStyle>
          <a:p>
            <a:pPr lvl="1"/>
            <a:r>
              <a:rPr lang="en-US" dirty="0"/>
              <a:t>[01 January 2017]</a:t>
            </a:r>
          </a:p>
        </p:txBody>
      </p:sp>
      <p:sp>
        <p:nvSpPr>
          <p:cNvPr id="16" name="Text Placeholder 30"/>
          <p:cNvSpPr>
            <a:spLocks noGrp="1"/>
          </p:cNvSpPr>
          <p:nvPr>
            <p:ph type="body" sz="quarter" idx="16" hasCustomPrompt="1"/>
          </p:nvPr>
        </p:nvSpPr>
        <p:spPr>
          <a:xfrm>
            <a:off x="804332" y="991148"/>
            <a:ext cx="3775287" cy="33146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44000" tIns="72000" rIns="144000" bIns="0" anchor="t" anchorCtr="0">
            <a:normAutofit/>
          </a:bodyPr>
          <a:lstStyle>
            <a:lvl1pPr marL="0" indent="0">
              <a:buNone/>
              <a:defRPr sz="16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[Client Name or Featurespace]</a:t>
            </a:r>
          </a:p>
        </p:txBody>
      </p:sp>
      <p:sp>
        <p:nvSpPr>
          <p:cNvPr id="17" name="Text Placeholder 30"/>
          <p:cNvSpPr>
            <a:spLocks noGrp="1"/>
          </p:cNvSpPr>
          <p:nvPr>
            <p:ph type="body" sz="quarter" idx="17" hasCustomPrompt="1"/>
          </p:nvPr>
        </p:nvSpPr>
        <p:spPr>
          <a:xfrm>
            <a:off x="804332" y="1322613"/>
            <a:ext cx="3775287" cy="63997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44000" tIns="72000" rIns="14400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[Presentation Title Goes Here and onto the Next Line]</a:t>
            </a:r>
          </a:p>
        </p:txBody>
      </p:sp>
    </p:spTree>
    <p:extLst>
      <p:ext uri="{BB962C8B-B14F-4D97-AF65-F5344CB8AC3E}">
        <p14:creationId xmlns:p14="http://schemas.microsoft.com/office/powerpoint/2010/main" val="370538337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Featurespace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894" y="3698497"/>
            <a:ext cx="1450005" cy="701060"/>
          </a:xfrm>
          <a:prstGeom prst="rect">
            <a:avLst/>
          </a:prstGeom>
        </p:spPr>
      </p:pic>
      <p:pic>
        <p:nvPicPr>
          <p:cNvPr id="14" name="Picture 13" descr="Outsmart_Risk_with_Strip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419" y="4399557"/>
            <a:ext cx="1453797" cy="358218"/>
          </a:xfrm>
          <a:prstGeom prst="rect">
            <a:avLst/>
          </a:prstGeom>
        </p:spPr>
      </p:pic>
      <p:pic>
        <p:nvPicPr>
          <p:cNvPr id="15" name="Picture 14" descr="PPT_Strip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36575" y="414338"/>
            <a:ext cx="4027488" cy="319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GB" dirty="0"/>
              <a:t>Contents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536575" y="1125538"/>
            <a:ext cx="4027488" cy="2901950"/>
          </a:xfrm>
          <a:prstGeom prst="rect">
            <a:avLst/>
          </a:prstGeom>
        </p:spPr>
        <p:txBody>
          <a:bodyPr/>
          <a:lstStyle>
            <a:lvl1pPr marL="355600" indent="-355600">
              <a:spcBef>
                <a:spcPts val="1200"/>
              </a:spcBef>
              <a:buFont typeface="+mj-lt"/>
              <a:buAutoNum type="arabicPeriod"/>
              <a:tabLst>
                <a:tab pos="355600" algn="l"/>
              </a:tabLst>
              <a:defRPr sz="1800" b="1"/>
            </a:lvl1pPr>
            <a:lvl2pPr marL="685800" indent="-236538">
              <a:buSzPct val="80000"/>
              <a:buFont typeface="+mj-lt"/>
              <a:buAutoNum type="alphaUcPeriod"/>
              <a:defRPr sz="1400"/>
            </a:lvl2pPr>
            <a:lvl3pPr marL="1028700" indent="-128588">
              <a:buFont typeface="+mj-lt"/>
              <a:buAutoNum type="romanLcPeriod"/>
              <a:defRPr sz="1200"/>
            </a:lvl3pPr>
            <a:lvl4pPr marL="1371600" indent="-342900">
              <a:buFont typeface="+mj-lt"/>
              <a:buAutoNum type="arabicPeriod"/>
              <a:defRPr/>
            </a:lvl4pPr>
            <a:lvl5pPr marL="17145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Section One Name</a:t>
            </a:r>
          </a:p>
          <a:p>
            <a:pPr lvl="1"/>
            <a:r>
              <a:rPr lang="en-US" dirty="0"/>
              <a:t>First Subsection of Section One</a:t>
            </a:r>
          </a:p>
        </p:txBody>
      </p:sp>
    </p:spTree>
    <p:extLst>
      <p:ext uri="{BB962C8B-B14F-4D97-AF65-F5344CB8AC3E}">
        <p14:creationId xmlns:p14="http://schemas.microsoft.com/office/powerpoint/2010/main" val="373802679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PT_Strip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416628" y="1843313"/>
            <a:ext cx="4325257" cy="1458687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Font typeface="+mj-lt"/>
              <a:buNone/>
              <a:tabLst>
                <a:tab pos="355600" algn="l"/>
              </a:tabLst>
              <a:defRPr sz="1800" b="1"/>
            </a:lvl1pPr>
            <a:lvl2pPr marL="685800" indent="-236538">
              <a:buSzPct val="80000"/>
              <a:buFont typeface="+mj-lt"/>
              <a:buAutoNum type="alphaUcPeriod"/>
              <a:defRPr sz="1600"/>
            </a:lvl2pPr>
            <a:lvl3pPr marL="1028700" indent="-128588">
              <a:buFont typeface="+mj-lt"/>
              <a:buAutoNum type="romanLcPeriod"/>
              <a:defRPr sz="1200"/>
            </a:lvl3pPr>
            <a:lvl4pPr marL="1371600" indent="-342900">
              <a:buFont typeface="+mj-lt"/>
              <a:buAutoNum type="arabicPeriod"/>
              <a:defRPr/>
            </a:lvl4pPr>
            <a:lvl5pPr marL="17145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Section Name</a:t>
            </a:r>
          </a:p>
        </p:txBody>
      </p:sp>
    </p:spTree>
    <p:extLst>
      <p:ext uri="{BB962C8B-B14F-4D97-AF65-F5344CB8AC3E}">
        <p14:creationId xmlns:p14="http://schemas.microsoft.com/office/powerpoint/2010/main" val="393409530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_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 userDrawn="1"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tillium Web" panose="00000500000000000000" pitchFamily="2" charset="0"/>
            </a:endParaRPr>
          </a:p>
        </p:txBody>
      </p:sp>
      <p:pic>
        <p:nvPicPr>
          <p:cNvPr id="15" name="Picture 14" descr="PPT_Strip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 dirty="0"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sp>
        <p:nvSpPr>
          <p:cNvPr id="76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3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t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Section</a:t>
            </a:r>
          </a:p>
        </p:txBody>
      </p:sp>
      <p:sp>
        <p:nvSpPr>
          <p:cNvPr id="77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46035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 dirty="0"/>
              <a:t>|</a:t>
            </a:r>
          </a:p>
        </p:txBody>
      </p:sp>
      <p:sp>
        <p:nvSpPr>
          <p:cNvPr id="78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09" y="206315"/>
            <a:ext cx="6329450" cy="252000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Slide [Capitalize Each Word in a Title]</a:t>
            </a:r>
          </a:p>
        </p:txBody>
      </p:sp>
      <p:pic>
        <p:nvPicPr>
          <p:cNvPr id="81" name="Picture 80" descr="Outsmart_Risk_with_Strip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5"/>
            <a:ext cx="720000" cy="177409"/>
          </a:xfrm>
          <a:prstGeom prst="rect">
            <a:avLst/>
          </a:prstGeom>
        </p:spPr>
      </p:pic>
      <p:sp>
        <p:nvSpPr>
          <p:cNvPr id="82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Sub-heading is one sentence that sums up the key point the slide is communicating to the viewer</a:t>
            </a:r>
          </a:p>
        </p:txBody>
      </p:sp>
      <p:sp>
        <p:nvSpPr>
          <p:cNvPr id="84" name="Content Placeholder 83"/>
          <p:cNvSpPr>
            <a:spLocks noGrp="1"/>
          </p:cNvSpPr>
          <p:nvPr>
            <p:ph sz="quarter" idx="15" hasCustomPrompt="1"/>
          </p:nvPr>
        </p:nvSpPr>
        <p:spPr>
          <a:xfrm>
            <a:off x="258761" y="1139928"/>
            <a:ext cx="8634323" cy="32400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lnSpc>
                <a:spcPct val="100000"/>
              </a:lnSpc>
              <a:spcBef>
                <a:spcPts val="1200"/>
              </a:spcBef>
              <a:buSzPct val="80000"/>
              <a:buFont typeface="Titillium Web" panose="00000500000000000000" pitchFamily="2" charset="0"/>
              <a:buChar char="&gt;"/>
              <a:defRPr sz="1400" b="1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4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2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4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80119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 userDrawn="1"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tillium Web" panose="00000500000000000000" pitchFamily="2" charset="0"/>
            </a:endParaRPr>
          </a:p>
        </p:txBody>
      </p:sp>
      <p:pic>
        <p:nvPicPr>
          <p:cNvPr id="15" name="Picture 14" descr="PPT_Strip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 dirty="0"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sp>
        <p:nvSpPr>
          <p:cNvPr id="76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3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ctr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Section</a:t>
            </a:r>
          </a:p>
        </p:txBody>
      </p:sp>
      <p:sp>
        <p:nvSpPr>
          <p:cNvPr id="77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46035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 dirty="0"/>
              <a:t>|</a:t>
            </a:r>
          </a:p>
        </p:txBody>
      </p:sp>
      <p:sp>
        <p:nvSpPr>
          <p:cNvPr id="78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09" y="206315"/>
            <a:ext cx="6329450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Slide [Capitalize Each Word in a Title]</a:t>
            </a:r>
          </a:p>
        </p:txBody>
      </p:sp>
      <p:pic>
        <p:nvPicPr>
          <p:cNvPr id="81" name="Picture 80" descr="Outsmart_Risk_with_Strip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5"/>
            <a:ext cx="720000" cy="177409"/>
          </a:xfrm>
          <a:prstGeom prst="rect">
            <a:avLst/>
          </a:prstGeom>
        </p:spPr>
      </p:pic>
      <p:sp>
        <p:nvSpPr>
          <p:cNvPr id="82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Sub-heading is one sentence that sums up the key point the slide is communicating to the viewer</a:t>
            </a:r>
          </a:p>
        </p:txBody>
      </p:sp>
    </p:spTree>
    <p:extLst>
      <p:ext uri="{BB962C8B-B14F-4D97-AF65-F5344CB8AC3E}">
        <p14:creationId xmlns:p14="http://schemas.microsoft.com/office/powerpoint/2010/main" val="6478183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+Log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mplete_lock-up_CMY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52" y="1954709"/>
            <a:ext cx="3429896" cy="125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65906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_No_Titl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 userDrawn="1"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Titillium Web" panose="00000500000000000000" pitchFamily="2" charset="0"/>
            </a:endParaRPr>
          </a:p>
        </p:txBody>
      </p:sp>
      <p:pic>
        <p:nvPicPr>
          <p:cNvPr id="15" name="Picture 14" descr="PPT_Strip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 b="0" i="0" dirty="0"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pic>
        <p:nvPicPr>
          <p:cNvPr id="81" name="Picture 80" descr="Outsmart_Risk_with_Strip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5"/>
            <a:ext cx="720000" cy="17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30681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umns: Image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 userDrawn="1"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tillium Web" panose="00000500000000000000" pitchFamily="2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 dirty="0"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pic>
        <p:nvPicPr>
          <p:cNvPr id="81" name="Picture 80" descr="Outsmart_Risk_with_Strip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5"/>
            <a:ext cx="720000" cy="177409"/>
          </a:xfrm>
          <a:prstGeom prst="rect">
            <a:avLst/>
          </a:prstGeom>
        </p:spPr>
      </p:pic>
      <p:sp>
        <p:nvSpPr>
          <p:cNvPr id="84" name="Content Placeholder 83"/>
          <p:cNvSpPr>
            <a:spLocks noGrp="1"/>
          </p:cNvSpPr>
          <p:nvPr>
            <p:ph sz="quarter" idx="15" hasCustomPrompt="1"/>
          </p:nvPr>
        </p:nvSpPr>
        <p:spPr>
          <a:xfrm>
            <a:off x="258762" y="1139928"/>
            <a:ext cx="4140000" cy="32400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sp>
        <p:nvSpPr>
          <p:cNvPr id="85" name="Content Placeholder 83"/>
          <p:cNvSpPr>
            <a:spLocks noGrp="1"/>
          </p:cNvSpPr>
          <p:nvPr>
            <p:ph sz="quarter" idx="16" hasCustomPrompt="1"/>
          </p:nvPr>
        </p:nvSpPr>
        <p:spPr>
          <a:xfrm>
            <a:off x="4753085" y="1139928"/>
            <a:ext cx="4140000" cy="32400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pic>
        <p:nvPicPr>
          <p:cNvPr id="14" name="Picture 13" descr="PPT_Strip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16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3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ctr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Section</a:t>
            </a:r>
          </a:p>
        </p:txBody>
      </p:sp>
      <p:sp>
        <p:nvSpPr>
          <p:cNvPr id="17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46035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 dirty="0"/>
              <a:t>|</a:t>
            </a:r>
          </a:p>
        </p:txBody>
      </p:sp>
      <p:sp>
        <p:nvSpPr>
          <p:cNvPr id="18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09" y="206315"/>
            <a:ext cx="6329450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Slide [Capitalize Each Word in a Title]</a:t>
            </a:r>
          </a:p>
        </p:txBody>
      </p:sp>
      <p:sp>
        <p:nvSpPr>
          <p:cNvPr id="19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Sub-heading is one sentence that sums up the key point the slide is communicating to the viewer</a:t>
            </a:r>
          </a:p>
        </p:txBody>
      </p:sp>
    </p:spTree>
    <p:extLst>
      <p:ext uri="{BB962C8B-B14F-4D97-AF65-F5344CB8AC3E}">
        <p14:creationId xmlns:p14="http://schemas.microsoft.com/office/powerpoint/2010/main" val="329836048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Columns: Image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 userDrawn="1"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tillium Web" panose="00000500000000000000" pitchFamily="2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 dirty="0"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pic>
        <p:nvPicPr>
          <p:cNvPr id="81" name="Picture 80" descr="Outsmart_Risk_with_Strip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5"/>
            <a:ext cx="720000" cy="177409"/>
          </a:xfrm>
          <a:prstGeom prst="rect">
            <a:avLst/>
          </a:prstGeom>
        </p:spPr>
      </p:pic>
      <p:pic>
        <p:nvPicPr>
          <p:cNvPr id="14" name="Picture 13" descr="PPT_Strip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16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3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ctr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Section</a:t>
            </a:r>
          </a:p>
        </p:txBody>
      </p:sp>
      <p:sp>
        <p:nvSpPr>
          <p:cNvPr id="17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46035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 dirty="0"/>
              <a:t>|</a:t>
            </a:r>
          </a:p>
        </p:txBody>
      </p:sp>
      <p:sp>
        <p:nvSpPr>
          <p:cNvPr id="18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09" y="206315"/>
            <a:ext cx="6329450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Slide [Capitalize Each Word in a Title]</a:t>
            </a:r>
          </a:p>
        </p:txBody>
      </p:sp>
      <p:sp>
        <p:nvSpPr>
          <p:cNvPr id="19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Sub-heading is one sentence that sums up the key point the slide is communicating to the viewer</a:t>
            </a:r>
          </a:p>
        </p:txBody>
      </p:sp>
    </p:spTree>
    <p:extLst>
      <p:ext uri="{BB962C8B-B14F-4D97-AF65-F5344CB8AC3E}">
        <p14:creationId xmlns:p14="http://schemas.microsoft.com/office/powerpoint/2010/main" val="351081395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Images +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 userDrawn="1"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tillium Web" panose="00000500000000000000" pitchFamily="2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 dirty="0"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pic>
        <p:nvPicPr>
          <p:cNvPr id="81" name="Picture 80" descr="Outsmart_Risk_with_Strip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5"/>
            <a:ext cx="720000" cy="177409"/>
          </a:xfrm>
          <a:prstGeom prst="rect">
            <a:avLst/>
          </a:prstGeom>
        </p:spPr>
      </p:pic>
      <p:sp>
        <p:nvSpPr>
          <p:cNvPr id="84" name="Content Placeholder 83"/>
          <p:cNvSpPr>
            <a:spLocks noGrp="1"/>
          </p:cNvSpPr>
          <p:nvPr>
            <p:ph sz="quarter" idx="15" hasCustomPrompt="1"/>
          </p:nvPr>
        </p:nvSpPr>
        <p:spPr>
          <a:xfrm>
            <a:off x="258762" y="3284220"/>
            <a:ext cx="4140000" cy="1095708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sp>
        <p:nvSpPr>
          <p:cNvPr id="85" name="Content Placeholder 83"/>
          <p:cNvSpPr>
            <a:spLocks noGrp="1"/>
          </p:cNvSpPr>
          <p:nvPr>
            <p:ph sz="quarter" idx="16" hasCustomPrompt="1"/>
          </p:nvPr>
        </p:nvSpPr>
        <p:spPr>
          <a:xfrm>
            <a:off x="4753085" y="3284220"/>
            <a:ext cx="4140000" cy="1095708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258762" y="1143000"/>
            <a:ext cx="4140000" cy="198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  <a:latin typeface="Titillium Web" panose="00000500000000000000" pitchFamily="2" charset="0"/>
              </a:rPr>
              <a:t>Insert Image Here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753085" y="1143000"/>
            <a:ext cx="4140000" cy="198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  <a:latin typeface="Titillium Web" panose="00000500000000000000" pitchFamily="2" charset="0"/>
              </a:rPr>
              <a:t>Insert Image Here</a:t>
            </a:r>
          </a:p>
        </p:txBody>
      </p:sp>
      <p:pic>
        <p:nvPicPr>
          <p:cNvPr id="11" name="Picture 10" descr="PPT_Strip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12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3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ctr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Section</a:t>
            </a:r>
          </a:p>
        </p:txBody>
      </p:sp>
      <p:sp>
        <p:nvSpPr>
          <p:cNvPr id="13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46035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 dirty="0"/>
              <a:t>|</a:t>
            </a:r>
          </a:p>
        </p:txBody>
      </p:sp>
      <p:sp>
        <p:nvSpPr>
          <p:cNvPr id="14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09" y="206315"/>
            <a:ext cx="6329450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Slide [Capitalize Each Word in a Title]</a:t>
            </a:r>
          </a:p>
        </p:txBody>
      </p:sp>
      <p:sp>
        <p:nvSpPr>
          <p:cNvPr id="15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Sub-heading is one sentence that sums up the key point the slide is communicating to the viewer</a:t>
            </a:r>
          </a:p>
        </p:txBody>
      </p:sp>
    </p:spTree>
    <p:extLst>
      <p:ext uri="{BB962C8B-B14F-4D97-AF65-F5344CB8AC3E}">
        <p14:creationId xmlns:p14="http://schemas.microsoft.com/office/powerpoint/2010/main" val="33318621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Images +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 userDrawn="1"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tillium Web" panose="00000500000000000000" pitchFamily="2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 dirty="0"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pic>
        <p:nvPicPr>
          <p:cNvPr id="81" name="Picture 80" descr="Outsmart_Risk_with_Strip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5"/>
            <a:ext cx="720000" cy="177409"/>
          </a:xfrm>
          <a:prstGeom prst="rect">
            <a:avLst/>
          </a:prstGeom>
        </p:spPr>
      </p:pic>
      <p:sp>
        <p:nvSpPr>
          <p:cNvPr id="84" name="Content Placeholder 83"/>
          <p:cNvSpPr>
            <a:spLocks noGrp="1"/>
          </p:cNvSpPr>
          <p:nvPr>
            <p:ph sz="quarter" idx="15" hasCustomPrompt="1"/>
          </p:nvPr>
        </p:nvSpPr>
        <p:spPr>
          <a:xfrm>
            <a:off x="258762" y="3284220"/>
            <a:ext cx="2700000" cy="1095708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sp>
        <p:nvSpPr>
          <p:cNvPr id="85" name="Content Placeholder 83"/>
          <p:cNvSpPr>
            <a:spLocks noGrp="1"/>
          </p:cNvSpPr>
          <p:nvPr>
            <p:ph sz="quarter" idx="16" hasCustomPrompt="1"/>
          </p:nvPr>
        </p:nvSpPr>
        <p:spPr>
          <a:xfrm>
            <a:off x="3225925" y="3284220"/>
            <a:ext cx="2700000" cy="1095708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258762" y="1143000"/>
            <a:ext cx="2700000" cy="198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  <a:latin typeface="Titillium Web" panose="00000500000000000000" pitchFamily="2" charset="0"/>
              </a:rPr>
              <a:t>Insert Image Here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3225924" y="1143000"/>
            <a:ext cx="2700000" cy="198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  <a:latin typeface="Titillium Web" panose="00000500000000000000" pitchFamily="2" charset="0"/>
              </a:rPr>
              <a:t>Insert Image Here</a:t>
            </a:r>
          </a:p>
        </p:txBody>
      </p:sp>
      <p:sp>
        <p:nvSpPr>
          <p:cNvPr id="11" name="Content Placeholder 83"/>
          <p:cNvSpPr>
            <a:spLocks noGrp="1"/>
          </p:cNvSpPr>
          <p:nvPr>
            <p:ph sz="quarter" idx="17" hasCustomPrompt="1"/>
          </p:nvPr>
        </p:nvSpPr>
        <p:spPr>
          <a:xfrm>
            <a:off x="6193085" y="3284220"/>
            <a:ext cx="2700000" cy="1095708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193085" y="1143000"/>
            <a:ext cx="2700000" cy="198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  <a:latin typeface="Titillium Web" panose="00000500000000000000" pitchFamily="2" charset="0"/>
              </a:rPr>
              <a:t>Insert Image Here</a:t>
            </a:r>
          </a:p>
        </p:txBody>
      </p:sp>
      <p:pic>
        <p:nvPicPr>
          <p:cNvPr id="13" name="Picture 12" descr="PPT_Strip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14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3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ctr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Section</a:t>
            </a:r>
          </a:p>
        </p:txBody>
      </p:sp>
      <p:sp>
        <p:nvSpPr>
          <p:cNvPr id="15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46035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 dirty="0"/>
              <a:t>|</a:t>
            </a:r>
          </a:p>
        </p:txBody>
      </p:sp>
      <p:sp>
        <p:nvSpPr>
          <p:cNvPr id="16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09" y="206315"/>
            <a:ext cx="6329450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Slide [Capitalize Each Word in a Title]</a:t>
            </a:r>
          </a:p>
        </p:txBody>
      </p:sp>
      <p:sp>
        <p:nvSpPr>
          <p:cNvPr id="17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Sub-heading is one sentence that sums up the key point the slide is communicating to the viewer</a:t>
            </a:r>
          </a:p>
        </p:txBody>
      </p:sp>
    </p:spTree>
    <p:extLst>
      <p:ext uri="{BB962C8B-B14F-4D97-AF65-F5344CB8AC3E}">
        <p14:creationId xmlns:p14="http://schemas.microsoft.com/office/powerpoint/2010/main" val="391397149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Text +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 userDrawn="1"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tillium Web" panose="00000500000000000000" pitchFamily="2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 dirty="0"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pic>
        <p:nvPicPr>
          <p:cNvPr id="81" name="Picture 80" descr="Outsmart_Risk_with_Strip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5"/>
            <a:ext cx="720000" cy="177409"/>
          </a:xfrm>
          <a:prstGeom prst="rect">
            <a:avLst/>
          </a:prstGeom>
        </p:spPr>
      </p:pic>
      <p:sp>
        <p:nvSpPr>
          <p:cNvPr id="85" name="Content Placeholder 83"/>
          <p:cNvSpPr>
            <a:spLocks noGrp="1"/>
          </p:cNvSpPr>
          <p:nvPr>
            <p:ph sz="quarter" idx="16" hasCustomPrompt="1"/>
          </p:nvPr>
        </p:nvSpPr>
        <p:spPr>
          <a:xfrm>
            <a:off x="4753085" y="1139928"/>
            <a:ext cx="4140000" cy="32400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258763" y="1139825"/>
            <a:ext cx="4313237" cy="3240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GB" dirty="0"/>
              <a:t>Insert large text here</a:t>
            </a:r>
          </a:p>
        </p:txBody>
      </p:sp>
      <p:pic>
        <p:nvPicPr>
          <p:cNvPr id="16" name="Picture 15" descr="PPT_Strip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17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3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ctr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Section</a:t>
            </a:r>
          </a:p>
        </p:txBody>
      </p:sp>
      <p:sp>
        <p:nvSpPr>
          <p:cNvPr id="18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46035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 dirty="0"/>
              <a:t>|</a:t>
            </a:r>
          </a:p>
        </p:txBody>
      </p:sp>
      <p:sp>
        <p:nvSpPr>
          <p:cNvPr id="19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09" y="206315"/>
            <a:ext cx="6329450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Slide [Capitalize Each Word in a Title]</a:t>
            </a:r>
          </a:p>
        </p:txBody>
      </p:sp>
      <p:sp>
        <p:nvSpPr>
          <p:cNvPr id="20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Sub-heading is one sentence that sums up the key point the slide is communicating to the viewer</a:t>
            </a:r>
          </a:p>
        </p:txBody>
      </p:sp>
    </p:spTree>
    <p:extLst>
      <p:ext uri="{BB962C8B-B14F-4D97-AF65-F5344CB8AC3E}">
        <p14:creationId xmlns:p14="http://schemas.microsoft.com/office/powerpoint/2010/main" val="45923045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ta Table +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 userDrawn="1"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tillium Web" panose="00000500000000000000" pitchFamily="2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 dirty="0"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pic>
        <p:nvPicPr>
          <p:cNvPr id="81" name="Picture 80" descr="Outsmart_Risk_with_Strip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5"/>
            <a:ext cx="720000" cy="177409"/>
          </a:xfrm>
          <a:prstGeom prst="rect">
            <a:avLst/>
          </a:prstGeom>
        </p:spPr>
      </p:pic>
      <p:sp>
        <p:nvSpPr>
          <p:cNvPr id="85" name="Content Placeholder 83"/>
          <p:cNvSpPr>
            <a:spLocks noGrp="1"/>
          </p:cNvSpPr>
          <p:nvPr>
            <p:ph sz="quarter" idx="16" hasCustomPrompt="1"/>
          </p:nvPr>
        </p:nvSpPr>
        <p:spPr>
          <a:xfrm>
            <a:off x="4753085" y="1139928"/>
            <a:ext cx="4140000" cy="32400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graphicFrame>
        <p:nvGraphicFramePr>
          <p:cNvPr id="16" name="Table 15"/>
          <p:cNvGraphicFramePr>
            <a:graphicFrameLocks noGrp="1"/>
          </p:cNvGraphicFramePr>
          <p:nvPr userDrawn="1"/>
        </p:nvGraphicFramePr>
        <p:xfrm>
          <a:off x="258762" y="1139928"/>
          <a:ext cx="4140000" cy="324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0000">
                  <a:extLst>
                    <a:ext uri="{9D8B030D-6E8A-4147-A177-3AD203B41FA5}">
                      <a16:colId xmlns:a16="http://schemas.microsoft.com/office/drawing/2014/main" val="1089809231"/>
                    </a:ext>
                  </a:extLst>
                </a:gridCol>
                <a:gridCol w="1380000">
                  <a:extLst>
                    <a:ext uri="{9D8B030D-6E8A-4147-A177-3AD203B41FA5}">
                      <a16:colId xmlns:a16="http://schemas.microsoft.com/office/drawing/2014/main" val="2777975745"/>
                    </a:ext>
                  </a:extLst>
                </a:gridCol>
                <a:gridCol w="1380000">
                  <a:extLst>
                    <a:ext uri="{9D8B030D-6E8A-4147-A177-3AD203B41FA5}">
                      <a16:colId xmlns:a16="http://schemas.microsoft.com/office/drawing/2014/main" val="2575842735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solidFill>
                            <a:schemeClr val="bg1"/>
                          </a:solidFill>
                          <a:latin typeface="Titillium Web" panose="00000500000000000000" pitchFamily="2" charset="0"/>
                        </a:rPr>
                        <a:t>Column Heading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Column Heading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Column Heading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943261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2261449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827144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279544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766711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25253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424465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9473712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9327036"/>
                  </a:ext>
                </a:extLst>
              </a:tr>
            </a:tbl>
          </a:graphicData>
        </a:graphic>
      </p:graphicFrame>
      <p:pic>
        <p:nvPicPr>
          <p:cNvPr id="17" name="Picture 16" descr="PPT_Strip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18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3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ctr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Section</a:t>
            </a:r>
          </a:p>
        </p:txBody>
      </p:sp>
      <p:sp>
        <p:nvSpPr>
          <p:cNvPr id="19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46035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 dirty="0"/>
              <a:t>|</a:t>
            </a:r>
          </a:p>
        </p:txBody>
      </p:sp>
      <p:sp>
        <p:nvSpPr>
          <p:cNvPr id="20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09" y="206315"/>
            <a:ext cx="6329450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Slide [Capitalize Each Word in a Title]</a:t>
            </a:r>
          </a:p>
        </p:txBody>
      </p:sp>
      <p:sp>
        <p:nvSpPr>
          <p:cNvPr id="21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Sub-heading is one sentence that sums up the key point the slide is communicating to the viewer</a:t>
            </a:r>
          </a:p>
        </p:txBody>
      </p:sp>
    </p:spTree>
    <p:extLst>
      <p:ext uri="{BB962C8B-B14F-4D97-AF65-F5344CB8AC3E}">
        <p14:creationId xmlns:p14="http://schemas.microsoft.com/office/powerpoint/2010/main" val="123069457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er 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 userDrawn="1"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tillium Web" panose="00000500000000000000" pitchFamily="2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 dirty="0"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pic>
        <p:nvPicPr>
          <p:cNvPr id="81" name="Picture 80" descr="Outsmart_Risk_with_Strip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5"/>
            <a:ext cx="720000" cy="177409"/>
          </a:xfrm>
          <a:prstGeom prst="rect">
            <a:avLst/>
          </a:prstGeom>
        </p:spPr>
      </p:pic>
      <p:sp>
        <p:nvSpPr>
          <p:cNvPr id="85" name="Content Placeholder 83"/>
          <p:cNvSpPr>
            <a:spLocks noGrp="1"/>
          </p:cNvSpPr>
          <p:nvPr>
            <p:ph sz="quarter" idx="16" hasCustomPrompt="1"/>
          </p:nvPr>
        </p:nvSpPr>
        <p:spPr>
          <a:xfrm>
            <a:off x="365672" y="277080"/>
            <a:ext cx="5220000" cy="224514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80000"/>
              <a:buFontTx/>
              <a:buNone/>
              <a:defRPr sz="1800" b="1">
                <a:latin typeface="Titillium Web" panose="00000500000000000000" pitchFamily="2" charset="0"/>
              </a:defRPr>
            </a:lvl1pPr>
            <a:lvl2pPr marL="342900" indent="0">
              <a:buClr>
                <a:schemeClr val="accent1"/>
              </a:buClr>
              <a:buSzPct val="80000"/>
              <a:buFontTx/>
              <a:buNone/>
              <a:defRPr sz="1600">
                <a:latin typeface="Titillium Web" panose="00000500000000000000" pitchFamily="2" charset="0"/>
              </a:defRPr>
            </a:lvl2pPr>
            <a:lvl3pPr marL="685800" indent="0">
              <a:buClr>
                <a:schemeClr val="tx2">
                  <a:lumMod val="60000"/>
                  <a:lumOff val="40000"/>
                </a:schemeClr>
              </a:buClr>
              <a:buSzPct val="80000"/>
              <a:buFontTx/>
              <a:buNone/>
              <a:defRPr sz="16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“Quote goes here from customer who say Featurespace is incredible etc. Ad </a:t>
            </a:r>
            <a:r>
              <a:rPr lang="en-US" dirty="0" err="1"/>
              <a:t>est</a:t>
            </a:r>
            <a:r>
              <a:rPr lang="en-US" dirty="0"/>
              <a:t> brute oblique </a:t>
            </a:r>
            <a:r>
              <a:rPr lang="en-US" dirty="0" err="1"/>
              <a:t>iracundia</a:t>
            </a:r>
            <a:r>
              <a:rPr lang="en-US" dirty="0"/>
              <a:t>, ad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summo</a:t>
            </a:r>
            <a:r>
              <a:rPr lang="en-US" dirty="0"/>
              <a:t> </a:t>
            </a:r>
            <a:r>
              <a:rPr lang="en-US" dirty="0" err="1"/>
              <a:t>ornatus</a:t>
            </a:r>
            <a:r>
              <a:rPr lang="en-US" dirty="0"/>
              <a:t> </a:t>
            </a:r>
            <a:r>
              <a:rPr lang="en-US" dirty="0" err="1"/>
              <a:t>repudiare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rationibus</a:t>
            </a:r>
            <a:r>
              <a:rPr lang="en-US" dirty="0"/>
              <a:t> </a:t>
            </a:r>
            <a:r>
              <a:rPr lang="en-US" dirty="0" err="1"/>
              <a:t>deterruisset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. </a:t>
            </a:r>
            <a:r>
              <a:rPr lang="en-US" dirty="0" err="1"/>
              <a:t>Vocent</a:t>
            </a:r>
            <a:r>
              <a:rPr lang="en-US" dirty="0"/>
              <a:t> </a:t>
            </a:r>
            <a:r>
              <a:rPr lang="en-US" dirty="0" err="1"/>
              <a:t>scribentur</a:t>
            </a:r>
            <a:r>
              <a:rPr lang="en-US" dirty="0"/>
              <a:t> no </a:t>
            </a:r>
            <a:r>
              <a:rPr lang="en-US" dirty="0" err="1"/>
              <a:t>mel</a:t>
            </a:r>
            <a:r>
              <a:rPr lang="en-US" dirty="0"/>
              <a:t>,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ludus</a:t>
            </a:r>
            <a:r>
              <a:rPr lang="en-US" dirty="0"/>
              <a:t> </a:t>
            </a:r>
            <a:r>
              <a:rPr lang="en-US" dirty="0" err="1"/>
              <a:t>ponderum</a:t>
            </a:r>
            <a:r>
              <a:rPr lang="en-US" dirty="0"/>
              <a:t> </a:t>
            </a:r>
            <a:r>
              <a:rPr lang="en-US" dirty="0" err="1"/>
              <a:t>pericula</a:t>
            </a:r>
            <a:r>
              <a:rPr lang="en-US" dirty="0"/>
              <a:t> at. Eu sit </a:t>
            </a:r>
            <a:r>
              <a:rPr lang="en-US" dirty="0" err="1"/>
              <a:t>habemus</a:t>
            </a:r>
            <a:r>
              <a:rPr lang="en-US" dirty="0"/>
              <a:t> </a:t>
            </a:r>
            <a:r>
              <a:rPr lang="en-US" dirty="0" err="1"/>
              <a:t>fastidii</a:t>
            </a:r>
            <a:r>
              <a:rPr lang="en-US" dirty="0"/>
              <a:t> </a:t>
            </a:r>
            <a:r>
              <a:rPr lang="en-US" dirty="0" err="1"/>
              <a:t>referrentur</a:t>
            </a:r>
            <a:r>
              <a:rPr lang="en-US" dirty="0"/>
              <a:t>. Ex </a:t>
            </a:r>
            <a:r>
              <a:rPr lang="en-US" dirty="0" err="1"/>
              <a:t>possim</a:t>
            </a:r>
            <a:r>
              <a:rPr lang="en-US" dirty="0"/>
              <a:t> </a:t>
            </a:r>
            <a:r>
              <a:rPr lang="en-US" dirty="0" err="1"/>
              <a:t>tritani</a:t>
            </a:r>
            <a:r>
              <a:rPr lang="en-US" dirty="0"/>
              <a:t> </a:t>
            </a:r>
            <a:r>
              <a:rPr lang="en-US" dirty="0" err="1"/>
              <a:t>prodesset</a:t>
            </a:r>
            <a:r>
              <a:rPr lang="en-US" dirty="0"/>
              <a:t> </a:t>
            </a:r>
            <a:r>
              <a:rPr lang="en-US" dirty="0" err="1"/>
              <a:t>ius</a:t>
            </a:r>
            <a:r>
              <a:rPr lang="en-US" dirty="0"/>
              <a:t>.”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sp>
        <p:nvSpPr>
          <p:cNvPr id="10" name="Content Placeholder 83"/>
          <p:cNvSpPr>
            <a:spLocks noGrp="1"/>
          </p:cNvSpPr>
          <p:nvPr>
            <p:ph sz="quarter" idx="17" hasCustomPrompt="1"/>
          </p:nvPr>
        </p:nvSpPr>
        <p:spPr>
          <a:xfrm>
            <a:off x="365672" y="2522220"/>
            <a:ext cx="5220000" cy="246930"/>
          </a:xfrm>
          <a:prstGeom prst="rect">
            <a:avLst/>
          </a:prstGeom>
          <a:solidFill>
            <a:schemeClr val="bg1"/>
          </a:solidFill>
        </p:spPr>
        <p:txBody>
          <a:bodyPr lIns="36000" tIns="36000" rIns="252000" bIns="36000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SzPct val="80000"/>
              <a:buFontTx/>
              <a:buNone/>
              <a:defRPr sz="1400" b="0">
                <a:latin typeface="Titillium Web" panose="00000500000000000000" pitchFamily="2" charset="0"/>
              </a:defRPr>
            </a:lvl1pPr>
            <a:lvl2pPr marL="342900" indent="0">
              <a:buClr>
                <a:schemeClr val="accent1"/>
              </a:buClr>
              <a:buSzPct val="80000"/>
              <a:buFontTx/>
              <a:buNone/>
              <a:defRPr sz="1600">
                <a:latin typeface="Titillium Web" panose="00000500000000000000" pitchFamily="2" charset="0"/>
              </a:defRPr>
            </a:lvl2pPr>
            <a:lvl3pPr marL="685800" indent="0">
              <a:buClr>
                <a:schemeClr val="tx2">
                  <a:lumMod val="60000"/>
                  <a:lumOff val="40000"/>
                </a:schemeClr>
              </a:buClr>
              <a:buSzPct val="80000"/>
              <a:buFontTx/>
              <a:buNone/>
              <a:defRPr sz="16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lnSpc>
                <a:spcPct val="100000"/>
              </a:lnSpc>
              <a:spcBef>
                <a:spcPts val="0"/>
              </a:spcBef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[Name]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5585672" y="3286280"/>
            <a:ext cx="1758950" cy="776288"/>
          </a:xfrm>
          <a:prstGeom prst="rect">
            <a:avLst/>
          </a:prstGeom>
          <a:solidFill>
            <a:schemeClr val="bg1"/>
          </a:solidFill>
        </p:spPr>
        <p:txBody>
          <a:bodyPr anchor="ctr" anchorCtr="0"/>
          <a:lstStyle>
            <a:lvl1pPr marL="0" indent="0" algn="ctr">
              <a:buNone/>
              <a:defRPr i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GB" dirty="0"/>
              <a:t>[Logo of Company.]</a:t>
            </a:r>
          </a:p>
        </p:txBody>
      </p:sp>
      <p:sp>
        <p:nvSpPr>
          <p:cNvPr id="13" name="Content Placeholder 83"/>
          <p:cNvSpPr>
            <a:spLocks noGrp="1"/>
          </p:cNvSpPr>
          <p:nvPr>
            <p:ph sz="quarter" idx="20" hasCustomPrompt="1"/>
          </p:nvPr>
        </p:nvSpPr>
        <p:spPr>
          <a:xfrm>
            <a:off x="365672" y="2763538"/>
            <a:ext cx="5220000" cy="246930"/>
          </a:xfrm>
          <a:prstGeom prst="rect">
            <a:avLst/>
          </a:prstGeom>
          <a:solidFill>
            <a:schemeClr val="bg1"/>
          </a:solidFill>
        </p:spPr>
        <p:txBody>
          <a:bodyPr lIns="36000" tIns="36000" rIns="252000" bIns="36000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SzPct val="80000"/>
              <a:buFontTx/>
              <a:buNone/>
              <a:defRPr sz="1400" b="0">
                <a:latin typeface="Titillium Web" panose="00000500000000000000" pitchFamily="2" charset="0"/>
              </a:defRPr>
            </a:lvl1pPr>
            <a:lvl2pPr marL="342900" indent="0">
              <a:buClr>
                <a:schemeClr val="accent1"/>
              </a:buClr>
              <a:buSzPct val="80000"/>
              <a:buFontTx/>
              <a:buNone/>
              <a:defRPr sz="1600">
                <a:latin typeface="Titillium Web" panose="00000500000000000000" pitchFamily="2" charset="0"/>
              </a:defRPr>
            </a:lvl2pPr>
            <a:lvl3pPr marL="685800" indent="0">
              <a:buClr>
                <a:schemeClr val="tx2">
                  <a:lumMod val="60000"/>
                  <a:lumOff val="40000"/>
                </a:schemeClr>
              </a:buClr>
              <a:buSzPct val="80000"/>
              <a:buFontTx/>
              <a:buNone/>
              <a:defRPr sz="16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lnSpc>
                <a:spcPct val="100000"/>
              </a:lnSpc>
              <a:spcBef>
                <a:spcPts val="0"/>
              </a:spcBef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[Role]</a:t>
            </a:r>
          </a:p>
        </p:txBody>
      </p:sp>
      <p:sp>
        <p:nvSpPr>
          <p:cNvPr id="14" name="Content Placeholder 83"/>
          <p:cNvSpPr>
            <a:spLocks noGrp="1"/>
          </p:cNvSpPr>
          <p:nvPr>
            <p:ph sz="quarter" idx="21" hasCustomPrompt="1"/>
          </p:nvPr>
        </p:nvSpPr>
        <p:spPr>
          <a:xfrm>
            <a:off x="365672" y="3004855"/>
            <a:ext cx="5220000" cy="246930"/>
          </a:xfrm>
          <a:prstGeom prst="rect">
            <a:avLst/>
          </a:prstGeom>
          <a:solidFill>
            <a:schemeClr val="bg1"/>
          </a:solidFill>
        </p:spPr>
        <p:txBody>
          <a:bodyPr lIns="36000" tIns="36000" rIns="252000" bIns="36000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SzPct val="80000"/>
              <a:buFontTx/>
              <a:buNone/>
              <a:defRPr sz="1400" b="0">
                <a:latin typeface="Titillium Web" panose="00000500000000000000" pitchFamily="2" charset="0"/>
              </a:defRPr>
            </a:lvl1pPr>
            <a:lvl2pPr marL="342900" indent="0">
              <a:buClr>
                <a:schemeClr val="accent1"/>
              </a:buClr>
              <a:buSzPct val="80000"/>
              <a:buFontTx/>
              <a:buNone/>
              <a:defRPr sz="1600">
                <a:latin typeface="Titillium Web" panose="00000500000000000000" pitchFamily="2" charset="0"/>
              </a:defRPr>
            </a:lvl2pPr>
            <a:lvl3pPr marL="685800" indent="0">
              <a:buClr>
                <a:schemeClr val="tx2">
                  <a:lumMod val="60000"/>
                  <a:lumOff val="40000"/>
                </a:schemeClr>
              </a:buClr>
              <a:buSzPct val="80000"/>
              <a:buFontTx/>
              <a:buNone/>
              <a:defRPr sz="16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lnSpc>
                <a:spcPct val="100000"/>
              </a:lnSpc>
              <a:spcBef>
                <a:spcPts val="0"/>
              </a:spcBef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[Company Name]</a:t>
            </a:r>
          </a:p>
        </p:txBody>
      </p:sp>
    </p:spTree>
    <p:extLst>
      <p:ext uri="{BB962C8B-B14F-4D97-AF65-F5344CB8AC3E}">
        <p14:creationId xmlns:p14="http://schemas.microsoft.com/office/powerpoint/2010/main" val="256228340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_Thank_you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PT_Strip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2668" y="804176"/>
            <a:ext cx="3048264" cy="3883489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812666" y="707300"/>
            <a:ext cx="1435233" cy="44331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b="1" dirty="0">
                <a:latin typeface="Titillium Web" panose="00000500000000000000" pitchFamily="2" charset="0"/>
              </a:rPr>
              <a:t>Thank you.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812666" y="1461191"/>
            <a:ext cx="2265814" cy="1053409"/>
          </a:xfrm>
          <a:prstGeom prst="rect">
            <a:avLst/>
          </a:prstGeom>
          <a:solidFill>
            <a:schemeClr val="bg1"/>
          </a:solidFill>
        </p:spPr>
        <p:txBody>
          <a:bodyPr wrap="square" lIns="180000" tIns="108000" rtlCol="0" anchor="t" anchorCtr="0">
            <a:noAutofit/>
          </a:bodyPr>
          <a:lstStyle/>
          <a:p>
            <a:pPr algn="l">
              <a:spcAft>
                <a:spcPts val="600"/>
              </a:spcAft>
            </a:pPr>
            <a:r>
              <a:rPr lang="en-GB" b="1" dirty="0">
                <a:latin typeface="Titillium Web" panose="00000500000000000000" pitchFamily="2" charset="0"/>
              </a:rPr>
              <a:t>Get in touch</a:t>
            </a:r>
          </a:p>
          <a:p>
            <a:pPr marL="171450" indent="-171450" algn="l">
              <a:spcBef>
                <a:spcPts val="0"/>
              </a:spcBef>
              <a:spcAft>
                <a:spcPts val="600"/>
              </a:spcAft>
              <a:buSzPct val="80000"/>
              <a:buFont typeface="Titillium Web" panose="00000500000000000000" pitchFamily="2" charset="0"/>
              <a:buChar char="&gt;"/>
            </a:pPr>
            <a:r>
              <a:rPr lang="en-GB" sz="1200" b="0" dirty="0">
                <a:latin typeface="Titillium Web" panose="00000500000000000000" pitchFamily="2" charset="0"/>
              </a:rPr>
              <a:t>info@featurespace.com</a:t>
            </a:r>
          </a:p>
          <a:p>
            <a:pPr marL="171450" indent="-171450" algn="l">
              <a:spcBef>
                <a:spcPts val="0"/>
              </a:spcBef>
              <a:spcAft>
                <a:spcPts val="600"/>
              </a:spcAft>
              <a:buSzPct val="80000"/>
              <a:buFont typeface="Titillium Web" panose="00000500000000000000" pitchFamily="2" charset="0"/>
              <a:buChar char="&gt;"/>
            </a:pPr>
            <a:r>
              <a:rPr lang="en-GB" sz="1200" b="0" dirty="0">
                <a:latin typeface="Titillium Web" panose="00000500000000000000" pitchFamily="2" charset="0"/>
                <a:hlinkClick r:id="rId4"/>
              </a:rPr>
              <a:t>www.featurespace.com</a:t>
            </a:r>
            <a:endParaRPr lang="en-GB" sz="1200" b="0" dirty="0">
              <a:latin typeface="Titillium Web" panose="00000500000000000000" pitchFamily="2" charset="0"/>
            </a:endParaRPr>
          </a:p>
          <a:p>
            <a:pPr marL="171450" indent="-171450" algn="l">
              <a:spcBef>
                <a:spcPts val="0"/>
              </a:spcBef>
              <a:spcAft>
                <a:spcPts val="600"/>
              </a:spcAft>
              <a:buSzPct val="80000"/>
              <a:buFont typeface="Titillium Web" panose="00000500000000000000" pitchFamily="2" charset="0"/>
              <a:buChar char="&gt;"/>
            </a:pPr>
            <a:endParaRPr lang="en-GB" sz="1200" b="0" dirty="0">
              <a:latin typeface="Titillium Web" panose="00000500000000000000" pitchFamily="2" charset="0"/>
            </a:endParaRPr>
          </a:p>
          <a:p>
            <a:pPr algn="l"/>
            <a:endParaRPr lang="en-GB" b="1" dirty="0">
              <a:latin typeface="Titillium Web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19658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02" y="0"/>
            <a:ext cx="7703062" cy="51435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804334" y="1188066"/>
            <a:ext cx="45719" cy="28082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89"/>
            <a:endParaRPr lang="en-US" sz="1800">
              <a:solidFill>
                <a:prstClr val="white"/>
              </a:solidFill>
              <a:latin typeface="Titillium Web" panose="00000500000000000000" pitchFamily="2" charset="0"/>
            </a:endParaRPr>
          </a:p>
        </p:txBody>
      </p:sp>
      <p:pic>
        <p:nvPicPr>
          <p:cNvPr id="10" name="Picture 9" descr="Featurespace_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18" y="3698497"/>
            <a:ext cx="1450005" cy="701060"/>
          </a:xfrm>
          <a:prstGeom prst="rect">
            <a:avLst/>
          </a:prstGeom>
        </p:spPr>
      </p:pic>
      <p:pic>
        <p:nvPicPr>
          <p:cNvPr id="11" name="Picture 10" descr="Outsmart_Risk_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808" y="4399558"/>
            <a:ext cx="1450005" cy="287300"/>
          </a:xfrm>
          <a:prstGeom prst="rect">
            <a:avLst/>
          </a:prstGeom>
        </p:spPr>
      </p:pic>
      <p:sp>
        <p:nvSpPr>
          <p:cNvPr id="1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804332" y="1963143"/>
            <a:ext cx="3775287" cy="320038"/>
          </a:xfrm>
          <a:prstGeom prst="rect">
            <a:avLst/>
          </a:prstGeom>
          <a:solidFill>
            <a:schemeClr val="bg1"/>
          </a:solidFill>
        </p:spPr>
        <p:txBody>
          <a:bodyPr lIns="144000" tIns="36000" rIns="108000" bIns="108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Titillium Web" panose="00000500000000000000" pitchFamily="2" charset="0"/>
              <a:buNone/>
              <a:defRPr sz="1200"/>
            </a:lvl1pPr>
            <a:lvl2pPr marL="1588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tabLst>
                <a:tab pos="180971" algn="l"/>
              </a:tabLst>
              <a:defRPr sz="1200">
                <a:latin typeface="Titillium Web" panose="00000500000000000000" pitchFamily="2" charset="0"/>
              </a:defRPr>
            </a:lvl2pPr>
            <a:lvl3pPr marL="857228" indent="-171446">
              <a:buFont typeface="Titillium Web" panose="00000500000000000000" pitchFamily="2" charset="0"/>
              <a:buChar char="&gt;"/>
              <a:defRPr sz="1000"/>
            </a:lvl3pPr>
            <a:lvl4pPr marL="1200120" indent="-171446">
              <a:buFont typeface="Titillium Web" panose="00000500000000000000" pitchFamily="2" charset="0"/>
              <a:buChar char="&gt;"/>
              <a:defRPr sz="900"/>
            </a:lvl4pPr>
            <a:lvl5pPr marL="1543012" indent="-171446">
              <a:buFont typeface="Titillium Web" panose="00000500000000000000" pitchFamily="2" charset="0"/>
              <a:buChar char="&gt;"/>
              <a:defRPr sz="900"/>
            </a:lvl5pPr>
          </a:lstStyle>
          <a:p>
            <a:pPr lvl="1"/>
            <a:r>
              <a:rPr lang="en-US" dirty="0"/>
              <a:t>[01 January 2017]</a:t>
            </a:r>
          </a:p>
        </p:txBody>
      </p:sp>
      <p:sp>
        <p:nvSpPr>
          <p:cNvPr id="16" name="Text Placeholder 30"/>
          <p:cNvSpPr>
            <a:spLocks noGrp="1"/>
          </p:cNvSpPr>
          <p:nvPr>
            <p:ph type="body" sz="quarter" idx="16" hasCustomPrompt="1"/>
          </p:nvPr>
        </p:nvSpPr>
        <p:spPr>
          <a:xfrm>
            <a:off x="804332" y="991149"/>
            <a:ext cx="3775287" cy="33146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44000" tIns="72000" rIns="144000" bIns="0" anchor="t" anchorCtr="0">
            <a:normAutofit/>
          </a:bodyPr>
          <a:lstStyle>
            <a:lvl1pPr marL="0" indent="0">
              <a:buNone/>
              <a:defRPr sz="16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[Client Name or Featurespace]</a:t>
            </a:r>
          </a:p>
        </p:txBody>
      </p:sp>
      <p:sp>
        <p:nvSpPr>
          <p:cNvPr id="17" name="Text Placeholder 30"/>
          <p:cNvSpPr>
            <a:spLocks noGrp="1"/>
          </p:cNvSpPr>
          <p:nvPr>
            <p:ph type="body" sz="quarter" idx="17" hasCustomPrompt="1"/>
          </p:nvPr>
        </p:nvSpPr>
        <p:spPr>
          <a:xfrm>
            <a:off x="804332" y="1322613"/>
            <a:ext cx="3775287" cy="63997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44000" tIns="72000" rIns="14400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[Presentation Title Goes Here and onto the Next Line]</a:t>
            </a:r>
          </a:p>
        </p:txBody>
      </p:sp>
    </p:spTree>
    <p:extLst>
      <p:ext uri="{BB962C8B-B14F-4D97-AF65-F5344CB8AC3E}">
        <p14:creationId xmlns:p14="http://schemas.microsoft.com/office/powerpoint/2010/main" val="16454175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1" y="0"/>
            <a:ext cx="7703062" cy="51435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04333" y="1188066"/>
            <a:ext cx="45719" cy="28082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Titillium Web" panose="00000500000000000000" pitchFamily="2" charset="0"/>
            </a:endParaRPr>
          </a:p>
        </p:txBody>
      </p:sp>
      <p:pic>
        <p:nvPicPr>
          <p:cNvPr id="10" name="Picture 9" descr="Featurespace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18" y="3698497"/>
            <a:ext cx="1450005" cy="701060"/>
          </a:xfrm>
          <a:prstGeom prst="rect">
            <a:avLst/>
          </a:prstGeom>
        </p:spPr>
      </p:pic>
      <p:pic>
        <p:nvPicPr>
          <p:cNvPr id="11" name="Picture 10" descr="Outsmart_Risk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807" y="4399558"/>
            <a:ext cx="1450005" cy="287300"/>
          </a:xfrm>
          <a:prstGeom prst="rect">
            <a:avLst/>
          </a:prstGeom>
        </p:spPr>
      </p:pic>
      <p:sp>
        <p:nvSpPr>
          <p:cNvPr id="1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804332" y="1963142"/>
            <a:ext cx="3775287" cy="320038"/>
          </a:xfrm>
          <a:prstGeom prst="rect">
            <a:avLst/>
          </a:prstGeom>
          <a:solidFill>
            <a:schemeClr val="bg1"/>
          </a:solidFill>
        </p:spPr>
        <p:txBody>
          <a:bodyPr lIns="144000" tIns="36000" rIns="108000" bIns="108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Titillium Web" panose="00000500000000000000" pitchFamily="2" charset="0"/>
              <a:buNone/>
              <a:defRPr sz="1200"/>
            </a:lvl1pPr>
            <a:lvl2pPr marL="1588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tabLst>
                <a:tab pos="180975" algn="l"/>
              </a:tabLst>
              <a:defRPr sz="1200">
                <a:latin typeface="Titillium Web" panose="00000500000000000000" pitchFamily="2" charset="0"/>
              </a:defRPr>
            </a:lvl2pPr>
            <a:lvl3pPr marL="857250" indent="-171450">
              <a:buFont typeface="Titillium Web" panose="00000500000000000000" pitchFamily="2" charset="0"/>
              <a:buChar char="&gt;"/>
              <a:defRPr sz="1000"/>
            </a:lvl3pPr>
            <a:lvl4pPr marL="1200150" indent="-171450">
              <a:buFont typeface="Titillium Web" panose="00000500000000000000" pitchFamily="2" charset="0"/>
              <a:buChar char="&gt;"/>
              <a:defRPr sz="900"/>
            </a:lvl4pPr>
            <a:lvl5pPr marL="1543050" indent="-171450">
              <a:buFont typeface="Titillium Web" panose="00000500000000000000" pitchFamily="2" charset="0"/>
              <a:buChar char="&gt;"/>
              <a:defRPr sz="900"/>
            </a:lvl5pPr>
          </a:lstStyle>
          <a:p>
            <a:pPr lvl="1"/>
            <a:r>
              <a:rPr lang="en-US" dirty="0"/>
              <a:t>[01 January 2017]</a:t>
            </a:r>
          </a:p>
        </p:txBody>
      </p:sp>
      <p:sp>
        <p:nvSpPr>
          <p:cNvPr id="16" name="Text Placeholder 30"/>
          <p:cNvSpPr>
            <a:spLocks noGrp="1"/>
          </p:cNvSpPr>
          <p:nvPr>
            <p:ph type="body" sz="quarter" idx="16" hasCustomPrompt="1"/>
          </p:nvPr>
        </p:nvSpPr>
        <p:spPr>
          <a:xfrm>
            <a:off x="804332" y="991148"/>
            <a:ext cx="3775287" cy="33146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44000" tIns="72000" rIns="144000" bIns="0" anchor="t" anchorCtr="0">
            <a:normAutofit/>
          </a:bodyPr>
          <a:lstStyle>
            <a:lvl1pPr marL="0" indent="0">
              <a:buNone/>
              <a:defRPr sz="16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[Client Name or Featurespace]</a:t>
            </a:r>
          </a:p>
        </p:txBody>
      </p:sp>
      <p:sp>
        <p:nvSpPr>
          <p:cNvPr id="17" name="Text Placeholder 30"/>
          <p:cNvSpPr>
            <a:spLocks noGrp="1"/>
          </p:cNvSpPr>
          <p:nvPr>
            <p:ph type="body" sz="quarter" idx="17" hasCustomPrompt="1"/>
          </p:nvPr>
        </p:nvSpPr>
        <p:spPr>
          <a:xfrm>
            <a:off x="804332" y="1322613"/>
            <a:ext cx="3775287" cy="63997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44000" tIns="72000" rIns="14400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[Presentation Title Goes Here and onto the Next Line]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21C97F2-B18A-4DC2-B96E-5BF56967D1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01" y="0"/>
            <a:ext cx="7703062" cy="51435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A1579F8-EA85-4580-AD3A-9DB71237A8A6}"/>
              </a:ext>
            </a:extLst>
          </p:cNvPr>
          <p:cNvSpPr/>
          <p:nvPr userDrawn="1"/>
        </p:nvSpPr>
        <p:spPr>
          <a:xfrm>
            <a:off x="804333" y="1188066"/>
            <a:ext cx="45719" cy="28082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Titillium Web" panose="00000500000000000000" pitchFamily="2" charset="0"/>
            </a:endParaRPr>
          </a:p>
        </p:txBody>
      </p:sp>
      <p:pic>
        <p:nvPicPr>
          <p:cNvPr id="14" name="Picture 13" descr="Featurespace_Logo.png">
            <a:extLst>
              <a:ext uri="{FF2B5EF4-FFF2-40B4-BE49-F238E27FC236}">
                <a16:creationId xmlns:a16="http://schemas.microsoft.com/office/drawing/2014/main" id="{B8792CB3-5594-431B-9200-E30FDAFC4A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18" y="3698497"/>
            <a:ext cx="1450005" cy="701060"/>
          </a:xfrm>
          <a:prstGeom prst="rect">
            <a:avLst/>
          </a:prstGeom>
        </p:spPr>
      </p:pic>
      <p:pic>
        <p:nvPicPr>
          <p:cNvPr id="18" name="Picture 17" descr="Outsmart_Risk_Logo.png">
            <a:extLst>
              <a:ext uri="{FF2B5EF4-FFF2-40B4-BE49-F238E27FC236}">
                <a16:creationId xmlns:a16="http://schemas.microsoft.com/office/drawing/2014/main" id="{8B871DE9-5B1A-4B5E-959B-3EE5DDC92E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807" y="4399558"/>
            <a:ext cx="1450005" cy="28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98577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ey_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804334" y="1188066"/>
            <a:ext cx="45719" cy="28082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89"/>
            <a:endParaRPr lang="en-US" sz="1800">
              <a:solidFill>
                <a:prstClr val="white"/>
              </a:solidFill>
              <a:latin typeface="Titillium Web" panose="00000500000000000000" pitchFamily="2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 rot="16200000">
            <a:off x="4438111" y="2962126"/>
            <a:ext cx="45720" cy="34037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89"/>
            <a:endParaRPr lang="en-US" sz="1800">
              <a:solidFill>
                <a:prstClr val="white"/>
              </a:solidFill>
              <a:latin typeface="Titillium Web" panose="00000500000000000000" pitchFamily="2" charset="0"/>
            </a:endParaRPr>
          </a:p>
        </p:txBody>
      </p:sp>
      <p:pic>
        <p:nvPicPr>
          <p:cNvPr id="13" name="Picture 12" descr="Featurespace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894" y="3698497"/>
            <a:ext cx="1450005" cy="701060"/>
          </a:xfrm>
          <a:prstGeom prst="rect">
            <a:avLst/>
          </a:prstGeom>
        </p:spPr>
      </p:pic>
      <p:pic>
        <p:nvPicPr>
          <p:cNvPr id="14" name="Picture 13" descr="Outsmart_Risk_with_Strip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420" y="4399557"/>
            <a:ext cx="1453797" cy="358218"/>
          </a:xfrm>
          <a:prstGeom prst="rect">
            <a:avLst/>
          </a:prstGeom>
        </p:spPr>
      </p:pic>
      <p:pic>
        <p:nvPicPr>
          <p:cNvPr id="15" name="Picture 14" descr="PPT_Strip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45719"/>
          </a:xfrm>
          <a:prstGeom prst="rect">
            <a:avLst/>
          </a:prstGeom>
        </p:spPr>
      </p:pic>
      <p:sp>
        <p:nvSpPr>
          <p:cNvPr id="19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804332" y="1963143"/>
            <a:ext cx="3775287" cy="320038"/>
          </a:xfrm>
          <a:prstGeom prst="rect">
            <a:avLst/>
          </a:prstGeom>
          <a:solidFill>
            <a:schemeClr val="bg1"/>
          </a:solidFill>
        </p:spPr>
        <p:txBody>
          <a:bodyPr lIns="144000" tIns="36000" rIns="108000" bIns="108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Titillium Web" panose="00000500000000000000" pitchFamily="2" charset="0"/>
              <a:buNone/>
              <a:defRPr sz="1200"/>
            </a:lvl1pPr>
            <a:lvl2pPr marL="1588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tabLst>
                <a:tab pos="180971" algn="l"/>
              </a:tabLst>
              <a:defRPr sz="1200">
                <a:latin typeface="Titillium Web" panose="00000500000000000000" pitchFamily="2" charset="0"/>
              </a:defRPr>
            </a:lvl2pPr>
            <a:lvl3pPr marL="857228" indent="-171446">
              <a:buFont typeface="Titillium Web" panose="00000500000000000000" pitchFamily="2" charset="0"/>
              <a:buChar char="&gt;"/>
              <a:defRPr sz="1000"/>
            </a:lvl3pPr>
            <a:lvl4pPr marL="1200120" indent="-171446">
              <a:buFont typeface="Titillium Web" panose="00000500000000000000" pitchFamily="2" charset="0"/>
              <a:buChar char="&gt;"/>
              <a:defRPr sz="900"/>
            </a:lvl4pPr>
            <a:lvl5pPr marL="1543012" indent="-171446">
              <a:buFont typeface="Titillium Web" panose="00000500000000000000" pitchFamily="2" charset="0"/>
              <a:buChar char="&gt;"/>
              <a:defRPr sz="900"/>
            </a:lvl5pPr>
          </a:lstStyle>
          <a:p>
            <a:pPr lvl="1"/>
            <a:r>
              <a:rPr lang="en-US" dirty="0"/>
              <a:t>[01 January 2017]</a:t>
            </a:r>
          </a:p>
        </p:txBody>
      </p:sp>
      <p:sp>
        <p:nvSpPr>
          <p:cNvPr id="20" name="Text Placeholder 30"/>
          <p:cNvSpPr>
            <a:spLocks noGrp="1"/>
          </p:cNvSpPr>
          <p:nvPr>
            <p:ph type="body" sz="quarter" idx="16" hasCustomPrompt="1"/>
          </p:nvPr>
        </p:nvSpPr>
        <p:spPr>
          <a:xfrm>
            <a:off x="804332" y="991149"/>
            <a:ext cx="3775287" cy="33146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44000" tIns="72000" rIns="144000" bIns="0" anchor="t" anchorCtr="0">
            <a:normAutofit/>
          </a:bodyPr>
          <a:lstStyle>
            <a:lvl1pPr marL="0" indent="0">
              <a:buNone/>
              <a:defRPr sz="16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[Client Name or Featurespace]</a:t>
            </a:r>
          </a:p>
        </p:txBody>
      </p:sp>
      <p:sp>
        <p:nvSpPr>
          <p:cNvPr id="21" name="Text Placeholder 30"/>
          <p:cNvSpPr>
            <a:spLocks noGrp="1"/>
          </p:cNvSpPr>
          <p:nvPr>
            <p:ph type="body" sz="quarter" idx="17" hasCustomPrompt="1"/>
          </p:nvPr>
        </p:nvSpPr>
        <p:spPr>
          <a:xfrm>
            <a:off x="804332" y="1322613"/>
            <a:ext cx="3775287" cy="63997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44000" tIns="72000" rIns="14400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[Presentation Title Goes Here and onto the Next Line]</a:t>
            </a:r>
          </a:p>
        </p:txBody>
      </p:sp>
      <p:sp>
        <p:nvSpPr>
          <p:cNvPr id="22" name="Content Placeholder 83"/>
          <p:cNvSpPr>
            <a:spLocks noGrp="1"/>
          </p:cNvSpPr>
          <p:nvPr>
            <p:ph sz="quarter" idx="15" hasCustomPrompt="1"/>
          </p:nvPr>
        </p:nvSpPr>
        <p:spPr>
          <a:xfrm>
            <a:off x="804333" y="3596640"/>
            <a:ext cx="2312248" cy="1090216"/>
          </a:xfrm>
          <a:prstGeom prst="rect">
            <a:avLst/>
          </a:prstGeom>
          <a:solidFill>
            <a:schemeClr val="bg1"/>
          </a:solidFill>
        </p:spPr>
        <p:txBody>
          <a:bodyPr lIns="180000" tIns="108000" rIns="180000" bIns="108000">
            <a:normAutofit/>
          </a:bodyPr>
          <a:lstStyle>
            <a:lvl1pPr marL="0" indent="0">
              <a:buSzPct val="80000"/>
              <a:buFont typeface="Titillium Web" panose="00000500000000000000" pitchFamily="2" charset="0"/>
              <a:buNone/>
              <a:defRPr sz="1100" i="1">
                <a:latin typeface="Titillium Web" panose="00000500000000000000" pitchFamily="2" charset="0"/>
              </a:defRPr>
            </a:lvl1pPr>
            <a:lvl2pPr marL="342892" indent="0">
              <a:buClr>
                <a:schemeClr val="accent1"/>
              </a:buClr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2pPr>
            <a:lvl3pPr marL="857228" indent="-171446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675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566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457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348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24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132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Subtitle goes here.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78117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ive_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PT_Strip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45719"/>
          </a:xfrm>
          <a:prstGeom prst="rect">
            <a:avLst/>
          </a:prstGeom>
        </p:spPr>
      </p:pic>
      <p:sp>
        <p:nvSpPr>
          <p:cNvPr id="19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2306561" y="3000915"/>
            <a:ext cx="3775287" cy="320038"/>
          </a:xfrm>
          <a:prstGeom prst="rect">
            <a:avLst/>
          </a:prstGeom>
          <a:solidFill>
            <a:schemeClr val="bg1"/>
          </a:solidFill>
        </p:spPr>
        <p:txBody>
          <a:bodyPr lIns="144000" tIns="36000" rIns="108000" bIns="108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Titillium Web" panose="00000500000000000000" pitchFamily="2" charset="0"/>
              <a:buNone/>
              <a:defRPr sz="1200"/>
            </a:lvl1pPr>
            <a:lvl2pPr marL="1588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tabLst>
                <a:tab pos="180971" algn="l"/>
              </a:tabLst>
              <a:defRPr sz="1200">
                <a:latin typeface="Titillium Web" panose="00000500000000000000" pitchFamily="2" charset="0"/>
              </a:defRPr>
            </a:lvl2pPr>
            <a:lvl3pPr marL="857228" indent="-171446">
              <a:buFont typeface="Titillium Web" panose="00000500000000000000" pitchFamily="2" charset="0"/>
              <a:buChar char="&gt;"/>
              <a:defRPr sz="1000"/>
            </a:lvl3pPr>
            <a:lvl4pPr marL="1200120" indent="-171446">
              <a:buFont typeface="Titillium Web" panose="00000500000000000000" pitchFamily="2" charset="0"/>
              <a:buChar char="&gt;"/>
              <a:defRPr sz="900"/>
            </a:lvl4pPr>
            <a:lvl5pPr marL="1543012" indent="-171446">
              <a:buFont typeface="Titillium Web" panose="00000500000000000000" pitchFamily="2" charset="0"/>
              <a:buChar char="&gt;"/>
              <a:defRPr sz="900"/>
            </a:lvl5pPr>
          </a:lstStyle>
          <a:p>
            <a:pPr lvl="1"/>
            <a:r>
              <a:rPr lang="en-US" dirty="0"/>
              <a:t>[01 January 2017]</a:t>
            </a:r>
          </a:p>
        </p:txBody>
      </p:sp>
      <p:sp>
        <p:nvSpPr>
          <p:cNvPr id="20" name="Text Placeholder 30"/>
          <p:cNvSpPr>
            <a:spLocks noGrp="1"/>
          </p:cNvSpPr>
          <p:nvPr>
            <p:ph type="body" sz="quarter" idx="16" hasCustomPrompt="1"/>
          </p:nvPr>
        </p:nvSpPr>
        <p:spPr>
          <a:xfrm>
            <a:off x="2306561" y="2028921"/>
            <a:ext cx="3775287" cy="33146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44000" tIns="72000" rIns="144000" bIns="0" anchor="t" anchorCtr="0">
            <a:normAutofit/>
          </a:bodyPr>
          <a:lstStyle>
            <a:lvl1pPr marL="0" indent="0">
              <a:buNone/>
              <a:defRPr sz="16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[Client Name or Featurespace]</a:t>
            </a:r>
          </a:p>
        </p:txBody>
      </p:sp>
      <p:sp>
        <p:nvSpPr>
          <p:cNvPr id="21" name="Text Placeholder 30"/>
          <p:cNvSpPr>
            <a:spLocks noGrp="1"/>
          </p:cNvSpPr>
          <p:nvPr>
            <p:ph type="body" sz="quarter" idx="17" hasCustomPrompt="1"/>
          </p:nvPr>
        </p:nvSpPr>
        <p:spPr>
          <a:xfrm>
            <a:off x="2306561" y="2360385"/>
            <a:ext cx="3775287" cy="63997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44000" tIns="72000" rIns="14400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[Presentation Title Goes Here and onto the Next Line]</a:t>
            </a:r>
          </a:p>
        </p:txBody>
      </p:sp>
    </p:spTree>
    <p:extLst>
      <p:ext uri="{BB962C8B-B14F-4D97-AF65-F5344CB8AC3E}">
        <p14:creationId xmlns:p14="http://schemas.microsoft.com/office/powerpoint/2010/main" val="343877352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Featurespace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894" y="3698497"/>
            <a:ext cx="1450005" cy="701060"/>
          </a:xfrm>
          <a:prstGeom prst="rect">
            <a:avLst/>
          </a:prstGeom>
        </p:spPr>
      </p:pic>
      <p:pic>
        <p:nvPicPr>
          <p:cNvPr id="14" name="Picture 13" descr="Outsmart_Risk_with_Strip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420" y="4399557"/>
            <a:ext cx="1453797" cy="358218"/>
          </a:xfrm>
          <a:prstGeom prst="rect">
            <a:avLst/>
          </a:prstGeom>
        </p:spPr>
      </p:pic>
      <p:pic>
        <p:nvPicPr>
          <p:cNvPr id="15" name="Picture 14" descr="PPT_Strip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45719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36575" y="414339"/>
            <a:ext cx="4027488" cy="319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GB" dirty="0"/>
              <a:t>Contents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536575" y="1125538"/>
            <a:ext cx="4027488" cy="2901950"/>
          </a:xfrm>
          <a:prstGeom prst="rect">
            <a:avLst/>
          </a:prstGeom>
        </p:spPr>
        <p:txBody>
          <a:bodyPr/>
          <a:lstStyle>
            <a:lvl1pPr marL="355591" indent="-355591">
              <a:spcBef>
                <a:spcPts val="1200"/>
              </a:spcBef>
              <a:buFont typeface="+mj-lt"/>
              <a:buAutoNum type="arabicPeriod"/>
              <a:tabLst>
                <a:tab pos="355591" algn="l"/>
              </a:tabLst>
              <a:defRPr sz="1800" b="1"/>
            </a:lvl1pPr>
            <a:lvl2pPr marL="685783" indent="-236532">
              <a:buSzPct val="80000"/>
              <a:buFont typeface="+mj-lt"/>
              <a:buAutoNum type="alphaUcPeriod"/>
              <a:defRPr sz="1400"/>
            </a:lvl2pPr>
            <a:lvl3pPr marL="1028675" indent="-128585">
              <a:buFont typeface="+mj-lt"/>
              <a:buAutoNum type="romanLcPeriod"/>
              <a:defRPr sz="1200"/>
            </a:lvl3pPr>
            <a:lvl4pPr marL="1371566" indent="-342892">
              <a:buFont typeface="+mj-lt"/>
              <a:buAutoNum type="arabicPeriod"/>
              <a:defRPr/>
            </a:lvl4pPr>
            <a:lvl5pPr marL="1714457" indent="-342892"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Section One Name</a:t>
            </a:r>
          </a:p>
          <a:p>
            <a:pPr lvl="1"/>
            <a:r>
              <a:rPr lang="en-US" dirty="0"/>
              <a:t>First Subsection of Section One</a:t>
            </a:r>
          </a:p>
        </p:txBody>
      </p:sp>
    </p:spTree>
    <p:extLst>
      <p:ext uri="{BB962C8B-B14F-4D97-AF65-F5344CB8AC3E}">
        <p14:creationId xmlns:p14="http://schemas.microsoft.com/office/powerpoint/2010/main" val="341853506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PT_Strip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45719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416629" y="1843313"/>
            <a:ext cx="4325257" cy="1458687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Font typeface="+mj-lt"/>
              <a:buNone/>
              <a:tabLst>
                <a:tab pos="355591" algn="l"/>
              </a:tabLst>
              <a:defRPr sz="1800" b="1"/>
            </a:lvl1pPr>
            <a:lvl2pPr marL="685783" indent="-236532">
              <a:buSzPct val="80000"/>
              <a:buFont typeface="+mj-lt"/>
              <a:buAutoNum type="alphaUcPeriod"/>
              <a:defRPr sz="1600"/>
            </a:lvl2pPr>
            <a:lvl3pPr marL="1028675" indent="-128585">
              <a:buFont typeface="+mj-lt"/>
              <a:buAutoNum type="romanLcPeriod"/>
              <a:defRPr sz="1200"/>
            </a:lvl3pPr>
            <a:lvl4pPr marL="1371566" indent="-342892">
              <a:buFont typeface="+mj-lt"/>
              <a:buAutoNum type="arabicPeriod"/>
              <a:defRPr/>
            </a:lvl4pPr>
            <a:lvl5pPr marL="1714457" indent="-342892"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Section Name</a:t>
            </a:r>
          </a:p>
        </p:txBody>
      </p:sp>
    </p:spTree>
    <p:extLst>
      <p:ext uri="{BB962C8B-B14F-4D97-AF65-F5344CB8AC3E}">
        <p14:creationId xmlns:p14="http://schemas.microsoft.com/office/powerpoint/2010/main" val="391734802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rge_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 userDrawn="1"/>
        </p:nvSpPr>
        <p:spPr>
          <a:xfrm>
            <a:off x="0" y="4586679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 sz="1800">
              <a:solidFill>
                <a:prstClr val="white"/>
              </a:solidFill>
              <a:latin typeface="Titillium Web" panose="00000500000000000000" pitchFamily="2" charset="0"/>
            </a:endParaRPr>
          </a:p>
        </p:txBody>
      </p:sp>
      <p:pic>
        <p:nvPicPr>
          <p:cNvPr id="15" name="Picture 14" descr="PPT_Strip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45719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89"/>
            <a:endParaRPr lang="en-US" sz="1188">
              <a:solidFill>
                <a:prstClr val="white"/>
              </a:solidFill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8"/>
            <a:ext cx="720000" cy="348111"/>
          </a:xfrm>
          <a:prstGeom prst="rect">
            <a:avLst/>
          </a:prstGeom>
        </p:spPr>
      </p:pic>
      <p:sp>
        <p:nvSpPr>
          <p:cNvPr id="76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4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t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Section</a:t>
            </a:r>
          </a:p>
        </p:txBody>
      </p:sp>
      <p:sp>
        <p:nvSpPr>
          <p:cNvPr id="77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1" y="46036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 dirty="0"/>
              <a:t>|</a:t>
            </a:r>
          </a:p>
        </p:txBody>
      </p:sp>
      <p:sp>
        <p:nvSpPr>
          <p:cNvPr id="78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10" y="206315"/>
            <a:ext cx="6329450" cy="252000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Slide [Capitalize Each Word in a Title]</a:t>
            </a:r>
          </a:p>
        </p:txBody>
      </p:sp>
      <p:pic>
        <p:nvPicPr>
          <p:cNvPr id="81" name="Picture 80" descr="Outsmart_Risk_with_Strip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6"/>
            <a:ext cx="720000" cy="177409"/>
          </a:xfrm>
          <a:prstGeom prst="rect">
            <a:avLst/>
          </a:prstGeom>
        </p:spPr>
      </p:pic>
      <p:sp>
        <p:nvSpPr>
          <p:cNvPr id="82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Sub-heading is one sentence that sums up the key point the slide is communicating to the viewer</a:t>
            </a:r>
          </a:p>
        </p:txBody>
      </p:sp>
      <p:sp>
        <p:nvSpPr>
          <p:cNvPr id="84" name="Content Placeholder 83"/>
          <p:cNvSpPr>
            <a:spLocks noGrp="1"/>
          </p:cNvSpPr>
          <p:nvPr>
            <p:ph sz="quarter" idx="15" hasCustomPrompt="1"/>
          </p:nvPr>
        </p:nvSpPr>
        <p:spPr>
          <a:xfrm>
            <a:off x="258762" y="1139928"/>
            <a:ext cx="8634323" cy="3240000"/>
          </a:xfrm>
          <a:prstGeom prst="rect">
            <a:avLst/>
          </a:prstGeom>
        </p:spPr>
        <p:txBody>
          <a:bodyPr>
            <a:normAutofit/>
          </a:bodyPr>
          <a:lstStyle>
            <a:lvl1pPr marL="171446" indent="-171446">
              <a:lnSpc>
                <a:spcPct val="100000"/>
              </a:lnSpc>
              <a:spcBef>
                <a:spcPts val="1200"/>
              </a:spcBef>
              <a:buSzPct val="80000"/>
              <a:buFont typeface="Titillium Web" panose="00000500000000000000" pitchFamily="2" charset="0"/>
              <a:buChar char="&gt;"/>
              <a:defRPr sz="1400" b="1">
                <a:latin typeface="Titillium Web" panose="00000500000000000000" pitchFamily="2" charset="0"/>
              </a:defRPr>
            </a:lvl1pPr>
            <a:lvl2pPr marL="514337" indent="-171446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400">
                <a:latin typeface="Titillium Web" panose="00000500000000000000" pitchFamily="2" charset="0"/>
              </a:defRPr>
            </a:lvl2pPr>
            <a:lvl3pPr marL="857228" indent="-171446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200" i="1">
                <a:latin typeface="Titillium Web" panose="00000500000000000000" pitchFamily="2" charset="0"/>
              </a:defRPr>
            </a:lvl3pPr>
            <a:lvl4pPr marL="1028675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566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457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348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24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132" indent="0">
              <a:buSzPct val="80000"/>
              <a:buFont typeface="Titillium Web" panose="00000500000000000000" pitchFamily="2" charset="0"/>
              <a:buNone/>
              <a:defRPr sz="14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97548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PT_Strip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45719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89"/>
            <a:endParaRPr lang="en-US" sz="1188">
              <a:solidFill>
                <a:prstClr val="white"/>
              </a:solidFill>
              <a:latin typeface="Titillium Web" panose="00000500000000000000" pitchFamily="2" charset="0"/>
            </a:endParaRPr>
          </a:p>
        </p:txBody>
      </p:sp>
      <p:sp>
        <p:nvSpPr>
          <p:cNvPr id="76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4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t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Section</a:t>
            </a:r>
          </a:p>
        </p:txBody>
      </p:sp>
      <p:sp>
        <p:nvSpPr>
          <p:cNvPr id="77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1" y="46036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 dirty="0"/>
              <a:t>|</a:t>
            </a:r>
          </a:p>
        </p:txBody>
      </p:sp>
      <p:sp>
        <p:nvSpPr>
          <p:cNvPr id="78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10" y="206315"/>
            <a:ext cx="6329450" cy="252000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Slide [Capitalize Each Word in a Title]</a:t>
            </a:r>
          </a:p>
        </p:txBody>
      </p:sp>
      <p:sp>
        <p:nvSpPr>
          <p:cNvPr id="82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Sub-heading is one sentence that sums up the key point the slide is communicating to the viewer</a:t>
            </a:r>
          </a:p>
        </p:txBody>
      </p:sp>
    </p:spTree>
    <p:extLst>
      <p:ext uri="{BB962C8B-B14F-4D97-AF65-F5344CB8AC3E}">
        <p14:creationId xmlns:p14="http://schemas.microsoft.com/office/powerpoint/2010/main" val="336240070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 Columns: Image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 userDrawn="1"/>
        </p:nvSpPr>
        <p:spPr>
          <a:xfrm>
            <a:off x="0" y="4586679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 sz="1800">
              <a:solidFill>
                <a:prstClr val="white"/>
              </a:solidFill>
              <a:latin typeface="Titillium Web" panose="00000500000000000000" pitchFamily="2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89"/>
            <a:endParaRPr lang="en-US" sz="1188">
              <a:solidFill>
                <a:prstClr val="white"/>
              </a:solidFill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8"/>
            <a:ext cx="720000" cy="348111"/>
          </a:xfrm>
          <a:prstGeom prst="rect">
            <a:avLst/>
          </a:prstGeom>
        </p:spPr>
      </p:pic>
      <p:pic>
        <p:nvPicPr>
          <p:cNvPr id="81" name="Picture 80" descr="Outsmart_Risk_with_Strip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6"/>
            <a:ext cx="720000" cy="177409"/>
          </a:xfrm>
          <a:prstGeom prst="rect">
            <a:avLst/>
          </a:prstGeom>
        </p:spPr>
      </p:pic>
      <p:sp>
        <p:nvSpPr>
          <p:cNvPr id="84" name="Content Placeholder 83"/>
          <p:cNvSpPr>
            <a:spLocks noGrp="1"/>
          </p:cNvSpPr>
          <p:nvPr>
            <p:ph sz="quarter" idx="15" hasCustomPrompt="1"/>
          </p:nvPr>
        </p:nvSpPr>
        <p:spPr>
          <a:xfrm>
            <a:off x="258762" y="1139928"/>
            <a:ext cx="4140000" cy="3240000"/>
          </a:xfrm>
          <a:prstGeom prst="rect">
            <a:avLst/>
          </a:prstGeom>
        </p:spPr>
        <p:txBody>
          <a:bodyPr>
            <a:normAutofit/>
          </a:bodyPr>
          <a:lstStyle>
            <a:lvl1pPr marL="171446" indent="-171446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37" indent="-171446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28" indent="-171446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675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566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457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348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24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132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sp>
        <p:nvSpPr>
          <p:cNvPr id="85" name="Content Placeholder 83"/>
          <p:cNvSpPr>
            <a:spLocks noGrp="1"/>
          </p:cNvSpPr>
          <p:nvPr>
            <p:ph sz="quarter" idx="16" hasCustomPrompt="1"/>
          </p:nvPr>
        </p:nvSpPr>
        <p:spPr>
          <a:xfrm>
            <a:off x="4753085" y="1139928"/>
            <a:ext cx="4140000" cy="3240000"/>
          </a:xfrm>
          <a:prstGeom prst="rect">
            <a:avLst/>
          </a:prstGeom>
        </p:spPr>
        <p:txBody>
          <a:bodyPr>
            <a:normAutofit/>
          </a:bodyPr>
          <a:lstStyle>
            <a:lvl1pPr marL="171446" indent="-171446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37" indent="-171446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28" indent="-171446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675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566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457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348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24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132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pic>
        <p:nvPicPr>
          <p:cNvPr id="14" name="Picture 13" descr="PPT_Strip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45719"/>
          </a:xfrm>
          <a:prstGeom prst="rect">
            <a:avLst/>
          </a:prstGeom>
        </p:spPr>
      </p:pic>
      <p:sp>
        <p:nvSpPr>
          <p:cNvPr id="16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4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t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Section</a:t>
            </a:r>
          </a:p>
        </p:txBody>
      </p:sp>
      <p:sp>
        <p:nvSpPr>
          <p:cNvPr id="17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1" y="46036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 dirty="0"/>
              <a:t>|</a:t>
            </a:r>
          </a:p>
        </p:txBody>
      </p:sp>
      <p:sp>
        <p:nvSpPr>
          <p:cNvPr id="18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10" y="206315"/>
            <a:ext cx="6329450" cy="252000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Slide [Capitalize Each Word in a Title]</a:t>
            </a:r>
          </a:p>
        </p:txBody>
      </p:sp>
      <p:sp>
        <p:nvSpPr>
          <p:cNvPr id="19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Sub-heading is one sentence that sums up the key point the slide is communicating to the viewer</a:t>
            </a:r>
          </a:p>
        </p:txBody>
      </p:sp>
    </p:spTree>
    <p:extLst>
      <p:ext uri="{BB962C8B-B14F-4D97-AF65-F5344CB8AC3E}">
        <p14:creationId xmlns:p14="http://schemas.microsoft.com/office/powerpoint/2010/main" val="142676868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Images +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 userDrawn="1"/>
        </p:nvSpPr>
        <p:spPr>
          <a:xfrm>
            <a:off x="0" y="4579699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 sz="1800">
              <a:solidFill>
                <a:prstClr val="white"/>
              </a:solidFill>
              <a:latin typeface="Titillium Web" panose="00000500000000000000" pitchFamily="2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89"/>
            <a:endParaRPr lang="en-US" sz="1188">
              <a:solidFill>
                <a:prstClr val="white"/>
              </a:solidFill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8"/>
            <a:ext cx="720000" cy="348111"/>
          </a:xfrm>
          <a:prstGeom prst="rect">
            <a:avLst/>
          </a:prstGeom>
        </p:spPr>
      </p:pic>
      <p:pic>
        <p:nvPicPr>
          <p:cNvPr id="81" name="Picture 80" descr="Outsmart_Risk_with_Strip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6"/>
            <a:ext cx="720000" cy="177409"/>
          </a:xfrm>
          <a:prstGeom prst="rect">
            <a:avLst/>
          </a:prstGeom>
        </p:spPr>
      </p:pic>
      <p:sp>
        <p:nvSpPr>
          <p:cNvPr id="84" name="Content Placeholder 83"/>
          <p:cNvSpPr>
            <a:spLocks noGrp="1"/>
          </p:cNvSpPr>
          <p:nvPr>
            <p:ph sz="quarter" idx="15" hasCustomPrompt="1"/>
          </p:nvPr>
        </p:nvSpPr>
        <p:spPr>
          <a:xfrm>
            <a:off x="258762" y="3284220"/>
            <a:ext cx="4140000" cy="1095708"/>
          </a:xfrm>
          <a:prstGeom prst="rect">
            <a:avLst/>
          </a:prstGeom>
        </p:spPr>
        <p:txBody>
          <a:bodyPr>
            <a:normAutofit/>
          </a:bodyPr>
          <a:lstStyle>
            <a:lvl1pPr marL="171446" indent="-171446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37" indent="-171446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28" indent="-171446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675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566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457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348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24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132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sp>
        <p:nvSpPr>
          <p:cNvPr id="85" name="Content Placeholder 83"/>
          <p:cNvSpPr>
            <a:spLocks noGrp="1"/>
          </p:cNvSpPr>
          <p:nvPr>
            <p:ph sz="quarter" idx="16" hasCustomPrompt="1"/>
          </p:nvPr>
        </p:nvSpPr>
        <p:spPr>
          <a:xfrm>
            <a:off x="4753085" y="3284220"/>
            <a:ext cx="4140000" cy="1095708"/>
          </a:xfrm>
          <a:prstGeom prst="rect">
            <a:avLst/>
          </a:prstGeom>
        </p:spPr>
        <p:txBody>
          <a:bodyPr>
            <a:normAutofit/>
          </a:bodyPr>
          <a:lstStyle>
            <a:lvl1pPr marL="171446" indent="-171446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37" indent="-171446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28" indent="-171446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675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566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457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348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24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132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258762" y="1143000"/>
            <a:ext cx="4140000" cy="198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defTabSz="457189"/>
            <a:r>
              <a:rPr lang="en-GB" sz="1800">
                <a:solidFill>
                  <a:srgbClr val="404040">
                    <a:lumMod val="60000"/>
                    <a:lumOff val="40000"/>
                  </a:srgbClr>
                </a:solidFill>
                <a:latin typeface="Titillium Web" panose="00000500000000000000" pitchFamily="2" charset="0"/>
              </a:rPr>
              <a:t>Insert Image Here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753085" y="1143000"/>
            <a:ext cx="4140000" cy="198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defTabSz="457189"/>
            <a:r>
              <a:rPr lang="en-GB" sz="1800">
                <a:solidFill>
                  <a:srgbClr val="404040">
                    <a:lumMod val="60000"/>
                    <a:lumOff val="40000"/>
                  </a:srgbClr>
                </a:solidFill>
                <a:latin typeface="Titillium Web" panose="00000500000000000000" pitchFamily="2" charset="0"/>
              </a:rPr>
              <a:t>Insert Image Here</a:t>
            </a:r>
          </a:p>
        </p:txBody>
      </p:sp>
      <p:pic>
        <p:nvPicPr>
          <p:cNvPr id="11" name="Picture 10" descr="PPT_Strip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45719"/>
          </a:xfrm>
          <a:prstGeom prst="rect">
            <a:avLst/>
          </a:prstGeom>
        </p:spPr>
      </p:pic>
      <p:sp>
        <p:nvSpPr>
          <p:cNvPr id="12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4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t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Section</a:t>
            </a:r>
          </a:p>
        </p:txBody>
      </p:sp>
      <p:sp>
        <p:nvSpPr>
          <p:cNvPr id="13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1" y="46036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 dirty="0"/>
              <a:t>|</a:t>
            </a:r>
          </a:p>
        </p:txBody>
      </p:sp>
      <p:sp>
        <p:nvSpPr>
          <p:cNvPr id="14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10" y="206315"/>
            <a:ext cx="6329450" cy="252000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Slide [Capitalize Each Word in a Title]</a:t>
            </a:r>
          </a:p>
        </p:txBody>
      </p:sp>
      <p:sp>
        <p:nvSpPr>
          <p:cNvPr id="15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Sub-heading is one sentence that sums up the key point the slide is communicating to the viewer</a:t>
            </a:r>
          </a:p>
        </p:txBody>
      </p:sp>
    </p:spTree>
    <p:extLst>
      <p:ext uri="{BB962C8B-B14F-4D97-AF65-F5344CB8AC3E}">
        <p14:creationId xmlns:p14="http://schemas.microsoft.com/office/powerpoint/2010/main" val="93453862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Images +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 userDrawn="1"/>
        </p:nvSpPr>
        <p:spPr>
          <a:xfrm>
            <a:off x="0" y="4579699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 sz="1800">
              <a:solidFill>
                <a:prstClr val="white"/>
              </a:solidFill>
              <a:latin typeface="Titillium Web" panose="00000500000000000000" pitchFamily="2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89"/>
            <a:endParaRPr lang="en-US" sz="1188">
              <a:solidFill>
                <a:prstClr val="white"/>
              </a:solidFill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8"/>
            <a:ext cx="720000" cy="348111"/>
          </a:xfrm>
          <a:prstGeom prst="rect">
            <a:avLst/>
          </a:prstGeom>
        </p:spPr>
      </p:pic>
      <p:pic>
        <p:nvPicPr>
          <p:cNvPr id="81" name="Picture 80" descr="Outsmart_Risk_with_Strip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6"/>
            <a:ext cx="720000" cy="177409"/>
          </a:xfrm>
          <a:prstGeom prst="rect">
            <a:avLst/>
          </a:prstGeom>
        </p:spPr>
      </p:pic>
      <p:sp>
        <p:nvSpPr>
          <p:cNvPr id="84" name="Content Placeholder 83"/>
          <p:cNvSpPr>
            <a:spLocks noGrp="1"/>
          </p:cNvSpPr>
          <p:nvPr>
            <p:ph sz="quarter" idx="15" hasCustomPrompt="1"/>
          </p:nvPr>
        </p:nvSpPr>
        <p:spPr>
          <a:xfrm>
            <a:off x="258762" y="3284220"/>
            <a:ext cx="2700000" cy="1095708"/>
          </a:xfrm>
          <a:prstGeom prst="rect">
            <a:avLst/>
          </a:prstGeom>
        </p:spPr>
        <p:txBody>
          <a:bodyPr>
            <a:normAutofit/>
          </a:bodyPr>
          <a:lstStyle>
            <a:lvl1pPr marL="171446" indent="-171446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37" indent="-171446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28" indent="-171446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675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566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457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348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24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132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sp>
        <p:nvSpPr>
          <p:cNvPr id="85" name="Content Placeholder 83"/>
          <p:cNvSpPr>
            <a:spLocks noGrp="1"/>
          </p:cNvSpPr>
          <p:nvPr>
            <p:ph sz="quarter" idx="16" hasCustomPrompt="1"/>
          </p:nvPr>
        </p:nvSpPr>
        <p:spPr>
          <a:xfrm>
            <a:off x="3225925" y="3284220"/>
            <a:ext cx="2700000" cy="1095708"/>
          </a:xfrm>
          <a:prstGeom prst="rect">
            <a:avLst/>
          </a:prstGeom>
        </p:spPr>
        <p:txBody>
          <a:bodyPr>
            <a:normAutofit/>
          </a:bodyPr>
          <a:lstStyle>
            <a:lvl1pPr marL="171446" indent="-171446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37" indent="-171446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28" indent="-171446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675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566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457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348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24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132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258762" y="1143000"/>
            <a:ext cx="2700000" cy="198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defTabSz="457189"/>
            <a:r>
              <a:rPr lang="en-GB" sz="1800">
                <a:solidFill>
                  <a:srgbClr val="404040">
                    <a:lumMod val="60000"/>
                    <a:lumOff val="40000"/>
                  </a:srgbClr>
                </a:solidFill>
                <a:latin typeface="Titillium Web" panose="00000500000000000000" pitchFamily="2" charset="0"/>
              </a:rPr>
              <a:t>Insert Image Here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3225924" y="1143000"/>
            <a:ext cx="2700000" cy="198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defTabSz="457189"/>
            <a:r>
              <a:rPr lang="en-GB" sz="1800">
                <a:solidFill>
                  <a:srgbClr val="404040">
                    <a:lumMod val="60000"/>
                    <a:lumOff val="40000"/>
                  </a:srgbClr>
                </a:solidFill>
                <a:latin typeface="Titillium Web" panose="00000500000000000000" pitchFamily="2" charset="0"/>
              </a:rPr>
              <a:t>Insert Image Here</a:t>
            </a:r>
          </a:p>
        </p:txBody>
      </p:sp>
      <p:sp>
        <p:nvSpPr>
          <p:cNvPr id="11" name="Content Placeholder 83"/>
          <p:cNvSpPr>
            <a:spLocks noGrp="1"/>
          </p:cNvSpPr>
          <p:nvPr>
            <p:ph sz="quarter" idx="17" hasCustomPrompt="1"/>
          </p:nvPr>
        </p:nvSpPr>
        <p:spPr>
          <a:xfrm>
            <a:off x="6193085" y="3284220"/>
            <a:ext cx="2700000" cy="1095708"/>
          </a:xfrm>
          <a:prstGeom prst="rect">
            <a:avLst/>
          </a:prstGeom>
        </p:spPr>
        <p:txBody>
          <a:bodyPr>
            <a:normAutofit/>
          </a:bodyPr>
          <a:lstStyle>
            <a:lvl1pPr marL="171446" indent="-171446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37" indent="-171446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28" indent="-171446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675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566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457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348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24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132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193085" y="1143000"/>
            <a:ext cx="2700000" cy="198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defTabSz="457189"/>
            <a:r>
              <a:rPr lang="en-GB" sz="1800">
                <a:solidFill>
                  <a:srgbClr val="404040">
                    <a:lumMod val="60000"/>
                    <a:lumOff val="40000"/>
                  </a:srgbClr>
                </a:solidFill>
                <a:latin typeface="Titillium Web" panose="00000500000000000000" pitchFamily="2" charset="0"/>
              </a:rPr>
              <a:t>Insert Image Here</a:t>
            </a:r>
          </a:p>
        </p:txBody>
      </p:sp>
      <p:pic>
        <p:nvPicPr>
          <p:cNvPr id="13" name="Picture 12" descr="PPT_Strip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45719"/>
          </a:xfrm>
          <a:prstGeom prst="rect">
            <a:avLst/>
          </a:prstGeom>
        </p:spPr>
      </p:pic>
      <p:sp>
        <p:nvSpPr>
          <p:cNvPr id="14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4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t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Section</a:t>
            </a:r>
          </a:p>
        </p:txBody>
      </p:sp>
      <p:sp>
        <p:nvSpPr>
          <p:cNvPr id="15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1" y="46036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 dirty="0"/>
              <a:t>|</a:t>
            </a:r>
          </a:p>
        </p:txBody>
      </p:sp>
      <p:sp>
        <p:nvSpPr>
          <p:cNvPr id="16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10" y="206315"/>
            <a:ext cx="6329450" cy="252000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Slide [Capitalize Each Word in a Title]</a:t>
            </a:r>
          </a:p>
        </p:txBody>
      </p:sp>
      <p:sp>
        <p:nvSpPr>
          <p:cNvPr id="17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Sub-heading is one sentence that sums up the key point the slide is communicating to the viewer</a:t>
            </a:r>
          </a:p>
        </p:txBody>
      </p:sp>
    </p:spTree>
    <p:extLst>
      <p:ext uri="{BB962C8B-B14F-4D97-AF65-F5344CB8AC3E}">
        <p14:creationId xmlns:p14="http://schemas.microsoft.com/office/powerpoint/2010/main" val="81717960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rge Text +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 userDrawn="1"/>
        </p:nvSpPr>
        <p:spPr>
          <a:xfrm>
            <a:off x="0" y="4579699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 sz="1800">
              <a:solidFill>
                <a:prstClr val="white"/>
              </a:solidFill>
              <a:latin typeface="Titillium Web" panose="00000500000000000000" pitchFamily="2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89"/>
            <a:endParaRPr lang="en-US" sz="1188">
              <a:solidFill>
                <a:prstClr val="white"/>
              </a:solidFill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8"/>
            <a:ext cx="720000" cy="348111"/>
          </a:xfrm>
          <a:prstGeom prst="rect">
            <a:avLst/>
          </a:prstGeom>
        </p:spPr>
      </p:pic>
      <p:pic>
        <p:nvPicPr>
          <p:cNvPr id="81" name="Picture 80" descr="Outsmart_Risk_with_Strip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6"/>
            <a:ext cx="720000" cy="177409"/>
          </a:xfrm>
          <a:prstGeom prst="rect">
            <a:avLst/>
          </a:prstGeom>
        </p:spPr>
      </p:pic>
      <p:sp>
        <p:nvSpPr>
          <p:cNvPr id="85" name="Content Placeholder 83"/>
          <p:cNvSpPr>
            <a:spLocks noGrp="1"/>
          </p:cNvSpPr>
          <p:nvPr>
            <p:ph sz="quarter" idx="16" hasCustomPrompt="1"/>
          </p:nvPr>
        </p:nvSpPr>
        <p:spPr>
          <a:xfrm>
            <a:off x="4753085" y="1139928"/>
            <a:ext cx="4140000" cy="3240000"/>
          </a:xfrm>
          <a:prstGeom prst="rect">
            <a:avLst/>
          </a:prstGeom>
        </p:spPr>
        <p:txBody>
          <a:bodyPr>
            <a:normAutofit/>
          </a:bodyPr>
          <a:lstStyle>
            <a:lvl1pPr marL="171446" indent="-171446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37" indent="-171446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28" indent="-171446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675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566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457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348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24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132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258764" y="1139826"/>
            <a:ext cx="4313237" cy="3240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GB" dirty="0"/>
              <a:t>Insert large text here</a:t>
            </a:r>
          </a:p>
        </p:txBody>
      </p:sp>
      <p:pic>
        <p:nvPicPr>
          <p:cNvPr id="16" name="Picture 15" descr="PPT_Strip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45719"/>
          </a:xfrm>
          <a:prstGeom prst="rect">
            <a:avLst/>
          </a:prstGeom>
        </p:spPr>
      </p:pic>
      <p:sp>
        <p:nvSpPr>
          <p:cNvPr id="17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4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t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Section</a:t>
            </a:r>
          </a:p>
        </p:txBody>
      </p:sp>
      <p:sp>
        <p:nvSpPr>
          <p:cNvPr id="18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1" y="46036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 dirty="0"/>
              <a:t>|</a:t>
            </a:r>
          </a:p>
        </p:txBody>
      </p:sp>
      <p:sp>
        <p:nvSpPr>
          <p:cNvPr id="19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10" y="206315"/>
            <a:ext cx="6329450" cy="252000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Slide [Capitalize Each Word in a Title]</a:t>
            </a:r>
          </a:p>
        </p:txBody>
      </p:sp>
      <p:sp>
        <p:nvSpPr>
          <p:cNvPr id="20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Sub-heading is one sentence that sums up the key point the slide is communicating to the viewer</a:t>
            </a:r>
          </a:p>
        </p:txBody>
      </p:sp>
    </p:spTree>
    <p:extLst>
      <p:ext uri="{BB962C8B-B14F-4D97-AF65-F5344CB8AC3E}">
        <p14:creationId xmlns:p14="http://schemas.microsoft.com/office/powerpoint/2010/main" val="21842139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_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04333" y="1188066"/>
            <a:ext cx="45719" cy="28082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Titillium Web" panose="00000500000000000000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 rot="16200000">
            <a:off x="4438111" y="2962126"/>
            <a:ext cx="45720" cy="34037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Titillium Web" panose="00000500000000000000" pitchFamily="2" charset="0"/>
            </a:endParaRPr>
          </a:p>
        </p:txBody>
      </p:sp>
      <p:pic>
        <p:nvPicPr>
          <p:cNvPr id="13" name="Picture 12" descr="Featurespace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894" y="3698497"/>
            <a:ext cx="1450005" cy="701060"/>
          </a:xfrm>
          <a:prstGeom prst="rect">
            <a:avLst/>
          </a:prstGeom>
        </p:spPr>
      </p:pic>
      <p:pic>
        <p:nvPicPr>
          <p:cNvPr id="14" name="Picture 13" descr="Outsmart_Risk_with_Strip_R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419" y="4399557"/>
            <a:ext cx="1453797" cy="358218"/>
          </a:xfrm>
          <a:prstGeom prst="rect">
            <a:avLst/>
          </a:prstGeom>
        </p:spPr>
      </p:pic>
      <p:pic>
        <p:nvPicPr>
          <p:cNvPr id="15" name="Picture 14" descr="PPT_Strip_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19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804332" y="1963142"/>
            <a:ext cx="3775287" cy="320038"/>
          </a:xfrm>
          <a:prstGeom prst="rect">
            <a:avLst/>
          </a:prstGeom>
          <a:solidFill>
            <a:schemeClr val="bg1"/>
          </a:solidFill>
        </p:spPr>
        <p:txBody>
          <a:bodyPr lIns="144000" tIns="36000" rIns="108000" bIns="108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Titillium Web" panose="00000500000000000000" pitchFamily="2" charset="0"/>
              <a:buNone/>
              <a:defRPr sz="1200"/>
            </a:lvl1pPr>
            <a:lvl2pPr marL="1588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tabLst>
                <a:tab pos="180975" algn="l"/>
              </a:tabLst>
              <a:defRPr sz="1200">
                <a:latin typeface="Titillium Web" panose="00000500000000000000" pitchFamily="2" charset="0"/>
              </a:defRPr>
            </a:lvl2pPr>
            <a:lvl3pPr marL="857250" indent="-171450">
              <a:buFont typeface="Titillium Web" panose="00000500000000000000" pitchFamily="2" charset="0"/>
              <a:buChar char="&gt;"/>
              <a:defRPr sz="1000"/>
            </a:lvl3pPr>
            <a:lvl4pPr marL="1200150" indent="-171450">
              <a:buFont typeface="Titillium Web" panose="00000500000000000000" pitchFamily="2" charset="0"/>
              <a:buChar char="&gt;"/>
              <a:defRPr sz="900"/>
            </a:lvl4pPr>
            <a:lvl5pPr marL="1543050" indent="-171450">
              <a:buFont typeface="Titillium Web" panose="00000500000000000000" pitchFamily="2" charset="0"/>
              <a:buChar char="&gt;"/>
              <a:defRPr sz="900"/>
            </a:lvl5pPr>
          </a:lstStyle>
          <a:p>
            <a:pPr lvl="1"/>
            <a:r>
              <a:rPr lang="en-US" dirty="0"/>
              <a:t>[01 January 2017]</a:t>
            </a:r>
          </a:p>
        </p:txBody>
      </p:sp>
      <p:sp>
        <p:nvSpPr>
          <p:cNvPr id="20" name="Text Placeholder 30"/>
          <p:cNvSpPr>
            <a:spLocks noGrp="1"/>
          </p:cNvSpPr>
          <p:nvPr>
            <p:ph type="body" sz="quarter" idx="16" hasCustomPrompt="1"/>
          </p:nvPr>
        </p:nvSpPr>
        <p:spPr>
          <a:xfrm>
            <a:off x="804332" y="991148"/>
            <a:ext cx="3775287" cy="33146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44000" tIns="72000" rIns="144000" bIns="0" anchor="t" anchorCtr="0">
            <a:normAutofit/>
          </a:bodyPr>
          <a:lstStyle>
            <a:lvl1pPr marL="0" indent="0">
              <a:buNone/>
              <a:defRPr sz="16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[Client Name or Featurespace]</a:t>
            </a:r>
          </a:p>
        </p:txBody>
      </p:sp>
      <p:sp>
        <p:nvSpPr>
          <p:cNvPr id="21" name="Text Placeholder 30"/>
          <p:cNvSpPr>
            <a:spLocks noGrp="1"/>
          </p:cNvSpPr>
          <p:nvPr>
            <p:ph type="body" sz="quarter" idx="17" hasCustomPrompt="1"/>
          </p:nvPr>
        </p:nvSpPr>
        <p:spPr>
          <a:xfrm>
            <a:off x="804332" y="1322613"/>
            <a:ext cx="3775287" cy="63997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44000" tIns="72000" rIns="14400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[Presentation Title Goes Here and onto the Next Line]</a:t>
            </a:r>
          </a:p>
        </p:txBody>
      </p:sp>
      <p:sp>
        <p:nvSpPr>
          <p:cNvPr id="22" name="Content Placeholder 83"/>
          <p:cNvSpPr>
            <a:spLocks noGrp="1"/>
          </p:cNvSpPr>
          <p:nvPr>
            <p:ph sz="quarter" idx="15" hasCustomPrompt="1"/>
          </p:nvPr>
        </p:nvSpPr>
        <p:spPr>
          <a:xfrm>
            <a:off x="804332" y="3596640"/>
            <a:ext cx="2312248" cy="1090216"/>
          </a:xfrm>
          <a:prstGeom prst="rect">
            <a:avLst/>
          </a:prstGeom>
          <a:solidFill>
            <a:schemeClr val="bg1"/>
          </a:solidFill>
        </p:spPr>
        <p:txBody>
          <a:bodyPr lIns="180000" tIns="108000" rIns="180000" bIns="108000">
            <a:normAutofit/>
          </a:bodyPr>
          <a:lstStyle>
            <a:lvl1pPr marL="0" indent="0">
              <a:buSzPct val="80000"/>
              <a:buFont typeface="Titillium Web" panose="00000500000000000000" pitchFamily="2" charset="0"/>
              <a:buNone/>
              <a:defRPr sz="1100" i="1">
                <a:latin typeface="Titillium Web" panose="00000500000000000000" pitchFamily="2" charset="0"/>
              </a:defRPr>
            </a:lvl1pPr>
            <a:lvl2pPr marL="342900" indent="0">
              <a:buClr>
                <a:schemeClr val="accent1"/>
              </a:buClr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Subtitle goes here.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47F2581-0E29-4922-82BD-61B988D463C7}"/>
              </a:ext>
            </a:extLst>
          </p:cNvPr>
          <p:cNvSpPr/>
          <p:nvPr userDrawn="1"/>
        </p:nvSpPr>
        <p:spPr>
          <a:xfrm>
            <a:off x="804334" y="1188066"/>
            <a:ext cx="45719" cy="28082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89"/>
            <a:endParaRPr lang="en-US" sz="1800">
              <a:solidFill>
                <a:prstClr val="white"/>
              </a:solidFill>
              <a:latin typeface="Titillium Web" panose="00000500000000000000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CAA9DB-4512-4713-9786-2A89399E2F4F}"/>
              </a:ext>
            </a:extLst>
          </p:cNvPr>
          <p:cNvSpPr/>
          <p:nvPr userDrawn="1"/>
        </p:nvSpPr>
        <p:spPr>
          <a:xfrm rot="16200000">
            <a:off x="4438111" y="2962126"/>
            <a:ext cx="45720" cy="34037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89"/>
            <a:endParaRPr lang="en-US" sz="1800">
              <a:solidFill>
                <a:prstClr val="white"/>
              </a:solidFill>
              <a:latin typeface="Titillium Web" panose="00000500000000000000" pitchFamily="2" charset="0"/>
            </a:endParaRPr>
          </a:p>
        </p:txBody>
      </p:sp>
      <p:pic>
        <p:nvPicPr>
          <p:cNvPr id="17" name="Picture 16" descr="Featurespace_Logo.png">
            <a:extLst>
              <a:ext uri="{FF2B5EF4-FFF2-40B4-BE49-F238E27FC236}">
                <a16:creationId xmlns:a16="http://schemas.microsoft.com/office/drawing/2014/main" id="{85208507-8243-4DDC-A295-3BFF6DCF9A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894" y="3698497"/>
            <a:ext cx="1450005" cy="701060"/>
          </a:xfrm>
          <a:prstGeom prst="rect">
            <a:avLst/>
          </a:prstGeom>
        </p:spPr>
      </p:pic>
      <p:pic>
        <p:nvPicPr>
          <p:cNvPr id="18" name="Picture 17" descr="Outsmart_Risk_with_Strip_RGB.png">
            <a:extLst>
              <a:ext uri="{FF2B5EF4-FFF2-40B4-BE49-F238E27FC236}">
                <a16:creationId xmlns:a16="http://schemas.microsoft.com/office/drawing/2014/main" id="{DC24ABBC-D60A-4D49-8471-97A4AE0990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420" y="4399557"/>
            <a:ext cx="1453797" cy="358218"/>
          </a:xfrm>
          <a:prstGeom prst="rect">
            <a:avLst/>
          </a:prstGeom>
        </p:spPr>
      </p:pic>
      <p:pic>
        <p:nvPicPr>
          <p:cNvPr id="23" name="Picture 22" descr="PPT_Strip_RGB.png">
            <a:extLst>
              <a:ext uri="{FF2B5EF4-FFF2-40B4-BE49-F238E27FC236}">
                <a16:creationId xmlns:a16="http://schemas.microsoft.com/office/drawing/2014/main" id="{C11E049E-7F6C-46BD-A219-C6FB7C32107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27887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ata Table +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 userDrawn="1"/>
        </p:nvSpPr>
        <p:spPr>
          <a:xfrm>
            <a:off x="0" y="4579699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 sz="1800">
              <a:solidFill>
                <a:prstClr val="white"/>
              </a:solidFill>
              <a:latin typeface="Titillium Web" panose="00000500000000000000" pitchFamily="2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89"/>
            <a:endParaRPr lang="en-US" sz="1188">
              <a:solidFill>
                <a:prstClr val="white"/>
              </a:solidFill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8"/>
            <a:ext cx="720000" cy="348111"/>
          </a:xfrm>
          <a:prstGeom prst="rect">
            <a:avLst/>
          </a:prstGeom>
        </p:spPr>
      </p:pic>
      <p:pic>
        <p:nvPicPr>
          <p:cNvPr id="81" name="Picture 80" descr="Outsmart_Risk_with_Strip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6"/>
            <a:ext cx="720000" cy="177409"/>
          </a:xfrm>
          <a:prstGeom prst="rect">
            <a:avLst/>
          </a:prstGeom>
        </p:spPr>
      </p:pic>
      <p:sp>
        <p:nvSpPr>
          <p:cNvPr id="85" name="Content Placeholder 83"/>
          <p:cNvSpPr>
            <a:spLocks noGrp="1"/>
          </p:cNvSpPr>
          <p:nvPr>
            <p:ph sz="quarter" idx="16" hasCustomPrompt="1"/>
          </p:nvPr>
        </p:nvSpPr>
        <p:spPr>
          <a:xfrm>
            <a:off x="4753085" y="1139928"/>
            <a:ext cx="4140000" cy="3240000"/>
          </a:xfrm>
          <a:prstGeom prst="rect">
            <a:avLst/>
          </a:prstGeom>
        </p:spPr>
        <p:txBody>
          <a:bodyPr>
            <a:normAutofit/>
          </a:bodyPr>
          <a:lstStyle>
            <a:lvl1pPr marL="171446" indent="-171446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37" indent="-171446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28" indent="-171446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675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566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457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348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24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132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graphicFrame>
        <p:nvGraphicFramePr>
          <p:cNvPr id="16" name="Table 15"/>
          <p:cNvGraphicFramePr>
            <a:graphicFrameLocks noGrp="1"/>
          </p:cNvGraphicFramePr>
          <p:nvPr userDrawn="1"/>
        </p:nvGraphicFramePr>
        <p:xfrm>
          <a:off x="258762" y="1139928"/>
          <a:ext cx="4140000" cy="324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0000">
                  <a:extLst>
                    <a:ext uri="{9D8B030D-6E8A-4147-A177-3AD203B41FA5}">
                      <a16:colId xmlns:a16="http://schemas.microsoft.com/office/drawing/2014/main" val="1089809231"/>
                    </a:ext>
                  </a:extLst>
                </a:gridCol>
                <a:gridCol w="1380000">
                  <a:extLst>
                    <a:ext uri="{9D8B030D-6E8A-4147-A177-3AD203B41FA5}">
                      <a16:colId xmlns:a16="http://schemas.microsoft.com/office/drawing/2014/main" val="2777975745"/>
                    </a:ext>
                  </a:extLst>
                </a:gridCol>
                <a:gridCol w="1380000">
                  <a:extLst>
                    <a:ext uri="{9D8B030D-6E8A-4147-A177-3AD203B41FA5}">
                      <a16:colId xmlns:a16="http://schemas.microsoft.com/office/drawing/2014/main" val="2575842735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GB" sz="1100">
                          <a:solidFill>
                            <a:schemeClr val="bg1"/>
                          </a:solidFill>
                          <a:latin typeface="Titillium Web" panose="00000500000000000000" pitchFamily="2" charset="0"/>
                        </a:rPr>
                        <a:t>Column Heading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Column Heading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Column Heading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943261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2261449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827144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279544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766711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25253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424465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9473712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9327036"/>
                  </a:ext>
                </a:extLst>
              </a:tr>
            </a:tbl>
          </a:graphicData>
        </a:graphic>
      </p:graphicFrame>
      <p:pic>
        <p:nvPicPr>
          <p:cNvPr id="17" name="Picture 16" descr="PPT_Strip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45719"/>
          </a:xfrm>
          <a:prstGeom prst="rect">
            <a:avLst/>
          </a:prstGeom>
        </p:spPr>
      </p:pic>
      <p:sp>
        <p:nvSpPr>
          <p:cNvPr id="18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4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t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Section</a:t>
            </a:r>
          </a:p>
        </p:txBody>
      </p:sp>
      <p:sp>
        <p:nvSpPr>
          <p:cNvPr id="19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1" y="46036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 dirty="0"/>
              <a:t>|</a:t>
            </a:r>
          </a:p>
        </p:txBody>
      </p:sp>
      <p:sp>
        <p:nvSpPr>
          <p:cNvPr id="20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10" y="206315"/>
            <a:ext cx="6329450" cy="252000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Slide [Capitalize Each Word in a Title]</a:t>
            </a:r>
          </a:p>
        </p:txBody>
      </p:sp>
      <p:sp>
        <p:nvSpPr>
          <p:cNvPr id="21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Sub-heading is one sentence that sums up the key point the slide is communicating to the viewer</a:t>
            </a:r>
          </a:p>
        </p:txBody>
      </p:sp>
    </p:spTree>
    <p:extLst>
      <p:ext uri="{BB962C8B-B14F-4D97-AF65-F5344CB8AC3E}">
        <p14:creationId xmlns:p14="http://schemas.microsoft.com/office/powerpoint/2010/main" val="279263346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er 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 userDrawn="1"/>
        </p:nvSpPr>
        <p:spPr>
          <a:xfrm>
            <a:off x="0" y="4579699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 sz="1800">
              <a:solidFill>
                <a:prstClr val="white"/>
              </a:solidFill>
              <a:latin typeface="Titillium Web" panose="00000500000000000000" pitchFamily="2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89"/>
            <a:endParaRPr lang="en-US" sz="1188">
              <a:solidFill>
                <a:prstClr val="white"/>
              </a:solidFill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8"/>
            <a:ext cx="720000" cy="348111"/>
          </a:xfrm>
          <a:prstGeom prst="rect">
            <a:avLst/>
          </a:prstGeom>
        </p:spPr>
      </p:pic>
      <p:pic>
        <p:nvPicPr>
          <p:cNvPr id="81" name="Picture 80" descr="Outsmart_Risk_with_Strip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6"/>
            <a:ext cx="720000" cy="177409"/>
          </a:xfrm>
          <a:prstGeom prst="rect">
            <a:avLst/>
          </a:prstGeom>
        </p:spPr>
      </p:pic>
      <p:sp>
        <p:nvSpPr>
          <p:cNvPr id="85" name="Content Placeholder 83"/>
          <p:cNvSpPr>
            <a:spLocks noGrp="1"/>
          </p:cNvSpPr>
          <p:nvPr>
            <p:ph sz="quarter" idx="16" hasCustomPrompt="1"/>
          </p:nvPr>
        </p:nvSpPr>
        <p:spPr>
          <a:xfrm>
            <a:off x="365672" y="277080"/>
            <a:ext cx="5220000" cy="224514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80000"/>
              <a:buFontTx/>
              <a:buNone/>
              <a:defRPr sz="1800" b="1">
                <a:latin typeface="Titillium Web" panose="00000500000000000000" pitchFamily="2" charset="0"/>
              </a:defRPr>
            </a:lvl1pPr>
            <a:lvl2pPr marL="342892" indent="0">
              <a:buClr>
                <a:schemeClr val="accent1"/>
              </a:buClr>
              <a:buSzPct val="80000"/>
              <a:buFontTx/>
              <a:buNone/>
              <a:defRPr sz="1600">
                <a:latin typeface="Titillium Web" panose="00000500000000000000" pitchFamily="2" charset="0"/>
              </a:defRPr>
            </a:lvl2pPr>
            <a:lvl3pPr marL="685783" indent="0">
              <a:buClr>
                <a:schemeClr val="tx2">
                  <a:lumMod val="60000"/>
                  <a:lumOff val="40000"/>
                </a:schemeClr>
              </a:buClr>
              <a:buSzPct val="80000"/>
              <a:buFontTx/>
              <a:buNone/>
              <a:defRPr sz="1600" i="1">
                <a:latin typeface="Titillium Web" panose="00000500000000000000" pitchFamily="2" charset="0"/>
              </a:defRPr>
            </a:lvl3pPr>
            <a:lvl4pPr marL="1028675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566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457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348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24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132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“Quote goes here from customer who say Featurespace is incredible etc. Ad </a:t>
            </a:r>
            <a:r>
              <a:rPr lang="en-US" dirty="0" err="1"/>
              <a:t>est</a:t>
            </a:r>
            <a:r>
              <a:rPr lang="en-US" dirty="0"/>
              <a:t> brute oblique </a:t>
            </a:r>
            <a:r>
              <a:rPr lang="en-US" dirty="0" err="1"/>
              <a:t>iracundia</a:t>
            </a:r>
            <a:r>
              <a:rPr lang="en-US" dirty="0"/>
              <a:t>, ad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summo</a:t>
            </a:r>
            <a:r>
              <a:rPr lang="en-US" dirty="0"/>
              <a:t> </a:t>
            </a:r>
            <a:r>
              <a:rPr lang="en-US" dirty="0" err="1"/>
              <a:t>ornatus</a:t>
            </a:r>
            <a:r>
              <a:rPr lang="en-US" dirty="0"/>
              <a:t> </a:t>
            </a:r>
            <a:r>
              <a:rPr lang="en-US" dirty="0" err="1"/>
              <a:t>repudiare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rationibus</a:t>
            </a:r>
            <a:r>
              <a:rPr lang="en-US" dirty="0"/>
              <a:t> </a:t>
            </a:r>
            <a:r>
              <a:rPr lang="en-US" dirty="0" err="1"/>
              <a:t>deterruisset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. </a:t>
            </a:r>
            <a:r>
              <a:rPr lang="en-US" dirty="0" err="1"/>
              <a:t>Vocent</a:t>
            </a:r>
            <a:r>
              <a:rPr lang="en-US" dirty="0"/>
              <a:t> </a:t>
            </a:r>
            <a:r>
              <a:rPr lang="en-US" dirty="0" err="1"/>
              <a:t>scribentur</a:t>
            </a:r>
            <a:r>
              <a:rPr lang="en-US" dirty="0"/>
              <a:t> no </a:t>
            </a:r>
            <a:r>
              <a:rPr lang="en-US" dirty="0" err="1"/>
              <a:t>mel</a:t>
            </a:r>
            <a:r>
              <a:rPr lang="en-US" dirty="0"/>
              <a:t>,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ludus</a:t>
            </a:r>
            <a:r>
              <a:rPr lang="en-US" dirty="0"/>
              <a:t> </a:t>
            </a:r>
            <a:r>
              <a:rPr lang="en-US" dirty="0" err="1"/>
              <a:t>ponderum</a:t>
            </a:r>
            <a:r>
              <a:rPr lang="en-US" dirty="0"/>
              <a:t> </a:t>
            </a:r>
            <a:r>
              <a:rPr lang="en-US" dirty="0" err="1"/>
              <a:t>pericula</a:t>
            </a:r>
            <a:r>
              <a:rPr lang="en-US" dirty="0"/>
              <a:t> at. Eu sit </a:t>
            </a:r>
            <a:r>
              <a:rPr lang="en-US" dirty="0" err="1"/>
              <a:t>habemus</a:t>
            </a:r>
            <a:r>
              <a:rPr lang="en-US" dirty="0"/>
              <a:t> </a:t>
            </a:r>
            <a:r>
              <a:rPr lang="en-US" dirty="0" err="1"/>
              <a:t>fastidii</a:t>
            </a:r>
            <a:r>
              <a:rPr lang="en-US" dirty="0"/>
              <a:t> </a:t>
            </a:r>
            <a:r>
              <a:rPr lang="en-US" dirty="0" err="1"/>
              <a:t>referrentur</a:t>
            </a:r>
            <a:r>
              <a:rPr lang="en-US" dirty="0"/>
              <a:t>. Ex </a:t>
            </a:r>
            <a:r>
              <a:rPr lang="en-US" dirty="0" err="1"/>
              <a:t>possim</a:t>
            </a:r>
            <a:r>
              <a:rPr lang="en-US" dirty="0"/>
              <a:t> </a:t>
            </a:r>
            <a:r>
              <a:rPr lang="en-US" dirty="0" err="1"/>
              <a:t>tritani</a:t>
            </a:r>
            <a:r>
              <a:rPr lang="en-US" dirty="0"/>
              <a:t> </a:t>
            </a:r>
            <a:r>
              <a:rPr lang="en-US" dirty="0" err="1"/>
              <a:t>prodesset</a:t>
            </a:r>
            <a:r>
              <a:rPr lang="en-US" dirty="0"/>
              <a:t> </a:t>
            </a:r>
            <a:r>
              <a:rPr lang="en-US" dirty="0" err="1"/>
              <a:t>ius</a:t>
            </a:r>
            <a:r>
              <a:rPr lang="en-US" dirty="0"/>
              <a:t>.”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sp>
        <p:nvSpPr>
          <p:cNvPr id="10" name="Content Placeholder 83"/>
          <p:cNvSpPr>
            <a:spLocks noGrp="1"/>
          </p:cNvSpPr>
          <p:nvPr>
            <p:ph sz="quarter" idx="17" hasCustomPrompt="1"/>
          </p:nvPr>
        </p:nvSpPr>
        <p:spPr>
          <a:xfrm>
            <a:off x="365672" y="2522220"/>
            <a:ext cx="5220000" cy="246930"/>
          </a:xfrm>
          <a:prstGeom prst="rect">
            <a:avLst/>
          </a:prstGeom>
          <a:solidFill>
            <a:schemeClr val="bg1"/>
          </a:solidFill>
        </p:spPr>
        <p:txBody>
          <a:bodyPr lIns="36000" tIns="36000" rIns="252000" bIns="36000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SzPct val="80000"/>
              <a:buFontTx/>
              <a:buNone/>
              <a:defRPr sz="1400" b="0">
                <a:latin typeface="Titillium Web" panose="00000500000000000000" pitchFamily="2" charset="0"/>
              </a:defRPr>
            </a:lvl1pPr>
            <a:lvl2pPr marL="342892" indent="0">
              <a:buClr>
                <a:schemeClr val="accent1"/>
              </a:buClr>
              <a:buSzPct val="80000"/>
              <a:buFontTx/>
              <a:buNone/>
              <a:defRPr sz="1600">
                <a:latin typeface="Titillium Web" panose="00000500000000000000" pitchFamily="2" charset="0"/>
              </a:defRPr>
            </a:lvl2pPr>
            <a:lvl3pPr marL="685783" indent="0">
              <a:buClr>
                <a:schemeClr val="tx2">
                  <a:lumMod val="60000"/>
                  <a:lumOff val="40000"/>
                </a:schemeClr>
              </a:buClr>
              <a:buSzPct val="80000"/>
              <a:buFontTx/>
              <a:buNone/>
              <a:defRPr sz="1600" i="1">
                <a:latin typeface="Titillium Web" panose="00000500000000000000" pitchFamily="2" charset="0"/>
              </a:defRPr>
            </a:lvl3pPr>
            <a:lvl4pPr marL="1028675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566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457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348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24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132" indent="0">
              <a:lnSpc>
                <a:spcPct val="100000"/>
              </a:lnSpc>
              <a:spcBef>
                <a:spcPts val="0"/>
              </a:spcBef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[Name]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5585673" y="3286281"/>
            <a:ext cx="1758950" cy="776288"/>
          </a:xfrm>
          <a:prstGeom prst="rect">
            <a:avLst/>
          </a:prstGeom>
          <a:solidFill>
            <a:schemeClr val="bg1"/>
          </a:solidFill>
        </p:spPr>
        <p:txBody>
          <a:bodyPr anchor="ctr" anchorCtr="0"/>
          <a:lstStyle>
            <a:lvl1pPr marL="0" indent="0" algn="ctr">
              <a:buNone/>
              <a:defRPr i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GB"/>
              <a:t>[Logo of Company.]</a:t>
            </a:r>
          </a:p>
        </p:txBody>
      </p:sp>
      <p:sp>
        <p:nvSpPr>
          <p:cNvPr id="13" name="Content Placeholder 83"/>
          <p:cNvSpPr>
            <a:spLocks noGrp="1"/>
          </p:cNvSpPr>
          <p:nvPr>
            <p:ph sz="quarter" idx="20" hasCustomPrompt="1"/>
          </p:nvPr>
        </p:nvSpPr>
        <p:spPr>
          <a:xfrm>
            <a:off x="365672" y="2763538"/>
            <a:ext cx="5220000" cy="246930"/>
          </a:xfrm>
          <a:prstGeom prst="rect">
            <a:avLst/>
          </a:prstGeom>
          <a:solidFill>
            <a:schemeClr val="bg1"/>
          </a:solidFill>
        </p:spPr>
        <p:txBody>
          <a:bodyPr lIns="36000" tIns="36000" rIns="252000" bIns="36000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SzPct val="80000"/>
              <a:buFontTx/>
              <a:buNone/>
              <a:defRPr sz="1400" b="0">
                <a:latin typeface="Titillium Web" panose="00000500000000000000" pitchFamily="2" charset="0"/>
              </a:defRPr>
            </a:lvl1pPr>
            <a:lvl2pPr marL="342892" indent="0">
              <a:buClr>
                <a:schemeClr val="accent1"/>
              </a:buClr>
              <a:buSzPct val="80000"/>
              <a:buFontTx/>
              <a:buNone/>
              <a:defRPr sz="1600">
                <a:latin typeface="Titillium Web" panose="00000500000000000000" pitchFamily="2" charset="0"/>
              </a:defRPr>
            </a:lvl2pPr>
            <a:lvl3pPr marL="685783" indent="0">
              <a:buClr>
                <a:schemeClr val="tx2">
                  <a:lumMod val="60000"/>
                  <a:lumOff val="40000"/>
                </a:schemeClr>
              </a:buClr>
              <a:buSzPct val="80000"/>
              <a:buFontTx/>
              <a:buNone/>
              <a:defRPr sz="1600" i="1">
                <a:latin typeface="Titillium Web" panose="00000500000000000000" pitchFamily="2" charset="0"/>
              </a:defRPr>
            </a:lvl3pPr>
            <a:lvl4pPr marL="1028675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566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457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348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24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132" indent="0">
              <a:lnSpc>
                <a:spcPct val="100000"/>
              </a:lnSpc>
              <a:spcBef>
                <a:spcPts val="0"/>
              </a:spcBef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[Role]</a:t>
            </a:r>
          </a:p>
        </p:txBody>
      </p:sp>
      <p:sp>
        <p:nvSpPr>
          <p:cNvPr id="14" name="Content Placeholder 83"/>
          <p:cNvSpPr>
            <a:spLocks noGrp="1"/>
          </p:cNvSpPr>
          <p:nvPr>
            <p:ph sz="quarter" idx="21" hasCustomPrompt="1"/>
          </p:nvPr>
        </p:nvSpPr>
        <p:spPr>
          <a:xfrm>
            <a:off x="365672" y="3004855"/>
            <a:ext cx="5220000" cy="246930"/>
          </a:xfrm>
          <a:prstGeom prst="rect">
            <a:avLst/>
          </a:prstGeom>
          <a:solidFill>
            <a:schemeClr val="bg1"/>
          </a:solidFill>
        </p:spPr>
        <p:txBody>
          <a:bodyPr lIns="36000" tIns="36000" rIns="252000" bIns="36000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SzPct val="80000"/>
              <a:buFontTx/>
              <a:buNone/>
              <a:defRPr sz="1400" b="0">
                <a:latin typeface="Titillium Web" panose="00000500000000000000" pitchFamily="2" charset="0"/>
              </a:defRPr>
            </a:lvl1pPr>
            <a:lvl2pPr marL="342892" indent="0">
              <a:buClr>
                <a:schemeClr val="accent1"/>
              </a:buClr>
              <a:buSzPct val="80000"/>
              <a:buFontTx/>
              <a:buNone/>
              <a:defRPr sz="1600">
                <a:latin typeface="Titillium Web" panose="00000500000000000000" pitchFamily="2" charset="0"/>
              </a:defRPr>
            </a:lvl2pPr>
            <a:lvl3pPr marL="685783" indent="0">
              <a:buClr>
                <a:schemeClr val="tx2">
                  <a:lumMod val="60000"/>
                  <a:lumOff val="40000"/>
                </a:schemeClr>
              </a:buClr>
              <a:buSzPct val="80000"/>
              <a:buFontTx/>
              <a:buNone/>
              <a:defRPr sz="1600" i="1">
                <a:latin typeface="Titillium Web" panose="00000500000000000000" pitchFamily="2" charset="0"/>
              </a:defRPr>
            </a:lvl3pPr>
            <a:lvl4pPr marL="1028675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566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457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348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24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132" indent="0">
              <a:lnSpc>
                <a:spcPct val="100000"/>
              </a:lnSpc>
              <a:spcBef>
                <a:spcPts val="0"/>
              </a:spcBef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[Company Name]</a:t>
            </a:r>
          </a:p>
        </p:txBody>
      </p:sp>
    </p:spTree>
    <p:extLst>
      <p:ext uri="{BB962C8B-B14F-4D97-AF65-F5344CB8AC3E}">
        <p14:creationId xmlns:p14="http://schemas.microsoft.com/office/powerpoint/2010/main" val="108536261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_Thank_you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PT_Strip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457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2668" y="804177"/>
            <a:ext cx="3048264" cy="3883489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812666" y="707300"/>
            <a:ext cx="1435233" cy="44331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 defTabSz="457189"/>
            <a:r>
              <a:rPr lang="en-GB" sz="1800" b="1">
                <a:solidFill>
                  <a:prstClr val="black"/>
                </a:solidFill>
                <a:latin typeface="Titillium Web" panose="00000500000000000000" pitchFamily="2" charset="0"/>
              </a:rPr>
              <a:t>Thank you.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812667" y="1461192"/>
            <a:ext cx="2265814" cy="1053409"/>
          </a:xfrm>
          <a:prstGeom prst="rect">
            <a:avLst/>
          </a:prstGeom>
          <a:solidFill>
            <a:schemeClr val="bg1"/>
          </a:solidFill>
        </p:spPr>
        <p:txBody>
          <a:bodyPr wrap="square" lIns="180000" tIns="108000" rtlCol="0" anchor="t" anchorCtr="0">
            <a:noAutofit/>
          </a:bodyPr>
          <a:lstStyle/>
          <a:p>
            <a:pPr defTabSz="457189">
              <a:spcAft>
                <a:spcPts val="600"/>
              </a:spcAft>
            </a:pPr>
            <a:r>
              <a:rPr lang="en-GB" sz="1800" b="1" dirty="0">
                <a:solidFill>
                  <a:prstClr val="black"/>
                </a:solidFill>
                <a:latin typeface="Titillium Web" panose="00000500000000000000" pitchFamily="2" charset="0"/>
              </a:rPr>
              <a:t>Get in touch</a:t>
            </a:r>
          </a:p>
          <a:p>
            <a:pPr marL="171446" indent="-171446" defTabSz="457189">
              <a:spcAft>
                <a:spcPts val="600"/>
              </a:spcAft>
              <a:buSzPct val="80000"/>
              <a:buFont typeface="Titillium Web" panose="00000500000000000000" pitchFamily="2" charset="0"/>
              <a:buChar char="&gt;"/>
            </a:pPr>
            <a:r>
              <a:rPr lang="en-GB" sz="1200" dirty="0">
                <a:solidFill>
                  <a:prstClr val="black"/>
                </a:solidFill>
                <a:latin typeface="Titillium Web" panose="00000500000000000000" pitchFamily="2" charset="0"/>
              </a:rPr>
              <a:t>info@featurespace.com</a:t>
            </a:r>
          </a:p>
          <a:p>
            <a:pPr marL="171446" indent="-171446" defTabSz="457189">
              <a:spcAft>
                <a:spcPts val="600"/>
              </a:spcAft>
              <a:buSzPct val="80000"/>
              <a:buFont typeface="Titillium Web" panose="00000500000000000000" pitchFamily="2" charset="0"/>
              <a:buChar char="&gt;"/>
            </a:pPr>
            <a:r>
              <a:rPr lang="en-GB" sz="1200" dirty="0">
                <a:solidFill>
                  <a:prstClr val="black"/>
                </a:solidFill>
                <a:latin typeface="Titillium Web" panose="00000500000000000000" pitchFamily="2" charset="0"/>
              </a:rPr>
              <a:t>www.featurespace.com</a:t>
            </a:r>
          </a:p>
          <a:p>
            <a:pPr defTabSz="457189"/>
            <a:endParaRPr lang="en-GB" sz="1800" b="1" dirty="0">
              <a:solidFill>
                <a:prstClr val="black"/>
              </a:solidFill>
              <a:latin typeface="Titillium Web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23142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_End_Thank_you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2668" y="804177"/>
            <a:ext cx="3048264" cy="3883489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812666" y="707300"/>
            <a:ext cx="1435233" cy="44331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 defTabSz="457189"/>
            <a:r>
              <a:rPr lang="en-GB" sz="1800" b="1">
                <a:solidFill>
                  <a:prstClr val="black"/>
                </a:solidFill>
                <a:latin typeface="Titillium Web" panose="00000500000000000000" pitchFamily="2" charset="0"/>
              </a:rPr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222583316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dapttern + Logo">
    <p:bg>
      <p:bgPr>
        <a:blipFill rotWithShape="0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tsmart_Risk_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704" y="2841285"/>
            <a:ext cx="1758652" cy="348455"/>
          </a:xfrm>
          <a:prstGeom prst="rect">
            <a:avLst/>
          </a:prstGeom>
        </p:spPr>
      </p:pic>
      <p:pic>
        <p:nvPicPr>
          <p:cNvPr id="4" name="Picture 3" descr="Featurespace_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53" y="1990995"/>
            <a:ext cx="1758652" cy="85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31825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ey+Log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mplete_lock-up_CMY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603" y="1645740"/>
            <a:ext cx="5074794" cy="185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1917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+Glitch_Image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sharpenSoften amount="-100000"/>
                    </a14:imgEffect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mplete_lock-up_CMYK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603" y="1683840"/>
            <a:ext cx="5074794" cy="18520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34771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Grey_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804332" y="1963142"/>
            <a:ext cx="3775287" cy="320038"/>
          </a:xfrm>
          <a:prstGeom prst="rect">
            <a:avLst/>
          </a:prstGeom>
          <a:solidFill>
            <a:schemeClr val="bg1"/>
          </a:solidFill>
        </p:spPr>
        <p:txBody>
          <a:bodyPr lIns="144000" tIns="36000" rIns="108000" bIns="108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Titillium Web" panose="00000500000000000000" pitchFamily="2" charset="0"/>
              <a:buNone/>
              <a:defRPr sz="1200"/>
            </a:lvl1pPr>
            <a:lvl2pPr marL="1588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tabLst>
                <a:tab pos="180975" algn="l"/>
              </a:tabLst>
              <a:defRPr sz="1200">
                <a:latin typeface="Titillium Web" panose="00000500000000000000" pitchFamily="2" charset="0"/>
              </a:defRPr>
            </a:lvl2pPr>
            <a:lvl3pPr marL="857250" indent="-171450">
              <a:buFont typeface="Titillium Web" panose="00000500000000000000" pitchFamily="2" charset="0"/>
              <a:buChar char="&gt;"/>
              <a:defRPr sz="1000"/>
            </a:lvl3pPr>
            <a:lvl4pPr marL="1200150" indent="-171450">
              <a:buFont typeface="Titillium Web" panose="00000500000000000000" pitchFamily="2" charset="0"/>
              <a:buChar char="&gt;"/>
              <a:defRPr sz="900"/>
            </a:lvl4pPr>
            <a:lvl5pPr marL="1543050" indent="-171450">
              <a:buFont typeface="Titillium Web" panose="00000500000000000000" pitchFamily="2" charset="0"/>
              <a:buChar char="&gt;"/>
              <a:defRPr sz="900"/>
            </a:lvl5pPr>
          </a:lstStyle>
          <a:p>
            <a:pPr lvl="1"/>
            <a:r>
              <a:rPr lang="en-US" dirty="0"/>
              <a:t>[01 January 2017]</a:t>
            </a:r>
          </a:p>
        </p:txBody>
      </p:sp>
      <p:sp>
        <p:nvSpPr>
          <p:cNvPr id="20" name="Text Placeholder 30"/>
          <p:cNvSpPr>
            <a:spLocks noGrp="1"/>
          </p:cNvSpPr>
          <p:nvPr>
            <p:ph type="body" sz="quarter" idx="16" hasCustomPrompt="1"/>
          </p:nvPr>
        </p:nvSpPr>
        <p:spPr>
          <a:xfrm>
            <a:off x="804332" y="991148"/>
            <a:ext cx="3775287" cy="33146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44000" tIns="72000" rIns="144000" bIns="0" anchor="t" anchorCtr="0">
            <a:normAutofit/>
          </a:bodyPr>
          <a:lstStyle>
            <a:lvl1pPr marL="0" indent="0">
              <a:buNone/>
              <a:defRPr sz="16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[Client Name or Featurespace]</a:t>
            </a:r>
          </a:p>
        </p:txBody>
      </p:sp>
      <p:sp>
        <p:nvSpPr>
          <p:cNvPr id="21" name="Text Placeholder 30"/>
          <p:cNvSpPr>
            <a:spLocks noGrp="1"/>
          </p:cNvSpPr>
          <p:nvPr>
            <p:ph type="body" sz="quarter" idx="17" hasCustomPrompt="1"/>
          </p:nvPr>
        </p:nvSpPr>
        <p:spPr>
          <a:xfrm>
            <a:off x="804332" y="1322613"/>
            <a:ext cx="3775287" cy="63997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44000" tIns="72000" rIns="14400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[Presentation Title Goes Here and onto the Next Line]</a:t>
            </a:r>
          </a:p>
        </p:txBody>
      </p:sp>
    </p:spTree>
    <p:extLst>
      <p:ext uri="{BB962C8B-B14F-4D97-AF65-F5344CB8AC3E}">
        <p14:creationId xmlns:p14="http://schemas.microsoft.com/office/powerpoint/2010/main" val="113524455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01" y="0"/>
            <a:ext cx="7703062" cy="51435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804333" y="1188066"/>
            <a:ext cx="45719" cy="28082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Titillium Web" panose="00000500000000000000" pitchFamily="2" charset="0"/>
            </a:endParaRPr>
          </a:p>
        </p:txBody>
      </p:sp>
      <p:pic>
        <p:nvPicPr>
          <p:cNvPr id="10" name="Picture 9" descr="Featurespace_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18" y="3698497"/>
            <a:ext cx="1450005" cy="701060"/>
          </a:xfrm>
          <a:prstGeom prst="rect">
            <a:avLst/>
          </a:prstGeom>
        </p:spPr>
      </p:pic>
      <p:pic>
        <p:nvPicPr>
          <p:cNvPr id="11" name="Picture 10" descr="Outsmart_Risk_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807" y="4399558"/>
            <a:ext cx="1450005" cy="287300"/>
          </a:xfrm>
          <a:prstGeom prst="rect">
            <a:avLst/>
          </a:prstGeom>
        </p:spPr>
      </p:pic>
      <p:sp>
        <p:nvSpPr>
          <p:cNvPr id="1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804333" y="1670485"/>
            <a:ext cx="3775287" cy="287300"/>
          </a:xfrm>
          <a:prstGeom prst="rect">
            <a:avLst/>
          </a:prstGeom>
          <a:solidFill>
            <a:schemeClr val="bg1"/>
          </a:solidFill>
        </p:spPr>
        <p:txBody>
          <a:bodyPr lIns="144000" tIns="36000" rIns="108000" bIns="108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Titillium Web" panose="00000500000000000000" pitchFamily="2" charset="0"/>
              <a:buNone/>
              <a:defRPr sz="1200"/>
            </a:lvl1pPr>
            <a:lvl2pPr marL="1588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tabLst>
                <a:tab pos="180975" algn="l"/>
              </a:tabLst>
              <a:defRPr sz="1200">
                <a:latin typeface="Titillium Web" panose="00000500000000000000" pitchFamily="2" charset="0"/>
              </a:defRPr>
            </a:lvl2pPr>
            <a:lvl3pPr marL="857250" indent="-171450">
              <a:buFont typeface="Titillium Web" panose="00000500000000000000" pitchFamily="2" charset="0"/>
              <a:buChar char="&gt;"/>
              <a:defRPr sz="1000"/>
            </a:lvl3pPr>
            <a:lvl4pPr marL="1200150" indent="-171450">
              <a:buFont typeface="Titillium Web" panose="00000500000000000000" pitchFamily="2" charset="0"/>
              <a:buChar char="&gt;"/>
              <a:defRPr sz="900"/>
            </a:lvl4pPr>
            <a:lvl5pPr marL="1543050" indent="-171450">
              <a:buFont typeface="Titillium Web" panose="00000500000000000000" pitchFamily="2" charset="0"/>
              <a:buChar char="&gt;"/>
              <a:defRPr sz="900"/>
            </a:lvl5pPr>
          </a:lstStyle>
          <a:p>
            <a:pPr lvl="1"/>
            <a:r>
              <a:rPr lang="en-US"/>
              <a:t>Created for [customer]</a:t>
            </a:r>
          </a:p>
        </p:txBody>
      </p:sp>
      <p:sp>
        <p:nvSpPr>
          <p:cNvPr id="17" name="Text Placeholder 30"/>
          <p:cNvSpPr>
            <a:spLocks noGrp="1"/>
          </p:cNvSpPr>
          <p:nvPr>
            <p:ph type="body" sz="quarter" idx="17" hasCustomPrompt="1"/>
          </p:nvPr>
        </p:nvSpPr>
        <p:spPr>
          <a:xfrm>
            <a:off x="804333" y="1030513"/>
            <a:ext cx="3775287" cy="63997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44000" tIns="72000" rIns="14400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[Presentation Title Goes Here and onto the Next Line]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5C94969-49E3-46D7-94CC-0F453C6DB2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4333" y="1957785"/>
            <a:ext cx="3775287" cy="287300"/>
          </a:xfrm>
          <a:prstGeom prst="rect">
            <a:avLst/>
          </a:prstGeom>
          <a:solidFill>
            <a:schemeClr val="bg1"/>
          </a:solidFill>
        </p:spPr>
        <p:txBody>
          <a:bodyPr lIns="144000" tIns="36000" rIns="108000" bIns="108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Titillium Web" panose="00000500000000000000" pitchFamily="2" charset="0"/>
              <a:buNone/>
              <a:defRPr sz="1200"/>
            </a:lvl1pPr>
            <a:lvl2pPr marL="1588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tabLst>
                <a:tab pos="180975" algn="l"/>
              </a:tabLst>
              <a:defRPr sz="1200">
                <a:latin typeface="Titillium Web" panose="00000500000000000000" pitchFamily="2" charset="0"/>
              </a:defRPr>
            </a:lvl2pPr>
            <a:lvl3pPr marL="857250" indent="-171450">
              <a:buFont typeface="Titillium Web" panose="00000500000000000000" pitchFamily="2" charset="0"/>
              <a:buChar char="&gt;"/>
              <a:defRPr sz="1000"/>
            </a:lvl3pPr>
            <a:lvl4pPr marL="1200150" indent="-171450">
              <a:buFont typeface="Titillium Web" panose="00000500000000000000" pitchFamily="2" charset="0"/>
              <a:buChar char="&gt;"/>
              <a:defRPr sz="900"/>
            </a:lvl4pPr>
            <a:lvl5pPr marL="1543050" indent="-171450">
              <a:buFont typeface="Titillium Web" panose="00000500000000000000" pitchFamily="2" charset="0"/>
              <a:buChar char="&gt;"/>
              <a:defRPr sz="900"/>
            </a:lvl5pPr>
          </a:lstStyle>
          <a:p>
            <a:pPr lvl="1"/>
            <a:r>
              <a:rPr lang="en-US"/>
              <a:t>Presented by [presenter]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359A2C5-C2E2-44E7-9108-251B4DCF18D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4333" y="2245085"/>
            <a:ext cx="3775287" cy="287300"/>
          </a:xfrm>
          <a:prstGeom prst="rect">
            <a:avLst/>
          </a:prstGeom>
          <a:solidFill>
            <a:schemeClr val="bg1"/>
          </a:solidFill>
        </p:spPr>
        <p:txBody>
          <a:bodyPr lIns="144000" tIns="36000" rIns="108000" bIns="108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Titillium Web" panose="00000500000000000000" pitchFamily="2" charset="0"/>
              <a:buNone/>
              <a:defRPr sz="1200"/>
            </a:lvl1pPr>
            <a:lvl2pPr marL="1588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tabLst>
                <a:tab pos="180975" algn="l"/>
              </a:tabLst>
              <a:defRPr sz="1200">
                <a:latin typeface="Titillium Web" panose="00000500000000000000" pitchFamily="2" charset="0"/>
              </a:defRPr>
            </a:lvl2pPr>
            <a:lvl3pPr marL="857250" indent="-171450">
              <a:buFont typeface="Titillium Web" panose="00000500000000000000" pitchFamily="2" charset="0"/>
              <a:buChar char="&gt;"/>
              <a:defRPr sz="1000"/>
            </a:lvl3pPr>
            <a:lvl4pPr marL="1200150" indent="-171450">
              <a:buFont typeface="Titillium Web" panose="00000500000000000000" pitchFamily="2" charset="0"/>
              <a:buChar char="&gt;"/>
              <a:defRPr sz="900"/>
            </a:lvl4pPr>
            <a:lvl5pPr marL="1543050" indent="-171450">
              <a:buFont typeface="Titillium Web" panose="00000500000000000000" pitchFamily="2" charset="0"/>
              <a:buChar char="&gt;"/>
              <a:defRPr sz="900"/>
            </a:lvl5pPr>
          </a:lstStyle>
          <a:p>
            <a:pPr lvl="1"/>
            <a:r>
              <a:rPr lang="en-US"/>
              <a:t>[01 January 2019]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388610-7A14-44E5-A701-0611D45C5C1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9938" y="2532063"/>
            <a:ext cx="1458912" cy="9413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Logo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59366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_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804333" y="1188066"/>
            <a:ext cx="45719" cy="28082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Titillium Web" panose="00000500000000000000" pitchFamily="2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 rot="16200000">
            <a:off x="4438111" y="2962126"/>
            <a:ext cx="45720" cy="34037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Titillium Web" panose="00000500000000000000" pitchFamily="2" charset="0"/>
            </a:endParaRPr>
          </a:p>
        </p:txBody>
      </p:sp>
      <p:pic>
        <p:nvPicPr>
          <p:cNvPr id="13" name="Picture 12" descr="Featurespace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894" y="3698497"/>
            <a:ext cx="1450005" cy="701060"/>
          </a:xfrm>
          <a:prstGeom prst="rect">
            <a:avLst/>
          </a:prstGeom>
        </p:spPr>
      </p:pic>
      <p:pic>
        <p:nvPicPr>
          <p:cNvPr id="14" name="Picture 13" descr="Outsmart_Risk_with_Strip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419" y="4399557"/>
            <a:ext cx="1453797" cy="358218"/>
          </a:xfrm>
          <a:prstGeom prst="rect">
            <a:avLst/>
          </a:prstGeom>
        </p:spPr>
      </p:pic>
      <p:pic>
        <p:nvPicPr>
          <p:cNvPr id="15" name="Picture 14" descr="PPT_Strip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19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804332" y="1963142"/>
            <a:ext cx="3775287" cy="320038"/>
          </a:xfrm>
          <a:prstGeom prst="rect">
            <a:avLst/>
          </a:prstGeom>
          <a:solidFill>
            <a:schemeClr val="bg1"/>
          </a:solidFill>
        </p:spPr>
        <p:txBody>
          <a:bodyPr lIns="144000" tIns="36000" rIns="108000" bIns="108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Titillium Web" panose="00000500000000000000" pitchFamily="2" charset="0"/>
              <a:buNone/>
              <a:defRPr sz="1200"/>
            </a:lvl1pPr>
            <a:lvl2pPr marL="1588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tabLst>
                <a:tab pos="180975" algn="l"/>
              </a:tabLst>
              <a:defRPr sz="1200">
                <a:latin typeface="Titillium Web" panose="00000500000000000000" pitchFamily="2" charset="0"/>
              </a:defRPr>
            </a:lvl2pPr>
            <a:lvl3pPr marL="857250" indent="-171450">
              <a:buFont typeface="Titillium Web" panose="00000500000000000000" pitchFamily="2" charset="0"/>
              <a:buChar char="&gt;"/>
              <a:defRPr sz="1000"/>
            </a:lvl3pPr>
            <a:lvl4pPr marL="1200150" indent="-171450">
              <a:buFont typeface="Titillium Web" panose="00000500000000000000" pitchFamily="2" charset="0"/>
              <a:buChar char="&gt;"/>
              <a:defRPr sz="900"/>
            </a:lvl4pPr>
            <a:lvl5pPr marL="1543050" indent="-171450">
              <a:buFont typeface="Titillium Web" panose="00000500000000000000" pitchFamily="2" charset="0"/>
              <a:buChar char="&gt;"/>
              <a:defRPr sz="900"/>
            </a:lvl5pPr>
          </a:lstStyle>
          <a:p>
            <a:pPr lvl="1"/>
            <a:r>
              <a:rPr lang="en-US"/>
              <a:t>[01 January 2017]</a:t>
            </a:r>
          </a:p>
        </p:txBody>
      </p:sp>
      <p:sp>
        <p:nvSpPr>
          <p:cNvPr id="20" name="Text Placeholder 30"/>
          <p:cNvSpPr>
            <a:spLocks noGrp="1"/>
          </p:cNvSpPr>
          <p:nvPr>
            <p:ph type="body" sz="quarter" idx="16" hasCustomPrompt="1"/>
          </p:nvPr>
        </p:nvSpPr>
        <p:spPr>
          <a:xfrm>
            <a:off x="804332" y="991148"/>
            <a:ext cx="3775287" cy="33146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44000" tIns="72000" rIns="144000" bIns="0" anchor="t" anchorCtr="0">
            <a:normAutofit/>
          </a:bodyPr>
          <a:lstStyle>
            <a:lvl1pPr marL="0" indent="0">
              <a:buNone/>
              <a:defRPr sz="16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[Client Name or Featurespace]</a:t>
            </a:r>
          </a:p>
        </p:txBody>
      </p:sp>
      <p:sp>
        <p:nvSpPr>
          <p:cNvPr id="21" name="Text Placeholder 30"/>
          <p:cNvSpPr>
            <a:spLocks noGrp="1"/>
          </p:cNvSpPr>
          <p:nvPr>
            <p:ph type="body" sz="quarter" idx="17" hasCustomPrompt="1"/>
          </p:nvPr>
        </p:nvSpPr>
        <p:spPr>
          <a:xfrm>
            <a:off x="804332" y="1322613"/>
            <a:ext cx="3775287" cy="63997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44000" tIns="72000" rIns="14400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[Presentation Title Goes Here and onto the Next Line]</a:t>
            </a:r>
          </a:p>
        </p:txBody>
      </p:sp>
      <p:sp>
        <p:nvSpPr>
          <p:cNvPr id="22" name="Content Placeholder 83"/>
          <p:cNvSpPr>
            <a:spLocks noGrp="1"/>
          </p:cNvSpPr>
          <p:nvPr>
            <p:ph sz="quarter" idx="15" hasCustomPrompt="1"/>
          </p:nvPr>
        </p:nvSpPr>
        <p:spPr>
          <a:xfrm>
            <a:off x="804332" y="3596640"/>
            <a:ext cx="2312248" cy="1090216"/>
          </a:xfrm>
          <a:prstGeom prst="rect">
            <a:avLst/>
          </a:prstGeom>
          <a:solidFill>
            <a:schemeClr val="bg1"/>
          </a:solidFill>
        </p:spPr>
        <p:txBody>
          <a:bodyPr lIns="180000" tIns="108000" rIns="180000" bIns="108000">
            <a:normAutofit/>
          </a:bodyPr>
          <a:lstStyle>
            <a:lvl1pPr marL="0" indent="0">
              <a:buSzPct val="80000"/>
              <a:buFont typeface="Titillium Web" panose="00000500000000000000" pitchFamily="2" charset="0"/>
              <a:buNone/>
              <a:defRPr sz="1100" i="1">
                <a:latin typeface="Titillium Web" panose="00000500000000000000" pitchFamily="2" charset="0"/>
              </a:defRPr>
            </a:lvl1pPr>
            <a:lvl2pPr marL="342900" indent="0">
              <a:buClr>
                <a:schemeClr val="accent1"/>
              </a:buClr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/>
              <a:t>Subtitle goes here.</a:t>
            </a:r>
          </a:p>
          <a:p>
            <a:pPr lvl="2"/>
            <a:endParaRPr lang="en-US"/>
          </a:p>
          <a:p>
            <a:pPr lvl="8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2051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Featurespace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894" y="3698497"/>
            <a:ext cx="1450005" cy="701060"/>
          </a:xfrm>
          <a:prstGeom prst="rect">
            <a:avLst/>
          </a:prstGeom>
        </p:spPr>
      </p:pic>
      <p:pic>
        <p:nvPicPr>
          <p:cNvPr id="14" name="Picture 13" descr="Outsmart_Risk_with_Strip_R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419" y="4399557"/>
            <a:ext cx="1453797" cy="358218"/>
          </a:xfrm>
          <a:prstGeom prst="rect">
            <a:avLst/>
          </a:prstGeom>
        </p:spPr>
      </p:pic>
      <p:pic>
        <p:nvPicPr>
          <p:cNvPr id="15" name="Picture 14" descr="PPT_Strip_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36575" y="414338"/>
            <a:ext cx="4027488" cy="319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GB" dirty="0"/>
              <a:t>Contents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536575" y="1125538"/>
            <a:ext cx="4027488" cy="2901950"/>
          </a:xfrm>
          <a:prstGeom prst="rect">
            <a:avLst/>
          </a:prstGeom>
        </p:spPr>
        <p:txBody>
          <a:bodyPr/>
          <a:lstStyle>
            <a:lvl1pPr marL="355600" indent="-355600">
              <a:spcBef>
                <a:spcPts val="1200"/>
              </a:spcBef>
              <a:buFont typeface="+mj-lt"/>
              <a:buAutoNum type="arabicPeriod"/>
              <a:tabLst>
                <a:tab pos="355600" algn="l"/>
              </a:tabLst>
              <a:defRPr sz="1800" b="1"/>
            </a:lvl1pPr>
            <a:lvl2pPr marL="685800" indent="-236538">
              <a:buSzPct val="80000"/>
              <a:buFont typeface="+mj-lt"/>
              <a:buAutoNum type="alphaUcPeriod"/>
              <a:defRPr sz="1400"/>
            </a:lvl2pPr>
            <a:lvl3pPr marL="1028700" indent="-128588">
              <a:buFont typeface="+mj-lt"/>
              <a:buAutoNum type="romanLcPeriod"/>
              <a:defRPr sz="1200"/>
            </a:lvl3pPr>
            <a:lvl4pPr marL="1371600" indent="-342900">
              <a:buFont typeface="+mj-lt"/>
              <a:buAutoNum type="arabicPeriod"/>
              <a:defRPr/>
            </a:lvl4pPr>
            <a:lvl5pPr marL="17145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Section One Name</a:t>
            </a:r>
          </a:p>
          <a:p>
            <a:pPr lvl="1"/>
            <a:r>
              <a:rPr lang="en-US" dirty="0"/>
              <a:t>First Subsection of Section One</a:t>
            </a:r>
          </a:p>
        </p:txBody>
      </p:sp>
      <p:pic>
        <p:nvPicPr>
          <p:cNvPr id="7" name="Picture 6" descr="Featurespace_Logo.png">
            <a:extLst>
              <a:ext uri="{FF2B5EF4-FFF2-40B4-BE49-F238E27FC236}">
                <a16:creationId xmlns:a16="http://schemas.microsoft.com/office/drawing/2014/main" id="{18476AF7-0070-46C1-8196-66FD98F8DE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894" y="3698497"/>
            <a:ext cx="1450005" cy="701060"/>
          </a:xfrm>
          <a:prstGeom prst="rect">
            <a:avLst/>
          </a:prstGeom>
        </p:spPr>
      </p:pic>
      <p:pic>
        <p:nvPicPr>
          <p:cNvPr id="8" name="Picture 7" descr="Outsmart_Risk_with_Strip_RGB.png">
            <a:extLst>
              <a:ext uri="{FF2B5EF4-FFF2-40B4-BE49-F238E27FC236}">
                <a16:creationId xmlns:a16="http://schemas.microsoft.com/office/drawing/2014/main" id="{FD808C87-3F22-44FC-8393-F60CD0E264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419" y="4399557"/>
            <a:ext cx="1453797" cy="358218"/>
          </a:xfrm>
          <a:prstGeom prst="rect">
            <a:avLst/>
          </a:prstGeom>
        </p:spPr>
      </p:pic>
      <p:pic>
        <p:nvPicPr>
          <p:cNvPr id="9" name="Picture 8" descr="PPT_Strip_RGB.png">
            <a:extLst>
              <a:ext uri="{FF2B5EF4-FFF2-40B4-BE49-F238E27FC236}">
                <a16:creationId xmlns:a16="http://schemas.microsoft.com/office/drawing/2014/main" id="{C5357FED-81AE-4563-8C8F-46E3BD2B12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84721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Featurespace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894" y="3698497"/>
            <a:ext cx="1450005" cy="701060"/>
          </a:xfrm>
          <a:prstGeom prst="rect">
            <a:avLst/>
          </a:prstGeom>
        </p:spPr>
      </p:pic>
      <p:pic>
        <p:nvPicPr>
          <p:cNvPr id="14" name="Picture 13" descr="Outsmart_Risk_with_Strip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419" y="4399557"/>
            <a:ext cx="1453797" cy="358218"/>
          </a:xfrm>
          <a:prstGeom prst="rect">
            <a:avLst/>
          </a:prstGeom>
        </p:spPr>
      </p:pic>
      <p:pic>
        <p:nvPicPr>
          <p:cNvPr id="15" name="Picture 14" descr="PPT_Strip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36575" y="414338"/>
            <a:ext cx="4027488" cy="319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GB"/>
              <a:t>Contents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536575" y="1125538"/>
            <a:ext cx="4027488" cy="2901950"/>
          </a:xfrm>
          <a:prstGeom prst="rect">
            <a:avLst/>
          </a:prstGeom>
        </p:spPr>
        <p:txBody>
          <a:bodyPr/>
          <a:lstStyle>
            <a:lvl1pPr marL="355600" indent="-355600">
              <a:spcBef>
                <a:spcPts val="1200"/>
              </a:spcBef>
              <a:buFont typeface="+mj-lt"/>
              <a:buAutoNum type="arabicPeriod"/>
              <a:tabLst>
                <a:tab pos="355600" algn="l"/>
              </a:tabLst>
              <a:defRPr sz="1800" b="1"/>
            </a:lvl1pPr>
            <a:lvl2pPr marL="685800" indent="-236538">
              <a:buSzPct val="80000"/>
              <a:buFont typeface="+mj-lt"/>
              <a:buAutoNum type="alphaUcPeriod"/>
              <a:defRPr sz="1400"/>
            </a:lvl2pPr>
            <a:lvl3pPr marL="1028700" indent="-128588">
              <a:buFont typeface="+mj-lt"/>
              <a:buAutoNum type="romanLcPeriod"/>
              <a:defRPr sz="1200"/>
            </a:lvl3pPr>
            <a:lvl4pPr marL="1371600" indent="-342900">
              <a:buFont typeface="+mj-lt"/>
              <a:buAutoNum type="arabicPeriod"/>
              <a:defRPr/>
            </a:lvl4pPr>
            <a:lvl5pPr marL="17145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Section One Name</a:t>
            </a:r>
          </a:p>
          <a:p>
            <a:pPr lvl="1"/>
            <a:r>
              <a:rPr lang="en-US"/>
              <a:t>First Subsection of Section One</a:t>
            </a:r>
          </a:p>
        </p:txBody>
      </p:sp>
    </p:spTree>
    <p:extLst>
      <p:ext uri="{BB962C8B-B14F-4D97-AF65-F5344CB8AC3E}">
        <p14:creationId xmlns:p14="http://schemas.microsoft.com/office/powerpoint/2010/main" val="55424170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PT_Strip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416628" y="1843313"/>
            <a:ext cx="4325257" cy="1458687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Font typeface="+mj-lt"/>
              <a:buNone/>
              <a:tabLst>
                <a:tab pos="355600" algn="l"/>
              </a:tabLst>
              <a:defRPr sz="1800" b="1"/>
            </a:lvl1pPr>
            <a:lvl2pPr marL="685800" indent="-236538">
              <a:buSzPct val="80000"/>
              <a:buFont typeface="+mj-lt"/>
              <a:buAutoNum type="alphaUcPeriod"/>
              <a:defRPr sz="1600"/>
            </a:lvl2pPr>
            <a:lvl3pPr marL="1028700" indent="-128588">
              <a:buFont typeface="+mj-lt"/>
              <a:buAutoNum type="romanLcPeriod"/>
              <a:defRPr sz="1200"/>
            </a:lvl3pPr>
            <a:lvl4pPr marL="1371600" indent="-342900">
              <a:buFont typeface="+mj-lt"/>
              <a:buAutoNum type="arabicPeriod"/>
              <a:defRPr/>
            </a:lvl4pPr>
            <a:lvl5pPr marL="17145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Section Name</a:t>
            </a:r>
          </a:p>
        </p:txBody>
      </p:sp>
    </p:spTree>
    <p:extLst>
      <p:ext uri="{BB962C8B-B14F-4D97-AF65-F5344CB8AC3E}">
        <p14:creationId xmlns:p14="http://schemas.microsoft.com/office/powerpoint/2010/main" val="170407775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_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 userDrawn="1"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tillium Web" panose="00000500000000000000" pitchFamily="2" charset="0"/>
            </a:endParaRPr>
          </a:p>
        </p:txBody>
      </p:sp>
      <p:pic>
        <p:nvPicPr>
          <p:cNvPr id="15" name="Picture 14" descr="PPT_Strip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sp>
        <p:nvSpPr>
          <p:cNvPr id="9" name="Rectangle 8"/>
          <p:cNvSpPr>
            <a:spLocks noChangeAspect="1"/>
          </p:cNvSpPr>
          <p:nvPr userDrawn="1"/>
        </p:nvSpPr>
        <p:spPr>
          <a:xfrm>
            <a:off x="8745721" y="4819095"/>
            <a:ext cx="147364" cy="1473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fld id="{221BE0B1-6E97-4EA4-9584-F77CE549C6EE}" type="slidenum">
              <a:rPr lang="en-GB" sz="600" smtClean="0">
                <a:solidFill>
                  <a:schemeClr val="tx1"/>
                </a:solidFill>
                <a:latin typeface="Titillium Web" panose="00000500000000000000" pitchFamily="2" charset="0"/>
              </a:rPr>
              <a:t>‹#›</a:t>
            </a:fld>
            <a:endParaRPr lang="en-GB" sz="600">
              <a:solidFill>
                <a:schemeClr val="tx1"/>
              </a:solidFill>
              <a:latin typeface="Titillium Web" panose="00000500000000000000" pitchFamily="2" charset="0"/>
            </a:endParaRPr>
          </a:p>
        </p:txBody>
      </p:sp>
      <p:sp>
        <p:nvSpPr>
          <p:cNvPr id="76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3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t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Title of this Section</a:t>
            </a:r>
          </a:p>
        </p:txBody>
      </p:sp>
      <p:sp>
        <p:nvSpPr>
          <p:cNvPr id="77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46035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/>
              <a:t>|</a:t>
            </a:r>
          </a:p>
        </p:txBody>
      </p:sp>
      <p:sp>
        <p:nvSpPr>
          <p:cNvPr id="78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09" y="206315"/>
            <a:ext cx="6329450" cy="252000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Title of this Slide [Capitalize Each Word in a Title]</a:t>
            </a:r>
          </a:p>
        </p:txBody>
      </p:sp>
      <p:pic>
        <p:nvPicPr>
          <p:cNvPr id="81" name="Picture 80" descr="Outsmart_Risk_with_Strip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5"/>
            <a:ext cx="720000" cy="177409"/>
          </a:xfrm>
          <a:prstGeom prst="rect">
            <a:avLst/>
          </a:prstGeom>
        </p:spPr>
      </p:pic>
      <p:sp>
        <p:nvSpPr>
          <p:cNvPr id="82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Sub-heading is one sentence that sums up the key point the slide is communicating to the viewer</a:t>
            </a:r>
          </a:p>
        </p:txBody>
      </p:sp>
      <p:sp>
        <p:nvSpPr>
          <p:cNvPr id="84" name="Content Placeholder 83"/>
          <p:cNvSpPr>
            <a:spLocks noGrp="1"/>
          </p:cNvSpPr>
          <p:nvPr>
            <p:ph sz="quarter" idx="15" hasCustomPrompt="1"/>
          </p:nvPr>
        </p:nvSpPr>
        <p:spPr>
          <a:xfrm>
            <a:off x="258761" y="1139928"/>
            <a:ext cx="8634323" cy="32400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lnSpc>
                <a:spcPct val="100000"/>
              </a:lnSpc>
              <a:spcBef>
                <a:spcPts val="1200"/>
              </a:spcBef>
              <a:buSzPct val="80000"/>
              <a:buFont typeface="Wingdings" panose="05000000000000000000" pitchFamily="2" charset="2"/>
              <a:buChar char="§"/>
              <a:defRPr sz="1400" b="1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4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Wingdings" panose="05000000000000000000" pitchFamily="2" charset="2"/>
              <a:buChar char="§"/>
              <a:defRPr sz="12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3028950" indent="-285750">
              <a:buSzPct val="80000"/>
              <a:buFont typeface="Wingdings" panose="05000000000000000000" pitchFamily="2" charset="2"/>
              <a:buChar char="§"/>
              <a:defRPr sz="14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/>
              <a:t>Bullets are in black</a:t>
            </a:r>
          </a:p>
          <a:p>
            <a:pPr lvl="1"/>
            <a:r>
              <a:rPr lang="en-US"/>
              <a:t>Sub-bullets turn purple</a:t>
            </a:r>
          </a:p>
          <a:p>
            <a:pPr lvl="2"/>
            <a:r>
              <a:rPr lang="en-US"/>
              <a:t>Secondary sub-bullets are in italic</a:t>
            </a:r>
          </a:p>
          <a:p>
            <a:pPr lvl="2"/>
            <a:endParaRPr lang="en-US"/>
          </a:p>
          <a:p>
            <a:pPr lvl="8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36487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: Image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 userDrawn="1"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tillium Web" panose="00000500000000000000" pitchFamily="2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sp>
        <p:nvSpPr>
          <p:cNvPr id="9" name="Rectangle 8"/>
          <p:cNvSpPr>
            <a:spLocks noChangeAspect="1"/>
          </p:cNvSpPr>
          <p:nvPr userDrawn="1"/>
        </p:nvSpPr>
        <p:spPr>
          <a:xfrm>
            <a:off x="8745721" y="4819095"/>
            <a:ext cx="147364" cy="1473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fld id="{221BE0B1-6E97-4EA4-9584-F77CE549C6EE}" type="slidenum">
              <a:rPr lang="en-GB" sz="600" smtClean="0">
                <a:solidFill>
                  <a:schemeClr val="tx1"/>
                </a:solidFill>
                <a:latin typeface="Titillium Web" panose="00000500000000000000" pitchFamily="2" charset="0"/>
              </a:rPr>
              <a:t>‹#›</a:t>
            </a:fld>
            <a:endParaRPr lang="en-GB" sz="600">
              <a:solidFill>
                <a:schemeClr val="tx1"/>
              </a:solidFill>
              <a:latin typeface="Titillium Web" panose="00000500000000000000" pitchFamily="2" charset="0"/>
            </a:endParaRPr>
          </a:p>
        </p:txBody>
      </p:sp>
      <p:pic>
        <p:nvPicPr>
          <p:cNvPr id="81" name="Picture 80" descr="Outsmart_Risk_with_Strip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5"/>
            <a:ext cx="720000" cy="177409"/>
          </a:xfrm>
          <a:prstGeom prst="rect">
            <a:avLst/>
          </a:prstGeom>
        </p:spPr>
      </p:pic>
      <p:sp>
        <p:nvSpPr>
          <p:cNvPr id="84" name="Content Placeholder 83"/>
          <p:cNvSpPr>
            <a:spLocks noGrp="1"/>
          </p:cNvSpPr>
          <p:nvPr>
            <p:ph sz="quarter" idx="15" hasCustomPrompt="1"/>
          </p:nvPr>
        </p:nvSpPr>
        <p:spPr>
          <a:xfrm>
            <a:off x="258762" y="1139928"/>
            <a:ext cx="4140000" cy="32400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/>
              <a:t>Bullets are in black</a:t>
            </a:r>
          </a:p>
          <a:p>
            <a:pPr lvl="1"/>
            <a:r>
              <a:rPr lang="en-US"/>
              <a:t>Sub-bullets turn purple</a:t>
            </a:r>
          </a:p>
          <a:p>
            <a:pPr lvl="2"/>
            <a:r>
              <a:rPr lang="en-US"/>
              <a:t>Secondary sub-bullets are in italic</a:t>
            </a:r>
          </a:p>
          <a:p>
            <a:pPr lvl="2"/>
            <a:endParaRPr lang="en-US"/>
          </a:p>
          <a:p>
            <a:pPr lvl="8"/>
            <a:endParaRPr lang="en-US"/>
          </a:p>
        </p:txBody>
      </p:sp>
      <p:sp>
        <p:nvSpPr>
          <p:cNvPr id="85" name="Content Placeholder 83"/>
          <p:cNvSpPr>
            <a:spLocks noGrp="1"/>
          </p:cNvSpPr>
          <p:nvPr>
            <p:ph sz="quarter" idx="16" hasCustomPrompt="1"/>
          </p:nvPr>
        </p:nvSpPr>
        <p:spPr>
          <a:xfrm>
            <a:off x="4753085" y="1139928"/>
            <a:ext cx="4140000" cy="32400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/>
              <a:t>Bullets are in black</a:t>
            </a:r>
          </a:p>
          <a:p>
            <a:pPr lvl="1"/>
            <a:r>
              <a:rPr lang="en-US"/>
              <a:t>Sub-bullets turn purple</a:t>
            </a:r>
          </a:p>
          <a:p>
            <a:pPr lvl="2"/>
            <a:r>
              <a:rPr lang="en-US"/>
              <a:t>Secondary sub-bullets are in italic</a:t>
            </a:r>
          </a:p>
          <a:p>
            <a:pPr lvl="2"/>
            <a:endParaRPr lang="en-US"/>
          </a:p>
          <a:p>
            <a:pPr lvl="8"/>
            <a:endParaRPr lang="en-US"/>
          </a:p>
        </p:txBody>
      </p:sp>
      <p:pic>
        <p:nvPicPr>
          <p:cNvPr id="14" name="Picture 13" descr="PPT_Strip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16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3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t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Title of this Section</a:t>
            </a:r>
          </a:p>
        </p:txBody>
      </p:sp>
      <p:sp>
        <p:nvSpPr>
          <p:cNvPr id="17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46035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/>
              <a:t>|</a:t>
            </a:r>
          </a:p>
        </p:txBody>
      </p:sp>
      <p:sp>
        <p:nvSpPr>
          <p:cNvPr id="18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09" y="206315"/>
            <a:ext cx="6329450" cy="252000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Title of this Slide [Capitalize Each Word in a Title]</a:t>
            </a:r>
          </a:p>
        </p:txBody>
      </p:sp>
      <p:sp>
        <p:nvSpPr>
          <p:cNvPr id="19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Sub-heading is one sentence that sums up the key point the slide is communicating to the viewer</a:t>
            </a:r>
          </a:p>
        </p:txBody>
      </p:sp>
    </p:spTree>
    <p:extLst>
      <p:ext uri="{BB962C8B-B14F-4D97-AF65-F5344CB8AC3E}">
        <p14:creationId xmlns:p14="http://schemas.microsoft.com/office/powerpoint/2010/main" val="115006364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+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 userDrawn="1"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tillium Web" panose="00000500000000000000" pitchFamily="2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sp>
        <p:nvSpPr>
          <p:cNvPr id="9" name="Rectangle 8"/>
          <p:cNvSpPr>
            <a:spLocks noChangeAspect="1"/>
          </p:cNvSpPr>
          <p:nvPr userDrawn="1"/>
        </p:nvSpPr>
        <p:spPr>
          <a:xfrm>
            <a:off x="8745721" y="4819095"/>
            <a:ext cx="147364" cy="1473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fld id="{221BE0B1-6E97-4EA4-9584-F77CE549C6EE}" type="slidenum">
              <a:rPr lang="en-GB" sz="600" smtClean="0">
                <a:solidFill>
                  <a:schemeClr val="tx1"/>
                </a:solidFill>
                <a:latin typeface="Titillium Web" panose="00000500000000000000" pitchFamily="2" charset="0"/>
              </a:rPr>
              <a:t>‹#›</a:t>
            </a:fld>
            <a:endParaRPr lang="en-GB" sz="600">
              <a:solidFill>
                <a:schemeClr val="tx1"/>
              </a:solidFill>
              <a:latin typeface="Titillium Web" panose="00000500000000000000" pitchFamily="2" charset="0"/>
            </a:endParaRPr>
          </a:p>
        </p:txBody>
      </p:sp>
      <p:pic>
        <p:nvPicPr>
          <p:cNvPr id="81" name="Picture 80" descr="Outsmart_Risk_with_Strip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5"/>
            <a:ext cx="720000" cy="177409"/>
          </a:xfrm>
          <a:prstGeom prst="rect">
            <a:avLst/>
          </a:prstGeom>
        </p:spPr>
      </p:pic>
      <p:sp>
        <p:nvSpPr>
          <p:cNvPr id="84" name="Content Placeholder 83"/>
          <p:cNvSpPr>
            <a:spLocks noGrp="1"/>
          </p:cNvSpPr>
          <p:nvPr>
            <p:ph sz="quarter" idx="15" hasCustomPrompt="1"/>
          </p:nvPr>
        </p:nvSpPr>
        <p:spPr>
          <a:xfrm>
            <a:off x="258762" y="3284220"/>
            <a:ext cx="4140000" cy="1095708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/>
              <a:t>Bullets are in black</a:t>
            </a:r>
          </a:p>
          <a:p>
            <a:pPr lvl="1"/>
            <a:r>
              <a:rPr lang="en-US"/>
              <a:t>Sub-bullets turn purple</a:t>
            </a:r>
          </a:p>
          <a:p>
            <a:pPr lvl="2"/>
            <a:r>
              <a:rPr lang="en-US"/>
              <a:t>Secondary sub-bullets are in italic</a:t>
            </a:r>
          </a:p>
          <a:p>
            <a:pPr lvl="2"/>
            <a:endParaRPr lang="en-US"/>
          </a:p>
          <a:p>
            <a:pPr lvl="8"/>
            <a:endParaRPr lang="en-US"/>
          </a:p>
        </p:txBody>
      </p:sp>
      <p:sp>
        <p:nvSpPr>
          <p:cNvPr id="85" name="Content Placeholder 83"/>
          <p:cNvSpPr>
            <a:spLocks noGrp="1"/>
          </p:cNvSpPr>
          <p:nvPr>
            <p:ph sz="quarter" idx="16" hasCustomPrompt="1"/>
          </p:nvPr>
        </p:nvSpPr>
        <p:spPr>
          <a:xfrm>
            <a:off x="4753085" y="3284220"/>
            <a:ext cx="4140000" cy="1095708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/>
              <a:t>Bullets are in black</a:t>
            </a:r>
          </a:p>
          <a:p>
            <a:pPr lvl="1"/>
            <a:r>
              <a:rPr lang="en-US"/>
              <a:t>Sub-bullets turn purple</a:t>
            </a:r>
          </a:p>
          <a:p>
            <a:pPr lvl="2"/>
            <a:r>
              <a:rPr lang="en-US"/>
              <a:t>Secondary sub-bullets are in italic</a:t>
            </a:r>
          </a:p>
          <a:p>
            <a:pPr lvl="2"/>
            <a:endParaRPr lang="en-US"/>
          </a:p>
          <a:p>
            <a:pPr lvl="8"/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258762" y="1143000"/>
            <a:ext cx="4140000" cy="198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2">
                    <a:lumMod val="60000"/>
                    <a:lumOff val="40000"/>
                  </a:schemeClr>
                </a:solidFill>
                <a:latin typeface="Titillium Web" panose="00000500000000000000" pitchFamily="2" charset="0"/>
              </a:rPr>
              <a:t>Insert Image Here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753085" y="1143000"/>
            <a:ext cx="4140000" cy="198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2">
                    <a:lumMod val="60000"/>
                    <a:lumOff val="40000"/>
                  </a:schemeClr>
                </a:solidFill>
                <a:latin typeface="Titillium Web" panose="00000500000000000000" pitchFamily="2" charset="0"/>
              </a:rPr>
              <a:t>Insert Image Here</a:t>
            </a:r>
          </a:p>
        </p:txBody>
      </p:sp>
      <p:pic>
        <p:nvPicPr>
          <p:cNvPr id="11" name="Picture 10" descr="PPT_Strip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12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3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t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Title of this Section</a:t>
            </a:r>
          </a:p>
        </p:txBody>
      </p:sp>
      <p:sp>
        <p:nvSpPr>
          <p:cNvPr id="13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46035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/>
              <a:t>|</a:t>
            </a:r>
          </a:p>
        </p:txBody>
      </p:sp>
      <p:sp>
        <p:nvSpPr>
          <p:cNvPr id="14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09" y="206315"/>
            <a:ext cx="6329450" cy="252000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Title of this Slide [Capitalize Each Word in a Title]</a:t>
            </a:r>
          </a:p>
        </p:txBody>
      </p:sp>
      <p:sp>
        <p:nvSpPr>
          <p:cNvPr id="15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Sub-heading is one sentence that sums up the key point the slide is communicating to the viewer</a:t>
            </a:r>
          </a:p>
        </p:txBody>
      </p:sp>
    </p:spTree>
    <p:extLst>
      <p:ext uri="{BB962C8B-B14F-4D97-AF65-F5344CB8AC3E}">
        <p14:creationId xmlns:p14="http://schemas.microsoft.com/office/powerpoint/2010/main" val="317274005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+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 userDrawn="1"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tillium Web" panose="00000500000000000000" pitchFamily="2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sp>
        <p:nvSpPr>
          <p:cNvPr id="9" name="Rectangle 8"/>
          <p:cNvSpPr>
            <a:spLocks noChangeAspect="1"/>
          </p:cNvSpPr>
          <p:nvPr userDrawn="1"/>
        </p:nvSpPr>
        <p:spPr>
          <a:xfrm>
            <a:off x="8745721" y="4819095"/>
            <a:ext cx="147364" cy="1473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fld id="{221BE0B1-6E97-4EA4-9584-F77CE549C6EE}" type="slidenum">
              <a:rPr lang="en-GB" sz="600" smtClean="0">
                <a:solidFill>
                  <a:schemeClr val="tx1"/>
                </a:solidFill>
                <a:latin typeface="Titillium Web" panose="00000500000000000000" pitchFamily="2" charset="0"/>
              </a:rPr>
              <a:t>‹#›</a:t>
            </a:fld>
            <a:endParaRPr lang="en-GB" sz="600">
              <a:solidFill>
                <a:schemeClr val="tx1"/>
              </a:solidFill>
              <a:latin typeface="Titillium Web" panose="00000500000000000000" pitchFamily="2" charset="0"/>
            </a:endParaRPr>
          </a:p>
        </p:txBody>
      </p:sp>
      <p:pic>
        <p:nvPicPr>
          <p:cNvPr id="81" name="Picture 80" descr="Outsmart_Risk_with_Strip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5"/>
            <a:ext cx="720000" cy="177409"/>
          </a:xfrm>
          <a:prstGeom prst="rect">
            <a:avLst/>
          </a:prstGeom>
        </p:spPr>
      </p:pic>
      <p:sp>
        <p:nvSpPr>
          <p:cNvPr id="84" name="Content Placeholder 83"/>
          <p:cNvSpPr>
            <a:spLocks noGrp="1"/>
          </p:cNvSpPr>
          <p:nvPr>
            <p:ph sz="quarter" idx="15" hasCustomPrompt="1"/>
          </p:nvPr>
        </p:nvSpPr>
        <p:spPr>
          <a:xfrm>
            <a:off x="258762" y="3284220"/>
            <a:ext cx="2700000" cy="1095708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/>
              <a:t>Bullets are in black</a:t>
            </a:r>
          </a:p>
          <a:p>
            <a:pPr lvl="1"/>
            <a:r>
              <a:rPr lang="en-US"/>
              <a:t>Sub-bullets turn purple</a:t>
            </a:r>
          </a:p>
          <a:p>
            <a:pPr lvl="2"/>
            <a:r>
              <a:rPr lang="en-US"/>
              <a:t>Secondary sub-bullets are in italic</a:t>
            </a:r>
          </a:p>
          <a:p>
            <a:pPr lvl="2"/>
            <a:endParaRPr lang="en-US"/>
          </a:p>
          <a:p>
            <a:pPr lvl="8"/>
            <a:endParaRPr lang="en-US"/>
          </a:p>
        </p:txBody>
      </p:sp>
      <p:sp>
        <p:nvSpPr>
          <p:cNvPr id="85" name="Content Placeholder 83"/>
          <p:cNvSpPr>
            <a:spLocks noGrp="1"/>
          </p:cNvSpPr>
          <p:nvPr>
            <p:ph sz="quarter" idx="16" hasCustomPrompt="1"/>
          </p:nvPr>
        </p:nvSpPr>
        <p:spPr>
          <a:xfrm>
            <a:off x="3225925" y="3284220"/>
            <a:ext cx="2700000" cy="1095708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/>
              <a:t>Bullets are in black</a:t>
            </a:r>
          </a:p>
          <a:p>
            <a:pPr lvl="1"/>
            <a:r>
              <a:rPr lang="en-US"/>
              <a:t>Sub-bullets turn purple</a:t>
            </a:r>
          </a:p>
          <a:p>
            <a:pPr lvl="2"/>
            <a:r>
              <a:rPr lang="en-US"/>
              <a:t>Secondary sub-bullets are in italic</a:t>
            </a:r>
          </a:p>
          <a:p>
            <a:pPr lvl="2"/>
            <a:endParaRPr lang="en-US"/>
          </a:p>
          <a:p>
            <a:pPr lvl="8"/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258762" y="1143000"/>
            <a:ext cx="2700000" cy="198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2">
                    <a:lumMod val="60000"/>
                    <a:lumOff val="40000"/>
                  </a:schemeClr>
                </a:solidFill>
                <a:latin typeface="Titillium Web" panose="00000500000000000000" pitchFamily="2" charset="0"/>
              </a:rPr>
              <a:t>Insert Image Here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3225924" y="1143000"/>
            <a:ext cx="2700000" cy="198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2">
                    <a:lumMod val="60000"/>
                    <a:lumOff val="40000"/>
                  </a:schemeClr>
                </a:solidFill>
                <a:latin typeface="Titillium Web" panose="00000500000000000000" pitchFamily="2" charset="0"/>
              </a:rPr>
              <a:t>Insert Image Here</a:t>
            </a:r>
          </a:p>
        </p:txBody>
      </p:sp>
      <p:sp>
        <p:nvSpPr>
          <p:cNvPr id="11" name="Content Placeholder 83"/>
          <p:cNvSpPr>
            <a:spLocks noGrp="1"/>
          </p:cNvSpPr>
          <p:nvPr>
            <p:ph sz="quarter" idx="17" hasCustomPrompt="1"/>
          </p:nvPr>
        </p:nvSpPr>
        <p:spPr>
          <a:xfrm>
            <a:off x="6193085" y="3284220"/>
            <a:ext cx="2700000" cy="1095708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/>
              <a:t>Bullets are in black</a:t>
            </a:r>
          </a:p>
          <a:p>
            <a:pPr lvl="1"/>
            <a:r>
              <a:rPr lang="en-US"/>
              <a:t>Sub-bullets turn purple</a:t>
            </a:r>
          </a:p>
          <a:p>
            <a:pPr lvl="2"/>
            <a:r>
              <a:rPr lang="en-US"/>
              <a:t>Secondary sub-bullets are in italic</a:t>
            </a:r>
          </a:p>
          <a:p>
            <a:pPr lvl="2"/>
            <a:endParaRPr lang="en-US"/>
          </a:p>
          <a:p>
            <a:pPr lvl="8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6193085" y="1143000"/>
            <a:ext cx="2700000" cy="198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2">
                    <a:lumMod val="60000"/>
                    <a:lumOff val="40000"/>
                  </a:schemeClr>
                </a:solidFill>
                <a:latin typeface="Titillium Web" panose="00000500000000000000" pitchFamily="2" charset="0"/>
              </a:rPr>
              <a:t>Insert Image Here</a:t>
            </a:r>
          </a:p>
        </p:txBody>
      </p:sp>
      <p:pic>
        <p:nvPicPr>
          <p:cNvPr id="13" name="Picture 12" descr="PPT_Strip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14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3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t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Title of this Section</a:t>
            </a:r>
          </a:p>
        </p:txBody>
      </p:sp>
      <p:sp>
        <p:nvSpPr>
          <p:cNvPr id="15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46035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/>
              <a:t>|</a:t>
            </a:r>
          </a:p>
        </p:txBody>
      </p:sp>
      <p:sp>
        <p:nvSpPr>
          <p:cNvPr id="16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09" y="206315"/>
            <a:ext cx="6329450" cy="252000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Title of this Slide [Capitalize Each Word in a Title]</a:t>
            </a:r>
          </a:p>
        </p:txBody>
      </p:sp>
      <p:sp>
        <p:nvSpPr>
          <p:cNvPr id="17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Sub-heading is one sentence that sums up the key point the slide is communicating to the viewer</a:t>
            </a:r>
          </a:p>
        </p:txBody>
      </p:sp>
    </p:spTree>
    <p:extLst>
      <p:ext uri="{BB962C8B-B14F-4D97-AF65-F5344CB8AC3E}">
        <p14:creationId xmlns:p14="http://schemas.microsoft.com/office/powerpoint/2010/main" val="251195724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+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 userDrawn="1"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tillium Web" panose="00000500000000000000" pitchFamily="2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sp>
        <p:nvSpPr>
          <p:cNvPr id="9" name="Rectangle 8"/>
          <p:cNvSpPr>
            <a:spLocks noChangeAspect="1"/>
          </p:cNvSpPr>
          <p:nvPr userDrawn="1"/>
        </p:nvSpPr>
        <p:spPr>
          <a:xfrm>
            <a:off x="8745721" y="4819095"/>
            <a:ext cx="147364" cy="1473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fld id="{221BE0B1-6E97-4EA4-9584-F77CE549C6EE}" type="slidenum">
              <a:rPr lang="en-GB" sz="600" smtClean="0">
                <a:solidFill>
                  <a:schemeClr val="tx1"/>
                </a:solidFill>
                <a:latin typeface="Titillium Web" panose="00000500000000000000" pitchFamily="2" charset="0"/>
              </a:rPr>
              <a:t>‹#›</a:t>
            </a:fld>
            <a:endParaRPr lang="en-GB" sz="600">
              <a:solidFill>
                <a:schemeClr val="tx1"/>
              </a:solidFill>
              <a:latin typeface="Titillium Web" panose="00000500000000000000" pitchFamily="2" charset="0"/>
            </a:endParaRPr>
          </a:p>
        </p:txBody>
      </p:sp>
      <p:pic>
        <p:nvPicPr>
          <p:cNvPr id="81" name="Picture 80" descr="Outsmart_Risk_with_Strip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5"/>
            <a:ext cx="720000" cy="177409"/>
          </a:xfrm>
          <a:prstGeom prst="rect">
            <a:avLst/>
          </a:prstGeom>
        </p:spPr>
      </p:pic>
      <p:sp>
        <p:nvSpPr>
          <p:cNvPr id="85" name="Content Placeholder 83"/>
          <p:cNvSpPr>
            <a:spLocks noGrp="1"/>
          </p:cNvSpPr>
          <p:nvPr>
            <p:ph sz="quarter" idx="16" hasCustomPrompt="1"/>
          </p:nvPr>
        </p:nvSpPr>
        <p:spPr>
          <a:xfrm>
            <a:off x="4753085" y="1139928"/>
            <a:ext cx="4140000" cy="32400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/>
              <a:t>Bullets are in black</a:t>
            </a:r>
          </a:p>
          <a:p>
            <a:pPr lvl="1"/>
            <a:r>
              <a:rPr lang="en-US"/>
              <a:t>Sub-bullets turn purple</a:t>
            </a:r>
          </a:p>
          <a:p>
            <a:pPr lvl="2"/>
            <a:r>
              <a:rPr lang="en-US"/>
              <a:t>Secondary sub-bullets are in italic</a:t>
            </a:r>
          </a:p>
          <a:p>
            <a:pPr lvl="2"/>
            <a:endParaRPr lang="en-US"/>
          </a:p>
          <a:p>
            <a:pPr lvl="8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258763" y="1139825"/>
            <a:ext cx="4313237" cy="3240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GB"/>
              <a:t>Insert large text here</a:t>
            </a:r>
          </a:p>
        </p:txBody>
      </p:sp>
      <p:pic>
        <p:nvPicPr>
          <p:cNvPr id="16" name="Picture 15" descr="PPT_Strip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17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3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t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Title of this Section</a:t>
            </a:r>
          </a:p>
        </p:txBody>
      </p:sp>
      <p:sp>
        <p:nvSpPr>
          <p:cNvPr id="18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46035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/>
              <a:t>|</a:t>
            </a:r>
          </a:p>
        </p:txBody>
      </p:sp>
      <p:sp>
        <p:nvSpPr>
          <p:cNvPr id="19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09" y="206315"/>
            <a:ext cx="6329450" cy="252000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Title of this Slide [Capitalize Each Word in a Title]</a:t>
            </a:r>
          </a:p>
        </p:txBody>
      </p:sp>
      <p:sp>
        <p:nvSpPr>
          <p:cNvPr id="20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Sub-heading is one sentence that sums up the key point the slide is communicating to the viewer</a:t>
            </a:r>
          </a:p>
        </p:txBody>
      </p:sp>
    </p:spTree>
    <p:extLst>
      <p:ext uri="{BB962C8B-B14F-4D97-AF65-F5344CB8AC3E}">
        <p14:creationId xmlns:p14="http://schemas.microsoft.com/office/powerpoint/2010/main" val="145372655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Table +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 userDrawn="1"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tillium Web" panose="00000500000000000000" pitchFamily="2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sp>
        <p:nvSpPr>
          <p:cNvPr id="9" name="Rectangle 8"/>
          <p:cNvSpPr>
            <a:spLocks noChangeAspect="1"/>
          </p:cNvSpPr>
          <p:nvPr userDrawn="1"/>
        </p:nvSpPr>
        <p:spPr>
          <a:xfrm>
            <a:off x="8745721" y="4819095"/>
            <a:ext cx="147364" cy="1473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fld id="{221BE0B1-6E97-4EA4-9584-F77CE549C6EE}" type="slidenum">
              <a:rPr lang="en-GB" sz="600" smtClean="0">
                <a:solidFill>
                  <a:schemeClr val="tx1"/>
                </a:solidFill>
                <a:latin typeface="Titillium Web" panose="00000500000000000000" pitchFamily="2" charset="0"/>
              </a:rPr>
              <a:t>‹#›</a:t>
            </a:fld>
            <a:endParaRPr lang="en-GB" sz="600">
              <a:solidFill>
                <a:schemeClr val="tx1"/>
              </a:solidFill>
              <a:latin typeface="Titillium Web" panose="00000500000000000000" pitchFamily="2" charset="0"/>
            </a:endParaRPr>
          </a:p>
        </p:txBody>
      </p:sp>
      <p:pic>
        <p:nvPicPr>
          <p:cNvPr id="81" name="Picture 80" descr="Outsmart_Risk_with_Strip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5"/>
            <a:ext cx="720000" cy="177409"/>
          </a:xfrm>
          <a:prstGeom prst="rect">
            <a:avLst/>
          </a:prstGeom>
        </p:spPr>
      </p:pic>
      <p:sp>
        <p:nvSpPr>
          <p:cNvPr id="85" name="Content Placeholder 83"/>
          <p:cNvSpPr>
            <a:spLocks noGrp="1"/>
          </p:cNvSpPr>
          <p:nvPr>
            <p:ph sz="quarter" idx="16" hasCustomPrompt="1"/>
          </p:nvPr>
        </p:nvSpPr>
        <p:spPr>
          <a:xfrm>
            <a:off x="4753085" y="1139928"/>
            <a:ext cx="4140000" cy="32400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/>
              <a:t>Bullets are in black</a:t>
            </a:r>
          </a:p>
          <a:p>
            <a:pPr lvl="1"/>
            <a:r>
              <a:rPr lang="en-US"/>
              <a:t>Sub-bullets turn purple</a:t>
            </a:r>
          </a:p>
          <a:p>
            <a:pPr lvl="2"/>
            <a:r>
              <a:rPr lang="en-US"/>
              <a:t>Secondary sub-bullets are in italic</a:t>
            </a:r>
          </a:p>
          <a:p>
            <a:pPr lvl="2"/>
            <a:endParaRPr lang="en-US"/>
          </a:p>
          <a:p>
            <a:pPr lvl="8"/>
            <a:endParaRPr lang="en-US"/>
          </a:p>
        </p:txBody>
      </p:sp>
      <p:graphicFrame>
        <p:nvGraphicFramePr>
          <p:cNvPr id="16" name="Table 15"/>
          <p:cNvGraphicFramePr>
            <a:graphicFrameLocks noGrp="1"/>
          </p:cNvGraphicFramePr>
          <p:nvPr userDrawn="1"/>
        </p:nvGraphicFramePr>
        <p:xfrm>
          <a:off x="258762" y="1139928"/>
          <a:ext cx="4140000" cy="324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0000">
                  <a:extLst>
                    <a:ext uri="{9D8B030D-6E8A-4147-A177-3AD203B41FA5}">
                      <a16:colId xmlns:a16="http://schemas.microsoft.com/office/drawing/2014/main" val="1089809231"/>
                    </a:ext>
                  </a:extLst>
                </a:gridCol>
                <a:gridCol w="1380000">
                  <a:extLst>
                    <a:ext uri="{9D8B030D-6E8A-4147-A177-3AD203B41FA5}">
                      <a16:colId xmlns:a16="http://schemas.microsoft.com/office/drawing/2014/main" val="2777975745"/>
                    </a:ext>
                  </a:extLst>
                </a:gridCol>
                <a:gridCol w="1380000">
                  <a:extLst>
                    <a:ext uri="{9D8B030D-6E8A-4147-A177-3AD203B41FA5}">
                      <a16:colId xmlns:a16="http://schemas.microsoft.com/office/drawing/2014/main" val="2575842735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GB" sz="1100">
                          <a:solidFill>
                            <a:schemeClr val="bg1"/>
                          </a:solidFill>
                          <a:latin typeface="Titillium Web" panose="00000500000000000000" pitchFamily="2" charset="0"/>
                        </a:rPr>
                        <a:t>Column Heading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Column Heading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Column Heading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943261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2261449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827144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279544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766711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25253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424465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9473712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9327036"/>
                  </a:ext>
                </a:extLst>
              </a:tr>
            </a:tbl>
          </a:graphicData>
        </a:graphic>
      </p:graphicFrame>
      <p:pic>
        <p:nvPicPr>
          <p:cNvPr id="17" name="Picture 16" descr="PPT_Strip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18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3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t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Title of this Section</a:t>
            </a:r>
          </a:p>
        </p:txBody>
      </p:sp>
      <p:sp>
        <p:nvSpPr>
          <p:cNvPr id="19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46035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/>
              <a:t>|</a:t>
            </a:r>
          </a:p>
        </p:txBody>
      </p:sp>
      <p:sp>
        <p:nvSpPr>
          <p:cNvPr id="20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09" y="206315"/>
            <a:ext cx="6329450" cy="252000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Title of this Slide [Capitalize Each Word in a Title]</a:t>
            </a:r>
          </a:p>
        </p:txBody>
      </p:sp>
      <p:sp>
        <p:nvSpPr>
          <p:cNvPr id="21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Sub-heading is one sentence that sums up the key point the slide is communicating to the viewer</a:t>
            </a:r>
          </a:p>
        </p:txBody>
      </p:sp>
    </p:spTree>
    <p:extLst>
      <p:ext uri="{BB962C8B-B14F-4D97-AF65-F5344CB8AC3E}">
        <p14:creationId xmlns:p14="http://schemas.microsoft.com/office/powerpoint/2010/main" val="236530944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 userDrawn="1"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tillium Web" panose="00000500000000000000" pitchFamily="2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sp>
        <p:nvSpPr>
          <p:cNvPr id="9" name="Rectangle 8"/>
          <p:cNvSpPr>
            <a:spLocks noChangeAspect="1"/>
          </p:cNvSpPr>
          <p:nvPr userDrawn="1"/>
        </p:nvSpPr>
        <p:spPr>
          <a:xfrm>
            <a:off x="8745721" y="4819095"/>
            <a:ext cx="147364" cy="1473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fld id="{221BE0B1-6E97-4EA4-9584-F77CE549C6EE}" type="slidenum">
              <a:rPr lang="en-GB" sz="600" smtClean="0">
                <a:solidFill>
                  <a:schemeClr val="tx1"/>
                </a:solidFill>
                <a:latin typeface="Titillium Web" panose="00000500000000000000" pitchFamily="2" charset="0"/>
              </a:rPr>
              <a:t>‹#›</a:t>
            </a:fld>
            <a:endParaRPr lang="en-GB" sz="600">
              <a:solidFill>
                <a:schemeClr val="tx1"/>
              </a:solidFill>
              <a:latin typeface="Titillium Web" panose="00000500000000000000" pitchFamily="2" charset="0"/>
            </a:endParaRPr>
          </a:p>
        </p:txBody>
      </p:sp>
      <p:pic>
        <p:nvPicPr>
          <p:cNvPr id="81" name="Picture 80" descr="Outsmart_Risk_with_Strip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5"/>
            <a:ext cx="720000" cy="177409"/>
          </a:xfrm>
          <a:prstGeom prst="rect">
            <a:avLst/>
          </a:prstGeom>
        </p:spPr>
      </p:pic>
      <p:sp>
        <p:nvSpPr>
          <p:cNvPr id="85" name="Content Placeholder 83"/>
          <p:cNvSpPr>
            <a:spLocks noGrp="1"/>
          </p:cNvSpPr>
          <p:nvPr>
            <p:ph sz="quarter" idx="16" hasCustomPrompt="1"/>
          </p:nvPr>
        </p:nvSpPr>
        <p:spPr>
          <a:xfrm>
            <a:off x="365672" y="277080"/>
            <a:ext cx="5220000" cy="224514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80000"/>
              <a:buFontTx/>
              <a:buNone/>
              <a:defRPr sz="1800" b="1">
                <a:latin typeface="Titillium Web" panose="00000500000000000000" pitchFamily="2" charset="0"/>
              </a:defRPr>
            </a:lvl1pPr>
            <a:lvl2pPr marL="342900" indent="0">
              <a:buClr>
                <a:schemeClr val="accent1"/>
              </a:buClr>
              <a:buSzPct val="80000"/>
              <a:buFontTx/>
              <a:buNone/>
              <a:defRPr sz="1600">
                <a:latin typeface="Titillium Web" panose="00000500000000000000" pitchFamily="2" charset="0"/>
              </a:defRPr>
            </a:lvl2pPr>
            <a:lvl3pPr marL="685800" indent="0">
              <a:buClr>
                <a:schemeClr val="tx2">
                  <a:lumMod val="60000"/>
                  <a:lumOff val="40000"/>
                </a:schemeClr>
              </a:buClr>
              <a:buSzPct val="80000"/>
              <a:buFontTx/>
              <a:buNone/>
              <a:defRPr sz="16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/>
              <a:t>“Quote goes here from customer who say Featurespace is incredible etc. Ad </a:t>
            </a:r>
            <a:r>
              <a:rPr lang="en-US" err="1"/>
              <a:t>est</a:t>
            </a:r>
            <a:r>
              <a:rPr lang="en-US"/>
              <a:t> brute oblique </a:t>
            </a:r>
            <a:r>
              <a:rPr lang="en-US" err="1"/>
              <a:t>iracundia</a:t>
            </a:r>
            <a:r>
              <a:rPr lang="en-US"/>
              <a:t>, ad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summo</a:t>
            </a:r>
            <a:r>
              <a:rPr lang="en-US"/>
              <a:t> </a:t>
            </a:r>
            <a:r>
              <a:rPr lang="en-US" err="1"/>
              <a:t>ornatus</a:t>
            </a:r>
            <a:r>
              <a:rPr lang="en-US"/>
              <a:t> </a:t>
            </a:r>
            <a:r>
              <a:rPr lang="en-US" err="1"/>
              <a:t>repudiare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rationibus</a:t>
            </a:r>
            <a:r>
              <a:rPr lang="en-US"/>
              <a:t> </a:t>
            </a:r>
            <a:r>
              <a:rPr lang="en-US" err="1"/>
              <a:t>deterruisset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. </a:t>
            </a:r>
            <a:r>
              <a:rPr lang="en-US" err="1"/>
              <a:t>Vocent</a:t>
            </a:r>
            <a:r>
              <a:rPr lang="en-US"/>
              <a:t> </a:t>
            </a:r>
            <a:r>
              <a:rPr lang="en-US" err="1"/>
              <a:t>scribentur</a:t>
            </a:r>
            <a:r>
              <a:rPr lang="en-US"/>
              <a:t> no </a:t>
            </a:r>
            <a:r>
              <a:rPr lang="en-US" err="1"/>
              <a:t>mel</a:t>
            </a:r>
            <a:r>
              <a:rPr lang="en-US"/>
              <a:t>,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ludus</a:t>
            </a:r>
            <a:r>
              <a:rPr lang="en-US"/>
              <a:t> </a:t>
            </a:r>
            <a:r>
              <a:rPr lang="en-US" err="1"/>
              <a:t>ponderum</a:t>
            </a:r>
            <a:r>
              <a:rPr lang="en-US"/>
              <a:t> </a:t>
            </a:r>
            <a:r>
              <a:rPr lang="en-US" err="1"/>
              <a:t>pericula</a:t>
            </a:r>
            <a:r>
              <a:rPr lang="en-US"/>
              <a:t> at. Eu sit </a:t>
            </a:r>
            <a:r>
              <a:rPr lang="en-US" err="1"/>
              <a:t>habemus</a:t>
            </a:r>
            <a:r>
              <a:rPr lang="en-US"/>
              <a:t> </a:t>
            </a:r>
            <a:r>
              <a:rPr lang="en-US" err="1"/>
              <a:t>fastidii</a:t>
            </a:r>
            <a:r>
              <a:rPr lang="en-US"/>
              <a:t> </a:t>
            </a:r>
            <a:r>
              <a:rPr lang="en-US" err="1"/>
              <a:t>referrentur</a:t>
            </a:r>
            <a:r>
              <a:rPr lang="en-US"/>
              <a:t>. Ex </a:t>
            </a:r>
            <a:r>
              <a:rPr lang="en-US" err="1"/>
              <a:t>possim</a:t>
            </a:r>
            <a:r>
              <a:rPr lang="en-US"/>
              <a:t> </a:t>
            </a:r>
            <a:r>
              <a:rPr lang="en-US" err="1"/>
              <a:t>tritani</a:t>
            </a:r>
            <a:r>
              <a:rPr lang="en-US"/>
              <a:t> </a:t>
            </a:r>
            <a:r>
              <a:rPr lang="en-US" err="1"/>
              <a:t>prodesset</a:t>
            </a:r>
            <a:r>
              <a:rPr lang="en-US"/>
              <a:t> </a:t>
            </a:r>
            <a:r>
              <a:rPr lang="en-US" err="1"/>
              <a:t>ius</a:t>
            </a:r>
            <a:r>
              <a:rPr lang="en-US"/>
              <a:t>.”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2"/>
            <a:endParaRPr lang="en-US"/>
          </a:p>
          <a:p>
            <a:pPr lvl="8"/>
            <a:endParaRPr lang="en-US"/>
          </a:p>
        </p:txBody>
      </p:sp>
      <p:sp>
        <p:nvSpPr>
          <p:cNvPr id="10" name="Content Placeholder 83"/>
          <p:cNvSpPr>
            <a:spLocks noGrp="1"/>
          </p:cNvSpPr>
          <p:nvPr>
            <p:ph sz="quarter" idx="17" hasCustomPrompt="1"/>
          </p:nvPr>
        </p:nvSpPr>
        <p:spPr>
          <a:xfrm>
            <a:off x="365672" y="2522220"/>
            <a:ext cx="5220000" cy="246930"/>
          </a:xfrm>
          <a:prstGeom prst="rect">
            <a:avLst/>
          </a:prstGeom>
          <a:solidFill>
            <a:schemeClr val="bg1"/>
          </a:solidFill>
        </p:spPr>
        <p:txBody>
          <a:bodyPr lIns="36000" tIns="36000" rIns="252000" bIns="36000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SzPct val="80000"/>
              <a:buFontTx/>
              <a:buNone/>
              <a:defRPr sz="1400" b="0">
                <a:latin typeface="Titillium Web" panose="00000500000000000000" pitchFamily="2" charset="0"/>
              </a:defRPr>
            </a:lvl1pPr>
            <a:lvl2pPr marL="342900" indent="0">
              <a:buClr>
                <a:schemeClr val="accent1"/>
              </a:buClr>
              <a:buSzPct val="80000"/>
              <a:buFontTx/>
              <a:buNone/>
              <a:defRPr sz="1600">
                <a:latin typeface="Titillium Web" panose="00000500000000000000" pitchFamily="2" charset="0"/>
              </a:defRPr>
            </a:lvl2pPr>
            <a:lvl3pPr marL="685800" indent="0">
              <a:buClr>
                <a:schemeClr val="tx2">
                  <a:lumMod val="60000"/>
                  <a:lumOff val="40000"/>
                </a:schemeClr>
              </a:buClr>
              <a:buSzPct val="80000"/>
              <a:buFontTx/>
              <a:buNone/>
              <a:defRPr sz="16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lnSpc>
                <a:spcPct val="100000"/>
              </a:lnSpc>
              <a:spcBef>
                <a:spcPts val="0"/>
              </a:spcBef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/>
              <a:t>[Name]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5585672" y="3286280"/>
            <a:ext cx="1758950" cy="776288"/>
          </a:xfrm>
          <a:prstGeom prst="rect">
            <a:avLst/>
          </a:prstGeom>
          <a:solidFill>
            <a:schemeClr val="bg1"/>
          </a:solidFill>
        </p:spPr>
        <p:txBody>
          <a:bodyPr anchor="ctr" anchorCtr="0"/>
          <a:lstStyle>
            <a:lvl1pPr marL="0" indent="0" algn="ctr">
              <a:buNone/>
              <a:defRPr i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GB"/>
              <a:t>[Logo of Company.]</a:t>
            </a:r>
          </a:p>
        </p:txBody>
      </p:sp>
      <p:sp>
        <p:nvSpPr>
          <p:cNvPr id="13" name="Content Placeholder 83"/>
          <p:cNvSpPr>
            <a:spLocks noGrp="1"/>
          </p:cNvSpPr>
          <p:nvPr>
            <p:ph sz="quarter" idx="20" hasCustomPrompt="1"/>
          </p:nvPr>
        </p:nvSpPr>
        <p:spPr>
          <a:xfrm>
            <a:off x="365672" y="2763538"/>
            <a:ext cx="5220000" cy="246930"/>
          </a:xfrm>
          <a:prstGeom prst="rect">
            <a:avLst/>
          </a:prstGeom>
          <a:solidFill>
            <a:schemeClr val="bg1"/>
          </a:solidFill>
        </p:spPr>
        <p:txBody>
          <a:bodyPr lIns="36000" tIns="36000" rIns="252000" bIns="36000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SzPct val="80000"/>
              <a:buFontTx/>
              <a:buNone/>
              <a:defRPr sz="1400" b="0">
                <a:latin typeface="Titillium Web" panose="00000500000000000000" pitchFamily="2" charset="0"/>
              </a:defRPr>
            </a:lvl1pPr>
            <a:lvl2pPr marL="342900" indent="0">
              <a:buClr>
                <a:schemeClr val="accent1"/>
              </a:buClr>
              <a:buSzPct val="80000"/>
              <a:buFontTx/>
              <a:buNone/>
              <a:defRPr sz="1600">
                <a:latin typeface="Titillium Web" panose="00000500000000000000" pitchFamily="2" charset="0"/>
              </a:defRPr>
            </a:lvl2pPr>
            <a:lvl3pPr marL="685800" indent="0">
              <a:buClr>
                <a:schemeClr val="tx2">
                  <a:lumMod val="60000"/>
                  <a:lumOff val="40000"/>
                </a:schemeClr>
              </a:buClr>
              <a:buSzPct val="80000"/>
              <a:buFontTx/>
              <a:buNone/>
              <a:defRPr sz="16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lnSpc>
                <a:spcPct val="100000"/>
              </a:lnSpc>
              <a:spcBef>
                <a:spcPts val="0"/>
              </a:spcBef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/>
              <a:t>[Role]</a:t>
            </a:r>
          </a:p>
        </p:txBody>
      </p:sp>
      <p:sp>
        <p:nvSpPr>
          <p:cNvPr id="14" name="Content Placeholder 83"/>
          <p:cNvSpPr>
            <a:spLocks noGrp="1"/>
          </p:cNvSpPr>
          <p:nvPr>
            <p:ph sz="quarter" idx="21" hasCustomPrompt="1"/>
          </p:nvPr>
        </p:nvSpPr>
        <p:spPr>
          <a:xfrm>
            <a:off x="365672" y="3004855"/>
            <a:ext cx="5220000" cy="246930"/>
          </a:xfrm>
          <a:prstGeom prst="rect">
            <a:avLst/>
          </a:prstGeom>
          <a:solidFill>
            <a:schemeClr val="bg1"/>
          </a:solidFill>
        </p:spPr>
        <p:txBody>
          <a:bodyPr lIns="36000" tIns="36000" rIns="252000" bIns="36000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SzPct val="80000"/>
              <a:buFontTx/>
              <a:buNone/>
              <a:defRPr sz="1400" b="0">
                <a:latin typeface="Titillium Web" panose="00000500000000000000" pitchFamily="2" charset="0"/>
              </a:defRPr>
            </a:lvl1pPr>
            <a:lvl2pPr marL="342900" indent="0">
              <a:buClr>
                <a:schemeClr val="accent1"/>
              </a:buClr>
              <a:buSzPct val="80000"/>
              <a:buFontTx/>
              <a:buNone/>
              <a:defRPr sz="1600">
                <a:latin typeface="Titillium Web" panose="00000500000000000000" pitchFamily="2" charset="0"/>
              </a:defRPr>
            </a:lvl2pPr>
            <a:lvl3pPr marL="685800" indent="0">
              <a:buClr>
                <a:schemeClr val="tx2">
                  <a:lumMod val="60000"/>
                  <a:lumOff val="40000"/>
                </a:schemeClr>
              </a:buClr>
              <a:buSzPct val="80000"/>
              <a:buFontTx/>
              <a:buNone/>
              <a:defRPr sz="16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lnSpc>
                <a:spcPct val="100000"/>
              </a:lnSpc>
              <a:spcBef>
                <a:spcPts val="0"/>
              </a:spcBef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/>
              <a:t>[Company Name]</a:t>
            </a:r>
          </a:p>
        </p:txBody>
      </p:sp>
    </p:spTree>
    <p:extLst>
      <p:ext uri="{BB962C8B-B14F-4D97-AF65-F5344CB8AC3E}">
        <p14:creationId xmlns:p14="http://schemas.microsoft.com/office/powerpoint/2010/main" val="384377007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Thank_you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PT_Strip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2668" y="804176"/>
            <a:ext cx="3048264" cy="3883489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812666" y="707300"/>
            <a:ext cx="1435233" cy="44331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b="1">
                <a:latin typeface="Titillium Web" panose="00000500000000000000" pitchFamily="2" charset="0"/>
              </a:rPr>
              <a:t>Thank you.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812666" y="1461191"/>
            <a:ext cx="2265814" cy="1053409"/>
          </a:xfrm>
          <a:prstGeom prst="rect">
            <a:avLst/>
          </a:prstGeom>
          <a:solidFill>
            <a:schemeClr val="bg1"/>
          </a:solidFill>
        </p:spPr>
        <p:txBody>
          <a:bodyPr wrap="square" lIns="180000" tIns="108000" rtlCol="0" anchor="t" anchorCtr="0">
            <a:noAutofit/>
          </a:bodyPr>
          <a:lstStyle/>
          <a:p>
            <a:pPr algn="l">
              <a:spcAft>
                <a:spcPts val="600"/>
              </a:spcAft>
            </a:pPr>
            <a:r>
              <a:rPr lang="en-GB" b="1">
                <a:latin typeface="Titillium Web" panose="00000500000000000000" pitchFamily="2" charset="0"/>
              </a:rPr>
              <a:t>Get in touch</a:t>
            </a:r>
          </a:p>
          <a:p>
            <a:pPr marL="171450" indent="-171450" algn="l">
              <a:spcBef>
                <a:spcPts val="0"/>
              </a:spcBef>
              <a:spcAft>
                <a:spcPts val="600"/>
              </a:spcAft>
              <a:buSzPct val="80000"/>
              <a:buFont typeface="Titillium Web" panose="00000500000000000000" pitchFamily="2" charset="0"/>
              <a:buChar char="&gt;"/>
            </a:pPr>
            <a:r>
              <a:rPr lang="en-GB" sz="1200" b="0">
                <a:latin typeface="Titillium Web" panose="00000500000000000000" pitchFamily="2" charset="0"/>
              </a:rPr>
              <a:t>info@featurespace.co.uk</a:t>
            </a:r>
          </a:p>
          <a:p>
            <a:pPr marL="171450" indent="-171450" algn="l">
              <a:spcBef>
                <a:spcPts val="0"/>
              </a:spcBef>
              <a:spcAft>
                <a:spcPts val="600"/>
              </a:spcAft>
              <a:buSzPct val="80000"/>
              <a:buFont typeface="Titillium Web" panose="00000500000000000000" pitchFamily="2" charset="0"/>
              <a:buChar char="&gt;"/>
            </a:pPr>
            <a:r>
              <a:rPr lang="en-GB" sz="1200" b="0">
                <a:latin typeface="Titillium Web" panose="00000500000000000000" pitchFamily="2" charset="0"/>
              </a:rPr>
              <a:t>www.featurespace.co.uk</a:t>
            </a:r>
          </a:p>
          <a:p>
            <a:pPr algn="l"/>
            <a:endParaRPr lang="en-GB" b="1">
              <a:latin typeface="Titillium Web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6889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PT_Strip_RG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416628" y="1843313"/>
            <a:ext cx="4325257" cy="1458687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Font typeface="+mj-lt"/>
              <a:buNone/>
              <a:tabLst>
                <a:tab pos="355600" algn="l"/>
              </a:tabLst>
              <a:defRPr sz="1800" b="1"/>
            </a:lvl1pPr>
            <a:lvl2pPr marL="685800" indent="-236538">
              <a:buSzPct val="80000"/>
              <a:buFont typeface="+mj-lt"/>
              <a:buAutoNum type="alphaUcPeriod"/>
              <a:defRPr sz="1600"/>
            </a:lvl2pPr>
            <a:lvl3pPr marL="1028700" indent="-128588">
              <a:buFont typeface="+mj-lt"/>
              <a:buAutoNum type="romanLcPeriod"/>
              <a:defRPr sz="1200"/>
            </a:lvl3pPr>
            <a:lvl4pPr marL="1371600" indent="-342900">
              <a:buFont typeface="+mj-lt"/>
              <a:buAutoNum type="arabicPeriod"/>
              <a:defRPr/>
            </a:lvl4pPr>
            <a:lvl5pPr marL="17145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Section Name</a:t>
            </a:r>
          </a:p>
        </p:txBody>
      </p:sp>
      <p:pic>
        <p:nvPicPr>
          <p:cNvPr id="4" name="Picture 3" descr="PPT_Strip_RGB.png">
            <a:extLst>
              <a:ext uri="{FF2B5EF4-FFF2-40B4-BE49-F238E27FC236}">
                <a16:creationId xmlns:a16="http://schemas.microsoft.com/office/drawing/2014/main" id="{FD25C175-1C55-4289-992E-A75E177EC3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27983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apttern + Logo">
    <p:bg>
      <p:bgPr>
        <a:blipFill rotWithShape="0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tsmart_Risk_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704" y="2841284"/>
            <a:ext cx="1758652" cy="348455"/>
          </a:xfrm>
          <a:prstGeom prst="rect">
            <a:avLst/>
          </a:prstGeom>
        </p:spPr>
      </p:pic>
      <p:pic>
        <p:nvPicPr>
          <p:cNvPr id="4" name="Picture 3" descr="Featurespace_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52" y="1990995"/>
            <a:ext cx="1758652" cy="85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25086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+Log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mplete_lock-up_CMY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52" y="1954709"/>
            <a:ext cx="3429896" cy="125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32686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Large_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T_Strip_RGB.png">
            <a:extLst>
              <a:ext uri="{FF2B5EF4-FFF2-40B4-BE49-F238E27FC236}">
                <a16:creationId xmlns:a16="http://schemas.microsoft.com/office/drawing/2014/main" id="{4FFCD35D-D045-474B-88A1-E5D4D52062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"/>
            <a:ext cx="9144000" cy="45719"/>
          </a:xfrm>
          <a:prstGeom prst="rect">
            <a:avLst/>
          </a:prstGeom>
        </p:spPr>
      </p:pic>
      <p:pic>
        <p:nvPicPr>
          <p:cNvPr id="10" name="Picture 9" descr="PPT_Strip_RGB.png">
            <a:extLst>
              <a:ext uri="{FF2B5EF4-FFF2-40B4-BE49-F238E27FC236}">
                <a16:creationId xmlns:a16="http://schemas.microsoft.com/office/drawing/2014/main" id="{EF8F42EE-9F4B-415B-B6AC-87B546DE51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"/>
            <a:ext cx="9144000" cy="457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2BDDCEA-4CC4-4738-A725-8646114484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53968" y="142390"/>
            <a:ext cx="322355" cy="308061"/>
          </a:xfrm>
          <a:prstGeom prst="rect">
            <a:avLst/>
          </a:prstGeom>
        </p:spPr>
      </p:pic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671870B6-2793-487D-B652-F09A9F168B8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8884" y="1557426"/>
            <a:ext cx="3870167" cy="34855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en-US" sz="1800" kern="0" dirty="0">
                <a:solidFill>
                  <a:prstClr val="black"/>
                </a:solidFill>
                <a:latin typeface="Titillium Websemibold" panose="00000700000000000000" pitchFamily="2" charset="0"/>
                <a:cs typeface="Segoe UI" panose="020B0502040204020203" pitchFamily="34" charset="0"/>
              </a:defRPr>
            </a:lvl1pPr>
          </a:lstStyle>
          <a:p>
            <a:pPr marL="0" lvl="0" defTabSz="685800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28ED7C3-B108-4B1F-896A-07E0A6700C88}"/>
              </a:ext>
            </a:extLst>
          </p:cNvPr>
          <p:cNvSpPr/>
          <p:nvPr userDrawn="1"/>
        </p:nvSpPr>
        <p:spPr>
          <a:xfrm>
            <a:off x="695399" y="4368899"/>
            <a:ext cx="4178366" cy="44526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tillium Web" panose="00000300000000000000" pitchFamily="2" charset="0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348A8-8957-4AE9-9FA3-A413B6CAFAF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47548" y="142875"/>
            <a:ext cx="1663770" cy="406081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050">
                <a:solidFill>
                  <a:schemeClr val="tx1"/>
                </a:solidFill>
                <a:latin typeface="Titillium Websemibold" panose="00000700000000000000" pitchFamily="2" charset="0"/>
              </a:defRPr>
            </a:lvl1pPr>
            <a:lvl2pPr marL="342867" indent="0">
              <a:buNone/>
              <a:defRPr sz="900">
                <a:solidFill>
                  <a:schemeClr val="bg1"/>
                </a:solidFill>
                <a:latin typeface="Titillium Websemibold" panose="00000700000000000000" pitchFamily="2" charset="0"/>
              </a:defRPr>
            </a:lvl2pPr>
            <a:lvl3pPr marL="685731" indent="0">
              <a:buNone/>
              <a:defRPr sz="825">
                <a:solidFill>
                  <a:schemeClr val="bg1"/>
                </a:solidFill>
                <a:latin typeface="Titillium Websemibold" panose="00000700000000000000" pitchFamily="2" charset="0"/>
              </a:defRPr>
            </a:lvl3pPr>
            <a:lvl4pPr marL="1028597" indent="0">
              <a:buNone/>
              <a:defRPr sz="788">
                <a:solidFill>
                  <a:schemeClr val="bg1"/>
                </a:solidFill>
                <a:latin typeface="Titillium Websemibold" panose="00000700000000000000" pitchFamily="2" charset="0"/>
              </a:defRPr>
            </a:lvl4pPr>
            <a:lvl5pPr marL="1371463" indent="0">
              <a:buNone/>
              <a:defRPr sz="788">
                <a:solidFill>
                  <a:schemeClr val="bg1"/>
                </a:solidFill>
                <a:latin typeface="Titillium Websemibold" panose="00000700000000000000" pitchFamily="2" charset="0"/>
              </a:defRPr>
            </a:lvl5pPr>
          </a:lstStyle>
          <a:p>
            <a:pPr lvl="0"/>
            <a:r>
              <a:rPr lang="en-GB"/>
              <a:t>SOLUTION OR CHALLENGE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FE9A7F-B351-4437-9A0D-3665ACEEA82F}"/>
              </a:ext>
            </a:extLst>
          </p:cNvPr>
          <p:cNvSpPr/>
          <p:nvPr userDrawn="1"/>
        </p:nvSpPr>
        <p:spPr>
          <a:xfrm>
            <a:off x="467874" y="114308"/>
            <a:ext cx="16033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1200">
                <a:solidFill>
                  <a:schemeClr val="tx1"/>
                </a:solidFill>
                <a:latin typeface="Titillium Web" panose="00000500000000000000" pitchFamily="2" charset="0"/>
                <a:ea typeface="+mj-ea"/>
                <a:cs typeface="+mj-cs"/>
              </a:rPr>
              <a:t>Case Study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1FCCA04-8DF8-482A-81C1-ECA724CE813D}"/>
              </a:ext>
            </a:extLst>
          </p:cNvPr>
          <p:cNvSpPr txBox="1">
            <a:spLocks/>
          </p:cNvSpPr>
          <p:nvPr userDrawn="1"/>
        </p:nvSpPr>
        <p:spPr>
          <a:xfrm>
            <a:off x="2151580" y="108754"/>
            <a:ext cx="262394" cy="41228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Titillium Web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Titillium Web" panose="00000500000000000000" pitchFamily="2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Titillium Web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tillium Web" panose="00000500000000000000" pitchFamily="2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Titillium Web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Titillium Web" panose="00000500000000000000" pitchFamily="2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Titillium Web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Titillium Web" panose="00000500000000000000" pitchFamily="2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Titillium Web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Titillium Web" panose="00000500000000000000" pitchFamily="2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Titillium Web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Titillium Web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Titillium Web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Titillium Web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/>
              <a:t>|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98535822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er Quo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260304A-BDBF-4072-B97A-D27BE90BCD0E}"/>
              </a:ext>
            </a:extLst>
          </p:cNvPr>
          <p:cNvSpPr/>
          <p:nvPr userDrawn="1"/>
        </p:nvSpPr>
        <p:spPr>
          <a:xfrm>
            <a:off x="-444738" y="1406499"/>
            <a:ext cx="9777450" cy="2572439"/>
          </a:xfrm>
          <a:prstGeom prst="rect">
            <a:avLst/>
          </a:prstGeom>
          <a:solidFill>
            <a:srgbClr val="AB33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latin typeface="Titillium Web" panose="00000300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58B5FF-0A9D-4682-9173-F0BFB1479575}"/>
              </a:ext>
            </a:extLst>
          </p:cNvPr>
          <p:cNvSpPr/>
          <p:nvPr/>
        </p:nvSpPr>
        <p:spPr>
          <a:xfrm>
            <a:off x="1783493" y="1627250"/>
            <a:ext cx="5093835" cy="1865376"/>
          </a:xfrm>
          <a:prstGeom prst="rect">
            <a:avLst/>
          </a:prstGeom>
          <a:solidFill>
            <a:srgbClr val="5221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latin typeface="Titillium Web" panose="00000300000000000000" pitchFamily="2" charset="0"/>
            </a:endParaRPr>
          </a:p>
        </p:txBody>
      </p:sp>
      <p:sp>
        <p:nvSpPr>
          <p:cNvPr id="28" name="Content Placeholder 83">
            <a:extLst>
              <a:ext uri="{FF2B5EF4-FFF2-40B4-BE49-F238E27FC236}">
                <a16:creationId xmlns:a16="http://schemas.microsoft.com/office/drawing/2014/main" id="{45294D82-D15E-4C25-9F94-9D5E3D954A7C}"/>
              </a:ext>
            </a:extLst>
          </p:cNvPr>
          <p:cNvSpPr>
            <a:spLocks noGrp="1"/>
          </p:cNvSpPr>
          <p:nvPr userDrawn="1">
            <p:ph sz="quarter" idx="17" hasCustomPrompt="1"/>
          </p:nvPr>
        </p:nvSpPr>
        <p:spPr>
          <a:xfrm>
            <a:off x="1872855" y="3016516"/>
            <a:ext cx="3481201" cy="426907"/>
          </a:xfrm>
          <a:prstGeom prst="rect">
            <a:avLst/>
          </a:prstGeom>
          <a:noFill/>
        </p:spPr>
        <p:txBody>
          <a:bodyPr lIns="36000" tIns="36000" rIns="252000" bIns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SzPct val="80000"/>
              <a:buFontTx/>
              <a:buNone/>
              <a:defRPr sz="2000" b="0">
                <a:solidFill>
                  <a:schemeClr val="bg1"/>
                </a:solidFill>
                <a:latin typeface="Titillium Websemibold" panose="00000700000000000000" pitchFamily="2" charset="0"/>
              </a:defRPr>
            </a:lvl1pPr>
            <a:lvl2pPr marL="342866" indent="0">
              <a:buClr>
                <a:schemeClr val="accent1"/>
              </a:buClr>
              <a:buSzPct val="80000"/>
              <a:buFontTx/>
              <a:buNone/>
              <a:defRPr sz="1600">
                <a:latin typeface="Titillium Web" panose="00000500000000000000" pitchFamily="2" charset="0"/>
              </a:defRPr>
            </a:lvl2pPr>
            <a:lvl3pPr marL="685732" indent="0">
              <a:buClr>
                <a:schemeClr val="tx2">
                  <a:lumMod val="60000"/>
                  <a:lumOff val="40000"/>
                </a:schemeClr>
              </a:buClr>
              <a:buSzPct val="80000"/>
              <a:buFontTx/>
              <a:buNone/>
              <a:defRPr sz="1600" i="1">
                <a:latin typeface="Titillium Web" panose="00000500000000000000" pitchFamily="2" charset="0"/>
              </a:defRPr>
            </a:lvl3pPr>
            <a:lvl4pPr marL="1028598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464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331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195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06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2926" indent="0">
              <a:lnSpc>
                <a:spcPct val="100000"/>
              </a:lnSpc>
              <a:spcBef>
                <a:spcPts val="0"/>
              </a:spcBef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/>
              <a:t>- [Name]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0A98295-1996-49E3-9F3E-30318E077B2C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1892302" y="1741490"/>
            <a:ext cx="4857416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866" indent="0">
              <a:buNone/>
              <a:defRPr>
                <a:solidFill>
                  <a:schemeClr val="bg1"/>
                </a:solidFill>
              </a:defRPr>
            </a:lvl2pPr>
            <a:lvl3pPr marL="685732" indent="0">
              <a:buNone/>
              <a:defRPr>
                <a:solidFill>
                  <a:schemeClr val="bg1"/>
                </a:solidFill>
              </a:defRPr>
            </a:lvl3pPr>
            <a:lvl4pPr marL="1028598" indent="0">
              <a:buNone/>
              <a:defRPr>
                <a:solidFill>
                  <a:schemeClr val="bg1"/>
                </a:solidFill>
              </a:defRPr>
            </a:lvl4pPr>
            <a:lvl5pPr marL="137146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“Customer quote goes here”</a:t>
            </a:r>
            <a:endParaRPr lang="en-GB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847BE532-F709-4A14-A257-DE62A314BF19}"/>
              </a:ext>
            </a:extLst>
          </p:cNvPr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5626101" y="3000379"/>
            <a:ext cx="1735138" cy="784225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1pPr>
          </a:lstStyle>
          <a:p>
            <a:r>
              <a:rPr lang="en-GB"/>
              <a:t>Customer logo</a:t>
            </a:r>
          </a:p>
        </p:txBody>
      </p:sp>
      <p:pic>
        <p:nvPicPr>
          <p:cNvPr id="17" name="Picture 16" descr="PPT_Strip_RGB.png">
            <a:extLst>
              <a:ext uri="{FF2B5EF4-FFF2-40B4-BE49-F238E27FC236}">
                <a16:creationId xmlns:a16="http://schemas.microsoft.com/office/drawing/2014/main" id="{9F81D7BD-DB28-447B-9D77-23AAD74D5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"/>
            <a:ext cx="9144000" cy="45719"/>
          </a:xfrm>
          <a:prstGeom prst="rect">
            <a:avLst/>
          </a:prstGeom>
        </p:spPr>
      </p:pic>
      <p:sp>
        <p:nvSpPr>
          <p:cNvPr id="20" name="Title 2">
            <a:extLst>
              <a:ext uri="{FF2B5EF4-FFF2-40B4-BE49-F238E27FC236}">
                <a16:creationId xmlns:a16="http://schemas.microsoft.com/office/drawing/2014/main" id="{1018FBA7-9244-4E49-86F6-F0A9C1043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874" y="153283"/>
            <a:ext cx="7886700" cy="396216"/>
          </a:xfrm>
          <a:prstGeom prst="rect">
            <a:avLst/>
          </a:prstGeom>
        </p:spPr>
        <p:txBody>
          <a:bodyPr anchor="ctr"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4B6F990F-1B94-4BFE-8901-985F24DADC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2414" y="672153"/>
            <a:ext cx="7876580" cy="429307"/>
          </a:xfrm>
          <a:prstGeom prst="rect">
            <a:avLst/>
          </a:prstGeom>
          <a:noFill/>
          <a:ln w="38100">
            <a:noFill/>
          </a:ln>
        </p:spPr>
        <p:txBody>
          <a:bodyPr vert="horz" wrap="none" lIns="0" tIns="0" rIns="0" bIns="0" anchor="ctr" anchorCtr="0">
            <a:normAutofit/>
          </a:bodyPr>
          <a:lstStyle>
            <a:lvl1pPr marL="0" indent="0" algn="l">
              <a:buNone/>
              <a:defRPr sz="1800" b="0" i="0" baseline="0">
                <a:solidFill>
                  <a:schemeClr val="tx1"/>
                </a:solidFill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Subtitle of this Slide [or delete]</a:t>
            </a:r>
          </a:p>
        </p:txBody>
      </p:sp>
    </p:spTree>
    <p:extLst>
      <p:ext uri="{BB962C8B-B14F-4D97-AF65-F5344CB8AC3E}">
        <p14:creationId xmlns:p14="http://schemas.microsoft.com/office/powerpoint/2010/main" val="25320521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Slide: 1 column_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CBE88E6-1A3C-1D44-A301-8B6F128B74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623" y="376987"/>
            <a:ext cx="6362073" cy="2149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latin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E6D5BA4-7C0B-DC41-BC97-01788E0457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79877" y="441958"/>
            <a:ext cx="1613647" cy="1501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i="0">
                <a:latin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2" name="Content Placeholder 16">
            <a:extLst>
              <a:ext uri="{FF2B5EF4-FFF2-40B4-BE49-F238E27FC236}">
                <a16:creationId xmlns:a16="http://schemas.microsoft.com/office/drawing/2014/main" id="{5BEE7BAD-90EC-A64C-B452-D1673C1461D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49624" y="1741941"/>
            <a:ext cx="8444753" cy="2486291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00000"/>
              </a:lnSpc>
              <a:buClr>
                <a:srgbClr val="FF0000"/>
              </a:buClr>
              <a:buSzPct val="70000"/>
              <a:buFont typeface="Wingdings" pitchFamily="2" charset="2"/>
              <a:buChar char="§"/>
              <a:defRPr sz="1500" b="0" i="0">
                <a:latin typeface="Verdana" panose="020B0604030504040204" pitchFamily="34" charset="0"/>
                <a:cs typeface="Verdana" panose="020B0604030504040204" pitchFamily="34" charset="0"/>
              </a:defRPr>
            </a:lvl1pPr>
            <a:lvl2pPr marL="514350" indent="-171450">
              <a:buSzPct val="70000"/>
              <a:buFont typeface="Wingdings" pitchFamily="2" charset="2"/>
              <a:buChar char="§"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70000"/>
              <a:buFont typeface="Wingdings" pitchFamily="2" charset="2"/>
              <a:buChar char="§"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70000"/>
              <a:buFont typeface="Wingdings" pitchFamily="2" charset="2"/>
              <a:buChar char="§"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50" indent="-171450">
              <a:buSzPct val="70000"/>
              <a:buFont typeface="Wingdings" pitchFamily="2" charset="2"/>
              <a:buChar char="§"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E0C580C2-66FE-DB46-8039-6CBD34F4A7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0464" y="1023731"/>
            <a:ext cx="8443913" cy="5476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500" b="1" i="0">
                <a:latin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Subheading goes here </a:t>
            </a:r>
            <a:br>
              <a:rPr lang="en-US"/>
            </a:br>
            <a:r>
              <a:rPr lang="en-US"/>
              <a:t>over one to two lines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9D9178-126C-7C45-B10C-676C513FD06C}"/>
              </a:ext>
            </a:extLst>
          </p:cNvPr>
          <p:cNvGrpSpPr/>
          <p:nvPr userDrawn="1"/>
        </p:nvGrpSpPr>
        <p:grpSpPr>
          <a:xfrm>
            <a:off x="349623" y="4504828"/>
            <a:ext cx="8444754" cy="358061"/>
            <a:chOff x="785283" y="6244864"/>
            <a:chExt cx="10615431" cy="45009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915EB93-42CE-8B44-BAE4-246182D3CE72}"/>
                </a:ext>
              </a:extLst>
            </p:cNvPr>
            <p:cNvSpPr/>
            <p:nvPr userDrawn="1"/>
          </p:nvSpPr>
          <p:spPr>
            <a:xfrm>
              <a:off x="1271923" y="6245797"/>
              <a:ext cx="9423581" cy="609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91">
                <a:latin typeface="Titillium Web" panose="00000500000000000000" pitchFamily="2" charset="0"/>
              </a:endParaRPr>
            </a:p>
          </p:txBody>
        </p:sp>
        <p:pic>
          <p:nvPicPr>
            <p:cNvPr id="17" name="Picture 16" descr="Outsmart_Risk_with_Strip_RGB.png">
              <a:extLst>
                <a:ext uri="{FF2B5EF4-FFF2-40B4-BE49-F238E27FC236}">
                  <a16:creationId xmlns:a16="http://schemas.microsoft.com/office/drawing/2014/main" id="{DB9C68E1-7D27-3F42-B302-AE079C8012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73287" y="6246472"/>
              <a:ext cx="930943" cy="229385"/>
            </a:xfrm>
            <a:prstGeom prst="rect">
              <a:avLst/>
            </a:prstGeom>
          </p:spPr>
        </p:pic>
        <p:pic>
          <p:nvPicPr>
            <p:cNvPr id="18" name="Picture 17" descr="Featurespace_Logo.png">
              <a:extLst>
                <a:ext uri="{FF2B5EF4-FFF2-40B4-BE49-F238E27FC236}">
                  <a16:creationId xmlns:a16="http://schemas.microsoft.com/office/drawing/2014/main" id="{16664002-5E94-BF49-9A09-79BD1B602D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283" y="6244864"/>
              <a:ext cx="930943" cy="450098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D1D06A0-21C3-CE4F-B2A9-DE0BB1BCB52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204229" y="6431673"/>
              <a:ext cx="196485" cy="1964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fld id="{221BE0B1-6E97-4EA4-9584-F77CE549C6EE}" type="slidenum">
                <a:rPr lang="en-GB" sz="450" smtClean="0">
                  <a:solidFill>
                    <a:schemeClr val="tx1"/>
                  </a:solidFill>
                  <a:latin typeface="Titillium Web" panose="00000500000000000000" pitchFamily="2" charset="0"/>
                </a:rPr>
                <a:t>‹#›</a:t>
              </a:fld>
              <a:endParaRPr lang="en-GB" sz="450">
                <a:solidFill>
                  <a:schemeClr val="tx1"/>
                </a:solidFill>
                <a:latin typeface="Titillium Web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945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_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tillium Web" panose="00000500000000000000" pitchFamily="2" charset="0"/>
            </a:endParaRPr>
          </a:p>
        </p:txBody>
      </p:sp>
      <p:pic>
        <p:nvPicPr>
          <p:cNvPr id="15" name="Picture 14" descr="PPT_Strip_RG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sp>
        <p:nvSpPr>
          <p:cNvPr id="9" name="Rectangle 8"/>
          <p:cNvSpPr>
            <a:spLocks noChangeAspect="1"/>
          </p:cNvSpPr>
          <p:nvPr/>
        </p:nvSpPr>
        <p:spPr>
          <a:xfrm>
            <a:off x="8745721" y="4825868"/>
            <a:ext cx="147364" cy="1473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fld id="{221BE0B1-6E97-4EA4-9584-F77CE549C6EE}" type="slidenum">
              <a:rPr lang="en-GB" sz="600" smtClean="0">
                <a:solidFill>
                  <a:schemeClr val="tx1"/>
                </a:solidFill>
                <a:latin typeface="Titillium Web" panose="00000500000000000000" pitchFamily="2" charset="0"/>
              </a:rPr>
              <a:t>‹#›</a:t>
            </a:fld>
            <a:endParaRPr lang="en-GB" sz="600" dirty="0">
              <a:solidFill>
                <a:schemeClr val="tx1"/>
              </a:solidFill>
              <a:latin typeface="Titillium Web" panose="00000500000000000000" pitchFamily="2" charset="0"/>
            </a:endParaRPr>
          </a:p>
        </p:txBody>
      </p:sp>
      <p:sp>
        <p:nvSpPr>
          <p:cNvPr id="76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3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t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Section</a:t>
            </a:r>
          </a:p>
        </p:txBody>
      </p:sp>
      <p:sp>
        <p:nvSpPr>
          <p:cNvPr id="77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46035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 dirty="0"/>
              <a:t>|</a:t>
            </a:r>
          </a:p>
        </p:txBody>
      </p:sp>
      <p:sp>
        <p:nvSpPr>
          <p:cNvPr id="78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09" y="206315"/>
            <a:ext cx="6329450" cy="252000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Slide [Capitalize Each Word in a Title]</a:t>
            </a:r>
          </a:p>
        </p:txBody>
      </p:sp>
      <p:pic>
        <p:nvPicPr>
          <p:cNvPr id="81" name="Picture 80" descr="Outsmart_Risk_with_Strip_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81728"/>
            <a:ext cx="720000" cy="177409"/>
          </a:xfrm>
          <a:prstGeom prst="rect">
            <a:avLst/>
          </a:prstGeom>
        </p:spPr>
      </p:pic>
      <p:sp>
        <p:nvSpPr>
          <p:cNvPr id="82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Sub-heading is one sentence that sums up the key point the slide is communicating to the viewer</a:t>
            </a:r>
          </a:p>
        </p:txBody>
      </p:sp>
      <p:sp>
        <p:nvSpPr>
          <p:cNvPr id="84" name="Content Placeholder 83"/>
          <p:cNvSpPr>
            <a:spLocks noGrp="1"/>
          </p:cNvSpPr>
          <p:nvPr>
            <p:ph sz="quarter" idx="15" hasCustomPrompt="1"/>
          </p:nvPr>
        </p:nvSpPr>
        <p:spPr>
          <a:xfrm>
            <a:off x="258761" y="1139928"/>
            <a:ext cx="8634323" cy="32400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lnSpc>
                <a:spcPct val="100000"/>
              </a:lnSpc>
              <a:spcBef>
                <a:spcPts val="1200"/>
              </a:spcBef>
              <a:buSzPct val="80000"/>
              <a:buFont typeface="Titillium Web" panose="00000500000000000000" pitchFamily="2" charset="0"/>
              <a:buChar char="&gt;"/>
              <a:defRPr sz="1400" b="1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4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2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4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49C34C-0936-4F4E-9DDC-06276893ABAF}"/>
              </a:ext>
            </a:extLst>
          </p:cNvPr>
          <p:cNvSpPr/>
          <p:nvPr userDrawn="1"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tillium Web" panose="00000500000000000000" pitchFamily="2" charset="0"/>
            </a:endParaRPr>
          </a:p>
        </p:txBody>
      </p:sp>
      <p:pic>
        <p:nvPicPr>
          <p:cNvPr id="14" name="Picture 13" descr="PPT_Strip_RGB.png">
            <a:extLst>
              <a:ext uri="{FF2B5EF4-FFF2-40B4-BE49-F238E27FC236}">
                <a16:creationId xmlns:a16="http://schemas.microsoft.com/office/drawing/2014/main" id="{0C75A769-E1A8-498F-9475-D02BA206FA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76692B2-0E33-4F19-8EE3-7C22A1144473}"/>
              </a:ext>
            </a:extLst>
          </p:cNvPr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 dirty="0">
              <a:latin typeface="Titillium Web" panose="00000500000000000000" pitchFamily="2" charset="0"/>
            </a:endParaRPr>
          </a:p>
        </p:txBody>
      </p:sp>
      <p:pic>
        <p:nvPicPr>
          <p:cNvPr id="17" name="Picture 16" descr="Featurespace_Logo.png">
            <a:extLst>
              <a:ext uri="{FF2B5EF4-FFF2-40B4-BE49-F238E27FC236}">
                <a16:creationId xmlns:a16="http://schemas.microsoft.com/office/drawing/2014/main" id="{F154B144-C693-4671-BAFD-4DE8E11F92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pic>
        <p:nvPicPr>
          <p:cNvPr id="19" name="Picture 18" descr="Outsmart_Risk_with_Strip_RGB.png">
            <a:extLst>
              <a:ext uri="{FF2B5EF4-FFF2-40B4-BE49-F238E27FC236}">
                <a16:creationId xmlns:a16="http://schemas.microsoft.com/office/drawing/2014/main" id="{C2D66D93-7B8D-47F1-AB1A-61B8D0B78D4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5"/>
            <a:ext cx="720000" cy="17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224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_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804333" y="1188066"/>
            <a:ext cx="45719" cy="28082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Titillium Web" panose="00000500000000000000" pitchFamily="2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 rot="16200000">
            <a:off x="4438111" y="2962126"/>
            <a:ext cx="45720" cy="34037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Titillium Web" panose="00000500000000000000" pitchFamily="2" charset="0"/>
            </a:endParaRPr>
          </a:p>
        </p:txBody>
      </p:sp>
      <p:pic>
        <p:nvPicPr>
          <p:cNvPr id="13" name="Picture 12" descr="Featurespace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894" y="3698497"/>
            <a:ext cx="1450005" cy="701060"/>
          </a:xfrm>
          <a:prstGeom prst="rect">
            <a:avLst/>
          </a:prstGeom>
        </p:spPr>
      </p:pic>
      <p:pic>
        <p:nvPicPr>
          <p:cNvPr id="14" name="Picture 13" descr="Outsmart_Risk_with_Strip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419" y="4399557"/>
            <a:ext cx="1453797" cy="358218"/>
          </a:xfrm>
          <a:prstGeom prst="rect">
            <a:avLst/>
          </a:prstGeom>
        </p:spPr>
      </p:pic>
      <p:pic>
        <p:nvPicPr>
          <p:cNvPr id="15" name="Picture 14" descr="PPT_Strip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19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804332" y="1963142"/>
            <a:ext cx="3775287" cy="320038"/>
          </a:xfrm>
          <a:prstGeom prst="rect">
            <a:avLst/>
          </a:prstGeom>
          <a:solidFill>
            <a:schemeClr val="bg1"/>
          </a:solidFill>
        </p:spPr>
        <p:txBody>
          <a:bodyPr lIns="144000" tIns="36000" rIns="108000" bIns="108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Titillium Web" panose="00000500000000000000" pitchFamily="2" charset="0"/>
              <a:buNone/>
              <a:defRPr sz="1200"/>
            </a:lvl1pPr>
            <a:lvl2pPr marL="1588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tabLst>
                <a:tab pos="180975" algn="l"/>
              </a:tabLst>
              <a:defRPr sz="1200">
                <a:latin typeface="Titillium Web" panose="00000500000000000000" pitchFamily="2" charset="0"/>
              </a:defRPr>
            </a:lvl2pPr>
            <a:lvl3pPr marL="857250" indent="-171450">
              <a:buFont typeface="Titillium Web" panose="00000500000000000000" pitchFamily="2" charset="0"/>
              <a:buChar char="&gt;"/>
              <a:defRPr sz="1000"/>
            </a:lvl3pPr>
            <a:lvl4pPr marL="1200150" indent="-171450">
              <a:buFont typeface="Titillium Web" panose="00000500000000000000" pitchFamily="2" charset="0"/>
              <a:buChar char="&gt;"/>
              <a:defRPr sz="900"/>
            </a:lvl4pPr>
            <a:lvl5pPr marL="1543050" indent="-171450">
              <a:buFont typeface="Titillium Web" panose="00000500000000000000" pitchFamily="2" charset="0"/>
              <a:buChar char="&gt;"/>
              <a:defRPr sz="900"/>
            </a:lvl5pPr>
          </a:lstStyle>
          <a:p>
            <a:pPr lvl="1"/>
            <a:r>
              <a:rPr lang="en-US" dirty="0"/>
              <a:t>[01 January 2017]</a:t>
            </a:r>
          </a:p>
        </p:txBody>
      </p:sp>
      <p:sp>
        <p:nvSpPr>
          <p:cNvPr id="20" name="Text Placeholder 30"/>
          <p:cNvSpPr>
            <a:spLocks noGrp="1"/>
          </p:cNvSpPr>
          <p:nvPr>
            <p:ph type="body" sz="quarter" idx="16" hasCustomPrompt="1"/>
          </p:nvPr>
        </p:nvSpPr>
        <p:spPr>
          <a:xfrm>
            <a:off x="804332" y="991148"/>
            <a:ext cx="3775287" cy="33146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44000" tIns="72000" rIns="144000" bIns="0" anchor="t" anchorCtr="0">
            <a:normAutofit/>
          </a:bodyPr>
          <a:lstStyle>
            <a:lvl1pPr marL="0" indent="0">
              <a:buNone/>
              <a:defRPr sz="16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[Client Name or Featurespace]</a:t>
            </a:r>
          </a:p>
        </p:txBody>
      </p:sp>
      <p:sp>
        <p:nvSpPr>
          <p:cNvPr id="21" name="Text Placeholder 30"/>
          <p:cNvSpPr>
            <a:spLocks noGrp="1"/>
          </p:cNvSpPr>
          <p:nvPr>
            <p:ph type="body" sz="quarter" idx="17" hasCustomPrompt="1"/>
          </p:nvPr>
        </p:nvSpPr>
        <p:spPr>
          <a:xfrm>
            <a:off x="804332" y="1322613"/>
            <a:ext cx="3775287" cy="63997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44000" tIns="72000" rIns="14400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[Presentation Title Goes Here and onto the Next Line]</a:t>
            </a:r>
          </a:p>
        </p:txBody>
      </p:sp>
      <p:sp>
        <p:nvSpPr>
          <p:cNvPr id="22" name="Content Placeholder 83"/>
          <p:cNvSpPr>
            <a:spLocks noGrp="1"/>
          </p:cNvSpPr>
          <p:nvPr>
            <p:ph sz="quarter" idx="15" hasCustomPrompt="1"/>
          </p:nvPr>
        </p:nvSpPr>
        <p:spPr>
          <a:xfrm>
            <a:off x="804332" y="3596640"/>
            <a:ext cx="2312248" cy="1090216"/>
          </a:xfrm>
          <a:prstGeom prst="rect">
            <a:avLst/>
          </a:prstGeom>
          <a:solidFill>
            <a:schemeClr val="bg1"/>
          </a:solidFill>
        </p:spPr>
        <p:txBody>
          <a:bodyPr lIns="180000" tIns="108000" rIns="180000" bIns="108000">
            <a:normAutofit/>
          </a:bodyPr>
          <a:lstStyle>
            <a:lvl1pPr marL="0" indent="0">
              <a:buSzPct val="80000"/>
              <a:buFont typeface="Titillium Web" panose="00000500000000000000" pitchFamily="2" charset="0"/>
              <a:buNone/>
              <a:defRPr sz="1100" i="1">
                <a:latin typeface="Titillium Web" panose="00000500000000000000" pitchFamily="2" charset="0"/>
              </a:defRPr>
            </a:lvl1pPr>
            <a:lvl2pPr marL="342900" indent="0">
              <a:buClr>
                <a:schemeClr val="accent1"/>
              </a:buClr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Subtitle goes here.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886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_Gre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tillium Web" panose="00000500000000000000" pitchFamily="2" charset="0"/>
            </a:endParaRPr>
          </a:p>
        </p:txBody>
      </p:sp>
      <p:pic>
        <p:nvPicPr>
          <p:cNvPr id="15" name="Picture 14" descr="PPT_Strip_RG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pic>
        <p:nvPicPr>
          <p:cNvPr id="81" name="Picture 80" descr="Outsmart_Risk_with_Strip_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81728"/>
            <a:ext cx="720000" cy="17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5917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s: Image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tillium Web" panose="000005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sp>
        <p:nvSpPr>
          <p:cNvPr id="9" name="Rectangle 8"/>
          <p:cNvSpPr>
            <a:spLocks noChangeAspect="1"/>
          </p:cNvSpPr>
          <p:nvPr/>
        </p:nvSpPr>
        <p:spPr>
          <a:xfrm>
            <a:off x="8745721" y="4825868"/>
            <a:ext cx="147364" cy="1473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fld id="{221BE0B1-6E97-4EA4-9584-F77CE549C6EE}" type="slidenum">
              <a:rPr lang="en-GB" sz="600" smtClean="0">
                <a:solidFill>
                  <a:schemeClr val="tx1"/>
                </a:solidFill>
                <a:latin typeface="Titillium Web" panose="00000500000000000000" pitchFamily="2" charset="0"/>
              </a:rPr>
              <a:t>‹#›</a:t>
            </a:fld>
            <a:endParaRPr lang="en-GB" sz="600" dirty="0">
              <a:solidFill>
                <a:schemeClr val="tx1"/>
              </a:solidFill>
              <a:latin typeface="Titillium Web" panose="00000500000000000000" pitchFamily="2" charset="0"/>
            </a:endParaRPr>
          </a:p>
        </p:txBody>
      </p:sp>
      <p:pic>
        <p:nvPicPr>
          <p:cNvPr id="81" name="Picture 80" descr="Outsmart_Risk_with_Strip_R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81728"/>
            <a:ext cx="720000" cy="177409"/>
          </a:xfrm>
          <a:prstGeom prst="rect">
            <a:avLst/>
          </a:prstGeom>
        </p:spPr>
      </p:pic>
      <p:sp>
        <p:nvSpPr>
          <p:cNvPr id="84" name="Content Placeholder 83"/>
          <p:cNvSpPr>
            <a:spLocks noGrp="1"/>
          </p:cNvSpPr>
          <p:nvPr>
            <p:ph sz="quarter" idx="15" hasCustomPrompt="1"/>
          </p:nvPr>
        </p:nvSpPr>
        <p:spPr>
          <a:xfrm>
            <a:off x="258762" y="1139928"/>
            <a:ext cx="4140000" cy="32400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sp>
        <p:nvSpPr>
          <p:cNvPr id="85" name="Content Placeholder 83"/>
          <p:cNvSpPr>
            <a:spLocks noGrp="1"/>
          </p:cNvSpPr>
          <p:nvPr>
            <p:ph sz="quarter" idx="16" hasCustomPrompt="1"/>
          </p:nvPr>
        </p:nvSpPr>
        <p:spPr>
          <a:xfrm>
            <a:off x="4753085" y="1139928"/>
            <a:ext cx="4140000" cy="32400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pic>
        <p:nvPicPr>
          <p:cNvPr id="14" name="Picture 13" descr="PPT_Strip_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16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3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t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Section</a:t>
            </a:r>
          </a:p>
        </p:txBody>
      </p:sp>
      <p:sp>
        <p:nvSpPr>
          <p:cNvPr id="17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46035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 dirty="0"/>
              <a:t>|</a:t>
            </a:r>
          </a:p>
        </p:txBody>
      </p:sp>
      <p:sp>
        <p:nvSpPr>
          <p:cNvPr id="18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09" y="206315"/>
            <a:ext cx="6329450" cy="252000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Slide [Capitalize Each Word in a Title]</a:t>
            </a:r>
          </a:p>
        </p:txBody>
      </p:sp>
      <p:sp>
        <p:nvSpPr>
          <p:cNvPr id="19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Sub-heading is one sentence that sums up the key point the slide is communicating to the viewer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E48DB4-290C-44D8-980A-1EFCA8F399ED}"/>
              </a:ext>
            </a:extLst>
          </p:cNvPr>
          <p:cNvSpPr/>
          <p:nvPr userDrawn="1"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tillium Web" panose="00000500000000000000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6D000C-8DA2-4BD3-8951-22083C8D0B17}"/>
              </a:ext>
            </a:extLst>
          </p:cNvPr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 dirty="0">
              <a:latin typeface="Titillium Web" panose="00000500000000000000" pitchFamily="2" charset="0"/>
            </a:endParaRPr>
          </a:p>
        </p:txBody>
      </p:sp>
      <p:pic>
        <p:nvPicPr>
          <p:cNvPr id="21" name="Picture 20" descr="Featurespace_Logo.png">
            <a:extLst>
              <a:ext uri="{FF2B5EF4-FFF2-40B4-BE49-F238E27FC236}">
                <a16:creationId xmlns:a16="http://schemas.microsoft.com/office/drawing/2014/main" id="{B207BB25-71BD-41CA-A916-428509F60A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pic>
        <p:nvPicPr>
          <p:cNvPr id="23" name="Picture 22" descr="Outsmart_Risk_with_Strip_RGB.png">
            <a:extLst>
              <a:ext uri="{FF2B5EF4-FFF2-40B4-BE49-F238E27FC236}">
                <a16:creationId xmlns:a16="http://schemas.microsoft.com/office/drawing/2014/main" id="{50331E21-07B9-4029-8A37-E4D470AF9D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5"/>
            <a:ext cx="720000" cy="177409"/>
          </a:xfrm>
          <a:prstGeom prst="rect">
            <a:avLst/>
          </a:prstGeom>
        </p:spPr>
      </p:pic>
      <p:pic>
        <p:nvPicPr>
          <p:cNvPr id="24" name="Picture 23" descr="PPT_Strip_RGB.png">
            <a:extLst>
              <a:ext uri="{FF2B5EF4-FFF2-40B4-BE49-F238E27FC236}">
                <a16:creationId xmlns:a16="http://schemas.microsoft.com/office/drawing/2014/main" id="{2361E53D-B9FC-4101-8F43-1F1CCEB087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4730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ages +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tillium Web" panose="000005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sp>
        <p:nvSpPr>
          <p:cNvPr id="9" name="Rectangle 8"/>
          <p:cNvSpPr>
            <a:spLocks noChangeAspect="1"/>
          </p:cNvSpPr>
          <p:nvPr/>
        </p:nvSpPr>
        <p:spPr>
          <a:xfrm>
            <a:off x="8745721" y="4825868"/>
            <a:ext cx="147364" cy="1473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fld id="{221BE0B1-6E97-4EA4-9584-F77CE549C6EE}" type="slidenum">
              <a:rPr lang="en-GB" sz="600" smtClean="0">
                <a:solidFill>
                  <a:schemeClr val="tx1"/>
                </a:solidFill>
                <a:latin typeface="Titillium Web" panose="00000500000000000000" pitchFamily="2" charset="0"/>
              </a:rPr>
              <a:t>‹#›</a:t>
            </a:fld>
            <a:endParaRPr lang="en-GB" sz="600" dirty="0">
              <a:solidFill>
                <a:schemeClr val="tx1"/>
              </a:solidFill>
              <a:latin typeface="Titillium Web" panose="00000500000000000000" pitchFamily="2" charset="0"/>
            </a:endParaRPr>
          </a:p>
        </p:txBody>
      </p:sp>
      <p:pic>
        <p:nvPicPr>
          <p:cNvPr id="81" name="Picture 80" descr="Outsmart_Risk_with_Strip_R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81728"/>
            <a:ext cx="720000" cy="177409"/>
          </a:xfrm>
          <a:prstGeom prst="rect">
            <a:avLst/>
          </a:prstGeom>
        </p:spPr>
      </p:pic>
      <p:sp>
        <p:nvSpPr>
          <p:cNvPr id="84" name="Content Placeholder 83"/>
          <p:cNvSpPr>
            <a:spLocks noGrp="1"/>
          </p:cNvSpPr>
          <p:nvPr>
            <p:ph sz="quarter" idx="15" hasCustomPrompt="1"/>
          </p:nvPr>
        </p:nvSpPr>
        <p:spPr>
          <a:xfrm>
            <a:off x="258762" y="3284220"/>
            <a:ext cx="4140000" cy="1095708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sp>
        <p:nvSpPr>
          <p:cNvPr id="85" name="Content Placeholder 83"/>
          <p:cNvSpPr>
            <a:spLocks noGrp="1"/>
          </p:cNvSpPr>
          <p:nvPr>
            <p:ph sz="quarter" idx="16" hasCustomPrompt="1"/>
          </p:nvPr>
        </p:nvSpPr>
        <p:spPr>
          <a:xfrm>
            <a:off x="4753085" y="3284220"/>
            <a:ext cx="4140000" cy="1095708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58762" y="1143000"/>
            <a:ext cx="4140000" cy="198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  <a:latin typeface="Titillium Web" panose="00000500000000000000" pitchFamily="2" charset="0"/>
              </a:rPr>
              <a:t>Insert Image Here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53085" y="1143000"/>
            <a:ext cx="4140000" cy="198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2">
                    <a:lumMod val="60000"/>
                    <a:lumOff val="40000"/>
                  </a:schemeClr>
                </a:solidFill>
                <a:latin typeface="Titillium Web" panose="00000500000000000000" pitchFamily="2" charset="0"/>
              </a:rPr>
              <a:t>Insert Image Here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  <a:latin typeface="Titillium Web" panose="00000500000000000000" pitchFamily="2" charset="0"/>
            </a:endParaRPr>
          </a:p>
        </p:txBody>
      </p:sp>
      <p:pic>
        <p:nvPicPr>
          <p:cNvPr id="11" name="Picture 10" descr="PPT_Strip_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12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3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t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Section</a:t>
            </a:r>
          </a:p>
        </p:txBody>
      </p:sp>
      <p:sp>
        <p:nvSpPr>
          <p:cNvPr id="13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46035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 dirty="0"/>
              <a:t>|</a:t>
            </a:r>
          </a:p>
        </p:txBody>
      </p:sp>
      <p:sp>
        <p:nvSpPr>
          <p:cNvPr id="14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09" y="206315"/>
            <a:ext cx="6329450" cy="252000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Slide [Capitalize Each Word in a Title]</a:t>
            </a:r>
          </a:p>
        </p:txBody>
      </p:sp>
      <p:sp>
        <p:nvSpPr>
          <p:cNvPr id="15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Sub-heading is one sentence that sums up the key point the slide is communicating to the viewer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8FFB5D8-1A14-489A-88A6-D7542820F735}"/>
              </a:ext>
            </a:extLst>
          </p:cNvPr>
          <p:cNvSpPr/>
          <p:nvPr userDrawn="1"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tillium Web" panose="00000500000000000000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304DC6-E1BD-4F7D-ADC8-6BB9D2A1D761}"/>
              </a:ext>
            </a:extLst>
          </p:cNvPr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 dirty="0">
              <a:latin typeface="Titillium Web" panose="00000500000000000000" pitchFamily="2" charset="0"/>
            </a:endParaRPr>
          </a:p>
        </p:txBody>
      </p:sp>
      <p:pic>
        <p:nvPicPr>
          <p:cNvPr id="18" name="Picture 17" descr="Featurespace_Logo.png">
            <a:extLst>
              <a:ext uri="{FF2B5EF4-FFF2-40B4-BE49-F238E27FC236}">
                <a16:creationId xmlns:a16="http://schemas.microsoft.com/office/drawing/2014/main" id="{5A566ACA-B2B9-46B4-A1F1-B1861F2712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pic>
        <p:nvPicPr>
          <p:cNvPr id="20" name="Picture 19" descr="Outsmart_Risk_with_Strip_RGB.png">
            <a:extLst>
              <a:ext uri="{FF2B5EF4-FFF2-40B4-BE49-F238E27FC236}">
                <a16:creationId xmlns:a16="http://schemas.microsoft.com/office/drawing/2014/main" id="{7352EFA5-584D-4729-B421-D9D41A10A8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5"/>
            <a:ext cx="720000" cy="17740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1492E18-C1FC-4B7A-8454-3D342AF3D1B2}"/>
              </a:ext>
            </a:extLst>
          </p:cNvPr>
          <p:cNvSpPr/>
          <p:nvPr userDrawn="1"/>
        </p:nvSpPr>
        <p:spPr>
          <a:xfrm>
            <a:off x="258762" y="1143000"/>
            <a:ext cx="4140000" cy="198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  <a:latin typeface="Titillium Web" panose="00000500000000000000" pitchFamily="2" charset="0"/>
              </a:rPr>
              <a:t>Insert Image Here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A364ACF-8A6C-40F0-9A15-E8EF45D27294}"/>
              </a:ext>
            </a:extLst>
          </p:cNvPr>
          <p:cNvSpPr/>
          <p:nvPr userDrawn="1"/>
        </p:nvSpPr>
        <p:spPr>
          <a:xfrm>
            <a:off x="4753085" y="1143000"/>
            <a:ext cx="4140000" cy="198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  <a:latin typeface="Titillium Web" panose="00000500000000000000" pitchFamily="2" charset="0"/>
              </a:rPr>
              <a:t>Insert Image Here</a:t>
            </a:r>
          </a:p>
        </p:txBody>
      </p:sp>
      <p:pic>
        <p:nvPicPr>
          <p:cNvPr id="23" name="Picture 22" descr="PPT_Strip_RGB.png">
            <a:extLst>
              <a:ext uri="{FF2B5EF4-FFF2-40B4-BE49-F238E27FC236}">
                <a16:creationId xmlns:a16="http://schemas.microsoft.com/office/drawing/2014/main" id="{94474604-CFCB-4E5D-87FF-6784D28809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0510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ages +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tillium Web" panose="000005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sp>
        <p:nvSpPr>
          <p:cNvPr id="9" name="Rectangle 8"/>
          <p:cNvSpPr>
            <a:spLocks noChangeAspect="1"/>
          </p:cNvSpPr>
          <p:nvPr/>
        </p:nvSpPr>
        <p:spPr>
          <a:xfrm>
            <a:off x="8745721" y="4825868"/>
            <a:ext cx="147364" cy="1473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fld id="{221BE0B1-6E97-4EA4-9584-F77CE549C6EE}" type="slidenum">
              <a:rPr lang="en-GB" sz="600" smtClean="0">
                <a:solidFill>
                  <a:schemeClr val="tx1"/>
                </a:solidFill>
                <a:latin typeface="Titillium Web" panose="00000500000000000000" pitchFamily="2" charset="0"/>
              </a:rPr>
              <a:t>‹#›</a:t>
            </a:fld>
            <a:endParaRPr lang="en-GB" sz="600" dirty="0">
              <a:solidFill>
                <a:schemeClr val="tx1"/>
              </a:solidFill>
              <a:latin typeface="Titillium Web" panose="00000500000000000000" pitchFamily="2" charset="0"/>
            </a:endParaRPr>
          </a:p>
        </p:txBody>
      </p:sp>
      <p:pic>
        <p:nvPicPr>
          <p:cNvPr id="81" name="Picture 80" descr="Outsmart_Risk_with_Strip_R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81728"/>
            <a:ext cx="720000" cy="177409"/>
          </a:xfrm>
          <a:prstGeom prst="rect">
            <a:avLst/>
          </a:prstGeom>
        </p:spPr>
      </p:pic>
      <p:sp>
        <p:nvSpPr>
          <p:cNvPr id="84" name="Content Placeholder 83"/>
          <p:cNvSpPr>
            <a:spLocks noGrp="1"/>
          </p:cNvSpPr>
          <p:nvPr>
            <p:ph sz="quarter" idx="15" hasCustomPrompt="1"/>
          </p:nvPr>
        </p:nvSpPr>
        <p:spPr>
          <a:xfrm>
            <a:off x="258762" y="3284220"/>
            <a:ext cx="2700000" cy="1095708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sp>
        <p:nvSpPr>
          <p:cNvPr id="85" name="Content Placeholder 83"/>
          <p:cNvSpPr>
            <a:spLocks noGrp="1"/>
          </p:cNvSpPr>
          <p:nvPr>
            <p:ph sz="quarter" idx="16" hasCustomPrompt="1"/>
          </p:nvPr>
        </p:nvSpPr>
        <p:spPr>
          <a:xfrm>
            <a:off x="3225925" y="3284220"/>
            <a:ext cx="2700000" cy="1095708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58762" y="1143000"/>
            <a:ext cx="2700000" cy="198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  <a:latin typeface="Titillium Web" panose="00000500000000000000" pitchFamily="2" charset="0"/>
              </a:rPr>
              <a:t>Insert Image Here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25924" y="1143000"/>
            <a:ext cx="2700000" cy="198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2">
                    <a:lumMod val="60000"/>
                    <a:lumOff val="40000"/>
                  </a:schemeClr>
                </a:solidFill>
                <a:latin typeface="Titillium Web" panose="00000500000000000000" pitchFamily="2" charset="0"/>
              </a:rPr>
              <a:t>Insert Image Here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  <a:latin typeface="Titillium Web" panose="00000500000000000000" pitchFamily="2" charset="0"/>
            </a:endParaRPr>
          </a:p>
        </p:txBody>
      </p:sp>
      <p:sp>
        <p:nvSpPr>
          <p:cNvPr id="11" name="Content Placeholder 83"/>
          <p:cNvSpPr>
            <a:spLocks noGrp="1"/>
          </p:cNvSpPr>
          <p:nvPr>
            <p:ph sz="quarter" idx="17" hasCustomPrompt="1"/>
          </p:nvPr>
        </p:nvSpPr>
        <p:spPr>
          <a:xfrm>
            <a:off x="6193085" y="3284220"/>
            <a:ext cx="2700000" cy="1095708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193085" y="1143000"/>
            <a:ext cx="2700000" cy="198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2">
                    <a:lumMod val="60000"/>
                    <a:lumOff val="40000"/>
                  </a:schemeClr>
                </a:solidFill>
                <a:latin typeface="Titillium Web" panose="00000500000000000000" pitchFamily="2" charset="0"/>
              </a:rPr>
              <a:t>Insert Image Here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  <a:latin typeface="Titillium Web" panose="00000500000000000000" pitchFamily="2" charset="0"/>
            </a:endParaRPr>
          </a:p>
        </p:txBody>
      </p:sp>
      <p:pic>
        <p:nvPicPr>
          <p:cNvPr id="13" name="Picture 12" descr="PPT_Strip_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14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3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t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Section</a:t>
            </a:r>
          </a:p>
        </p:txBody>
      </p:sp>
      <p:sp>
        <p:nvSpPr>
          <p:cNvPr id="15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46035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 dirty="0"/>
              <a:t>|</a:t>
            </a:r>
          </a:p>
        </p:txBody>
      </p:sp>
      <p:sp>
        <p:nvSpPr>
          <p:cNvPr id="16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09" y="206315"/>
            <a:ext cx="6329450" cy="252000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Slide [Capitalize Each Word in a Title]</a:t>
            </a:r>
          </a:p>
        </p:txBody>
      </p:sp>
      <p:sp>
        <p:nvSpPr>
          <p:cNvPr id="17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Sub-heading is one sentence that sums up the key point the slide is communicating to the viewer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8131D3-5AB8-4E2E-80A4-0592EB3C5E8C}"/>
              </a:ext>
            </a:extLst>
          </p:cNvPr>
          <p:cNvSpPr/>
          <p:nvPr userDrawn="1"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tillium Web" panose="000005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0EEEC90-FE3C-4622-9335-5919A972F7D1}"/>
              </a:ext>
            </a:extLst>
          </p:cNvPr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 dirty="0">
              <a:latin typeface="Titillium Web" panose="00000500000000000000" pitchFamily="2" charset="0"/>
            </a:endParaRPr>
          </a:p>
        </p:txBody>
      </p:sp>
      <p:pic>
        <p:nvPicPr>
          <p:cNvPr id="20" name="Picture 19" descr="Featurespace_Logo.png">
            <a:extLst>
              <a:ext uri="{FF2B5EF4-FFF2-40B4-BE49-F238E27FC236}">
                <a16:creationId xmlns:a16="http://schemas.microsoft.com/office/drawing/2014/main" id="{0D1E77FC-C2F5-42E9-8B04-71EC7C1979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pic>
        <p:nvPicPr>
          <p:cNvPr id="22" name="Picture 21" descr="Outsmart_Risk_with_Strip_RGB.png">
            <a:extLst>
              <a:ext uri="{FF2B5EF4-FFF2-40B4-BE49-F238E27FC236}">
                <a16:creationId xmlns:a16="http://schemas.microsoft.com/office/drawing/2014/main" id="{C200E401-D435-4D7A-8F4A-0D25E149D7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5"/>
            <a:ext cx="720000" cy="17740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02F6762-2416-43A7-A2BC-40CA9BD7FB6D}"/>
              </a:ext>
            </a:extLst>
          </p:cNvPr>
          <p:cNvSpPr/>
          <p:nvPr userDrawn="1"/>
        </p:nvSpPr>
        <p:spPr>
          <a:xfrm>
            <a:off x="258762" y="1143000"/>
            <a:ext cx="2700000" cy="198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  <a:latin typeface="Titillium Web" panose="00000500000000000000" pitchFamily="2" charset="0"/>
              </a:rPr>
              <a:t>Insert Image Here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215D0A2-6C35-4875-9C9D-76B03B5C2E5F}"/>
              </a:ext>
            </a:extLst>
          </p:cNvPr>
          <p:cNvSpPr/>
          <p:nvPr userDrawn="1"/>
        </p:nvSpPr>
        <p:spPr>
          <a:xfrm>
            <a:off x="3225924" y="1143000"/>
            <a:ext cx="2700000" cy="198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  <a:latin typeface="Titillium Web" panose="00000500000000000000" pitchFamily="2" charset="0"/>
              </a:rPr>
              <a:t>Insert Image Here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096CDB3-0355-4D76-991A-838ADA6B9A71}"/>
              </a:ext>
            </a:extLst>
          </p:cNvPr>
          <p:cNvSpPr/>
          <p:nvPr userDrawn="1"/>
        </p:nvSpPr>
        <p:spPr>
          <a:xfrm>
            <a:off x="6193085" y="1143000"/>
            <a:ext cx="2700000" cy="198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  <a:latin typeface="Titillium Web" panose="00000500000000000000" pitchFamily="2" charset="0"/>
              </a:rPr>
              <a:t>Insert Image Here</a:t>
            </a:r>
          </a:p>
        </p:txBody>
      </p:sp>
      <p:pic>
        <p:nvPicPr>
          <p:cNvPr id="26" name="Picture 25" descr="PPT_Strip_RGB.png">
            <a:extLst>
              <a:ext uri="{FF2B5EF4-FFF2-40B4-BE49-F238E27FC236}">
                <a16:creationId xmlns:a16="http://schemas.microsoft.com/office/drawing/2014/main" id="{5C7F1EA0-26D6-40C3-9253-C859535256C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2780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Text +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tillium Web" panose="000005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sp>
        <p:nvSpPr>
          <p:cNvPr id="9" name="Rectangle 8"/>
          <p:cNvSpPr>
            <a:spLocks noChangeAspect="1"/>
          </p:cNvSpPr>
          <p:nvPr/>
        </p:nvSpPr>
        <p:spPr>
          <a:xfrm>
            <a:off x="8745721" y="4825868"/>
            <a:ext cx="147364" cy="1473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fld id="{221BE0B1-6E97-4EA4-9584-F77CE549C6EE}" type="slidenum">
              <a:rPr lang="en-GB" sz="600" smtClean="0">
                <a:solidFill>
                  <a:schemeClr val="tx1"/>
                </a:solidFill>
                <a:latin typeface="Titillium Web" panose="00000500000000000000" pitchFamily="2" charset="0"/>
              </a:rPr>
              <a:t>‹#›</a:t>
            </a:fld>
            <a:endParaRPr lang="en-GB" sz="600" dirty="0">
              <a:solidFill>
                <a:schemeClr val="tx1"/>
              </a:solidFill>
              <a:latin typeface="Titillium Web" panose="00000500000000000000" pitchFamily="2" charset="0"/>
            </a:endParaRPr>
          </a:p>
        </p:txBody>
      </p:sp>
      <p:pic>
        <p:nvPicPr>
          <p:cNvPr id="81" name="Picture 80" descr="Outsmart_Risk_with_Strip_R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81728"/>
            <a:ext cx="720000" cy="177409"/>
          </a:xfrm>
          <a:prstGeom prst="rect">
            <a:avLst/>
          </a:prstGeom>
        </p:spPr>
      </p:pic>
      <p:sp>
        <p:nvSpPr>
          <p:cNvPr id="85" name="Content Placeholder 83"/>
          <p:cNvSpPr>
            <a:spLocks noGrp="1"/>
          </p:cNvSpPr>
          <p:nvPr>
            <p:ph sz="quarter" idx="16" hasCustomPrompt="1"/>
          </p:nvPr>
        </p:nvSpPr>
        <p:spPr>
          <a:xfrm>
            <a:off x="4753085" y="1139928"/>
            <a:ext cx="4140000" cy="32400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258763" y="1139825"/>
            <a:ext cx="4313237" cy="3240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GB" dirty="0"/>
              <a:t>Insert large text here</a:t>
            </a:r>
          </a:p>
        </p:txBody>
      </p:sp>
      <p:pic>
        <p:nvPicPr>
          <p:cNvPr id="16" name="Picture 15" descr="PPT_Strip_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17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3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t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Section</a:t>
            </a:r>
          </a:p>
        </p:txBody>
      </p:sp>
      <p:sp>
        <p:nvSpPr>
          <p:cNvPr id="18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46035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 dirty="0"/>
              <a:t>|</a:t>
            </a:r>
          </a:p>
        </p:txBody>
      </p:sp>
      <p:sp>
        <p:nvSpPr>
          <p:cNvPr id="19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09" y="206315"/>
            <a:ext cx="6329450" cy="252000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Slide [Capitalize Each Word in a Title]</a:t>
            </a:r>
          </a:p>
        </p:txBody>
      </p:sp>
      <p:sp>
        <p:nvSpPr>
          <p:cNvPr id="20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Sub-heading is one sentence that sums up the key point the slide is communicating to the viewer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F13CBF7-AED9-455F-8D57-AD14337F61A7}"/>
              </a:ext>
            </a:extLst>
          </p:cNvPr>
          <p:cNvSpPr/>
          <p:nvPr userDrawn="1"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tillium Web" panose="00000500000000000000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4F01B87-D955-43ED-A745-543C790E283B}"/>
              </a:ext>
            </a:extLst>
          </p:cNvPr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 dirty="0">
              <a:latin typeface="Titillium Web" panose="00000500000000000000" pitchFamily="2" charset="0"/>
            </a:endParaRPr>
          </a:p>
        </p:txBody>
      </p:sp>
      <p:pic>
        <p:nvPicPr>
          <p:cNvPr id="21" name="Picture 20" descr="Featurespace_Logo.png">
            <a:extLst>
              <a:ext uri="{FF2B5EF4-FFF2-40B4-BE49-F238E27FC236}">
                <a16:creationId xmlns:a16="http://schemas.microsoft.com/office/drawing/2014/main" id="{85B74EFF-C0F3-4723-B3D1-9942A81120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pic>
        <p:nvPicPr>
          <p:cNvPr id="23" name="Picture 22" descr="Outsmart_Risk_with_Strip_RGB.png">
            <a:extLst>
              <a:ext uri="{FF2B5EF4-FFF2-40B4-BE49-F238E27FC236}">
                <a16:creationId xmlns:a16="http://schemas.microsoft.com/office/drawing/2014/main" id="{4CC1E871-75DB-4C33-AB2F-E0D6379AA7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5"/>
            <a:ext cx="720000" cy="177409"/>
          </a:xfrm>
          <a:prstGeom prst="rect">
            <a:avLst/>
          </a:prstGeom>
        </p:spPr>
      </p:pic>
      <p:pic>
        <p:nvPicPr>
          <p:cNvPr id="24" name="Picture 23" descr="PPT_Strip_RGB.png">
            <a:extLst>
              <a:ext uri="{FF2B5EF4-FFF2-40B4-BE49-F238E27FC236}">
                <a16:creationId xmlns:a16="http://schemas.microsoft.com/office/drawing/2014/main" id="{4D216E48-251F-4793-BD8F-7BE840DF5DA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005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ta Table +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tillium Web" panose="000005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sp>
        <p:nvSpPr>
          <p:cNvPr id="9" name="Rectangle 8"/>
          <p:cNvSpPr>
            <a:spLocks noChangeAspect="1"/>
          </p:cNvSpPr>
          <p:nvPr/>
        </p:nvSpPr>
        <p:spPr>
          <a:xfrm>
            <a:off x="8745721" y="4825868"/>
            <a:ext cx="147364" cy="1473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fld id="{221BE0B1-6E97-4EA4-9584-F77CE549C6EE}" type="slidenum">
              <a:rPr lang="en-GB" sz="600" smtClean="0">
                <a:solidFill>
                  <a:schemeClr val="tx1"/>
                </a:solidFill>
                <a:latin typeface="Titillium Web" panose="00000500000000000000" pitchFamily="2" charset="0"/>
              </a:rPr>
              <a:t>‹#›</a:t>
            </a:fld>
            <a:endParaRPr lang="en-GB" sz="600" dirty="0">
              <a:solidFill>
                <a:schemeClr val="tx1"/>
              </a:solidFill>
              <a:latin typeface="Titillium Web" panose="00000500000000000000" pitchFamily="2" charset="0"/>
            </a:endParaRPr>
          </a:p>
        </p:txBody>
      </p:sp>
      <p:pic>
        <p:nvPicPr>
          <p:cNvPr id="81" name="Picture 80" descr="Outsmart_Risk_with_Strip_R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81728"/>
            <a:ext cx="720000" cy="177409"/>
          </a:xfrm>
          <a:prstGeom prst="rect">
            <a:avLst/>
          </a:prstGeom>
        </p:spPr>
      </p:pic>
      <p:sp>
        <p:nvSpPr>
          <p:cNvPr id="85" name="Content Placeholder 83"/>
          <p:cNvSpPr>
            <a:spLocks noGrp="1"/>
          </p:cNvSpPr>
          <p:nvPr>
            <p:ph sz="quarter" idx="16" hasCustomPrompt="1"/>
          </p:nvPr>
        </p:nvSpPr>
        <p:spPr>
          <a:xfrm>
            <a:off x="4753085" y="1139928"/>
            <a:ext cx="4140000" cy="32400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258762" y="1139928"/>
          <a:ext cx="4140000" cy="324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0000">
                  <a:extLst>
                    <a:ext uri="{9D8B030D-6E8A-4147-A177-3AD203B41FA5}">
                      <a16:colId xmlns:a16="http://schemas.microsoft.com/office/drawing/2014/main" val="1089809231"/>
                    </a:ext>
                  </a:extLst>
                </a:gridCol>
                <a:gridCol w="1380000">
                  <a:extLst>
                    <a:ext uri="{9D8B030D-6E8A-4147-A177-3AD203B41FA5}">
                      <a16:colId xmlns:a16="http://schemas.microsoft.com/office/drawing/2014/main" val="2777975745"/>
                    </a:ext>
                  </a:extLst>
                </a:gridCol>
                <a:gridCol w="1380000">
                  <a:extLst>
                    <a:ext uri="{9D8B030D-6E8A-4147-A177-3AD203B41FA5}">
                      <a16:colId xmlns:a16="http://schemas.microsoft.com/office/drawing/2014/main" val="2575842735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solidFill>
                            <a:schemeClr val="bg1"/>
                          </a:solidFill>
                          <a:latin typeface="Titillium Web" panose="00000500000000000000" pitchFamily="2" charset="0"/>
                        </a:rPr>
                        <a:t>Column Heading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Column Heading</a:t>
                      </a:r>
                      <a:endPara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tillium Web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Column Heading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943261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2261449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827144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279544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766711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25253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424465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9473712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9327036"/>
                  </a:ext>
                </a:extLst>
              </a:tr>
            </a:tbl>
          </a:graphicData>
        </a:graphic>
      </p:graphicFrame>
      <p:pic>
        <p:nvPicPr>
          <p:cNvPr id="17" name="Picture 16" descr="PPT_Strip_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18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3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t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Section</a:t>
            </a:r>
          </a:p>
        </p:txBody>
      </p:sp>
      <p:sp>
        <p:nvSpPr>
          <p:cNvPr id="19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46035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 dirty="0"/>
              <a:t>|</a:t>
            </a:r>
          </a:p>
        </p:txBody>
      </p:sp>
      <p:sp>
        <p:nvSpPr>
          <p:cNvPr id="20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09" y="206315"/>
            <a:ext cx="6329450" cy="252000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Slide [Capitalize Each Word in a Title]</a:t>
            </a:r>
          </a:p>
        </p:txBody>
      </p:sp>
      <p:sp>
        <p:nvSpPr>
          <p:cNvPr id="21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Sub-heading is one sentence that sums up the key point the slide is communicating to the viewer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B9C07A2-0DDD-4D27-9E09-33530C80A1BA}"/>
              </a:ext>
            </a:extLst>
          </p:cNvPr>
          <p:cNvSpPr/>
          <p:nvPr userDrawn="1"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tillium Web" panose="00000500000000000000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E5D8BF-B1F1-4F44-8E9B-5F0B9A3CB654}"/>
              </a:ext>
            </a:extLst>
          </p:cNvPr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 dirty="0">
              <a:latin typeface="Titillium Web" panose="00000500000000000000" pitchFamily="2" charset="0"/>
            </a:endParaRPr>
          </a:p>
        </p:txBody>
      </p:sp>
      <p:pic>
        <p:nvPicPr>
          <p:cNvPr id="22" name="Picture 21" descr="Featurespace_Logo.png">
            <a:extLst>
              <a:ext uri="{FF2B5EF4-FFF2-40B4-BE49-F238E27FC236}">
                <a16:creationId xmlns:a16="http://schemas.microsoft.com/office/drawing/2014/main" id="{7D4D00C4-FE67-44F4-915E-CFEF809D8F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pic>
        <p:nvPicPr>
          <p:cNvPr id="24" name="Picture 23" descr="Outsmart_Risk_with_Strip_RGB.png">
            <a:extLst>
              <a:ext uri="{FF2B5EF4-FFF2-40B4-BE49-F238E27FC236}">
                <a16:creationId xmlns:a16="http://schemas.microsoft.com/office/drawing/2014/main" id="{834B7AAD-755E-4B2F-956B-AC1D3C239A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5"/>
            <a:ext cx="720000" cy="177409"/>
          </a:xfrm>
          <a:prstGeom prst="rect">
            <a:avLst/>
          </a:prstGeom>
        </p:spPr>
      </p:pic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6D40A0A1-73F2-47C6-AE96-71C975CDDC5F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258762" y="1139928"/>
          <a:ext cx="4140000" cy="324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0000">
                  <a:extLst>
                    <a:ext uri="{9D8B030D-6E8A-4147-A177-3AD203B41FA5}">
                      <a16:colId xmlns:a16="http://schemas.microsoft.com/office/drawing/2014/main" val="1089809231"/>
                    </a:ext>
                  </a:extLst>
                </a:gridCol>
                <a:gridCol w="1380000">
                  <a:extLst>
                    <a:ext uri="{9D8B030D-6E8A-4147-A177-3AD203B41FA5}">
                      <a16:colId xmlns:a16="http://schemas.microsoft.com/office/drawing/2014/main" val="2777975745"/>
                    </a:ext>
                  </a:extLst>
                </a:gridCol>
                <a:gridCol w="1380000">
                  <a:extLst>
                    <a:ext uri="{9D8B030D-6E8A-4147-A177-3AD203B41FA5}">
                      <a16:colId xmlns:a16="http://schemas.microsoft.com/office/drawing/2014/main" val="2575842735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solidFill>
                            <a:schemeClr val="bg1"/>
                          </a:solidFill>
                          <a:latin typeface="Titillium Web" panose="00000500000000000000" pitchFamily="2" charset="0"/>
                        </a:rPr>
                        <a:t>Column Heading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Column Heading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Column Heading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943261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2261449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827144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279544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766711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25253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424465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9473712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9327036"/>
                  </a:ext>
                </a:extLst>
              </a:tr>
            </a:tbl>
          </a:graphicData>
        </a:graphic>
      </p:graphicFrame>
      <p:pic>
        <p:nvPicPr>
          <p:cNvPr id="26" name="Picture 25" descr="PPT_Strip_RGB.png">
            <a:extLst>
              <a:ext uri="{FF2B5EF4-FFF2-40B4-BE49-F238E27FC236}">
                <a16:creationId xmlns:a16="http://schemas.microsoft.com/office/drawing/2014/main" id="{E365A375-A065-48DC-85C7-004AA567136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3716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er 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tillium Web" panose="000005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sp>
        <p:nvSpPr>
          <p:cNvPr id="9" name="Rectangle 8"/>
          <p:cNvSpPr>
            <a:spLocks noChangeAspect="1"/>
          </p:cNvSpPr>
          <p:nvPr/>
        </p:nvSpPr>
        <p:spPr>
          <a:xfrm>
            <a:off x="8745721" y="4825868"/>
            <a:ext cx="147364" cy="1473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fld id="{221BE0B1-6E97-4EA4-9584-F77CE549C6EE}" type="slidenum">
              <a:rPr lang="en-GB" sz="600" smtClean="0">
                <a:solidFill>
                  <a:schemeClr val="tx1"/>
                </a:solidFill>
                <a:latin typeface="Titillium Web" panose="00000500000000000000" pitchFamily="2" charset="0"/>
              </a:rPr>
              <a:t>‹#›</a:t>
            </a:fld>
            <a:endParaRPr lang="en-GB" sz="600" dirty="0">
              <a:solidFill>
                <a:schemeClr val="tx1"/>
              </a:solidFill>
              <a:latin typeface="Titillium Web" panose="00000500000000000000" pitchFamily="2" charset="0"/>
            </a:endParaRPr>
          </a:p>
        </p:txBody>
      </p:sp>
      <p:pic>
        <p:nvPicPr>
          <p:cNvPr id="81" name="Picture 80" descr="Outsmart_Risk_with_Strip_R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81728"/>
            <a:ext cx="720000" cy="177409"/>
          </a:xfrm>
          <a:prstGeom prst="rect">
            <a:avLst/>
          </a:prstGeom>
        </p:spPr>
      </p:pic>
      <p:sp>
        <p:nvSpPr>
          <p:cNvPr id="85" name="Content Placeholder 83"/>
          <p:cNvSpPr>
            <a:spLocks noGrp="1"/>
          </p:cNvSpPr>
          <p:nvPr>
            <p:ph sz="quarter" idx="16" hasCustomPrompt="1"/>
          </p:nvPr>
        </p:nvSpPr>
        <p:spPr>
          <a:xfrm>
            <a:off x="365672" y="277080"/>
            <a:ext cx="5220000" cy="224514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80000"/>
              <a:buFontTx/>
              <a:buNone/>
              <a:defRPr sz="1800" b="1">
                <a:latin typeface="Titillium Web" panose="00000500000000000000" pitchFamily="2" charset="0"/>
              </a:defRPr>
            </a:lvl1pPr>
            <a:lvl2pPr marL="342900" indent="0">
              <a:buClr>
                <a:schemeClr val="accent1"/>
              </a:buClr>
              <a:buSzPct val="80000"/>
              <a:buFontTx/>
              <a:buNone/>
              <a:defRPr sz="1600">
                <a:latin typeface="Titillium Web" panose="00000500000000000000" pitchFamily="2" charset="0"/>
              </a:defRPr>
            </a:lvl2pPr>
            <a:lvl3pPr marL="685800" indent="0">
              <a:buClr>
                <a:schemeClr val="tx2">
                  <a:lumMod val="60000"/>
                  <a:lumOff val="40000"/>
                </a:schemeClr>
              </a:buClr>
              <a:buSzPct val="80000"/>
              <a:buFontTx/>
              <a:buNone/>
              <a:defRPr sz="16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“Quote goes here from customer who say Featurespace is incredible etc. Ad </a:t>
            </a:r>
            <a:r>
              <a:rPr lang="en-US" dirty="0" err="1"/>
              <a:t>est</a:t>
            </a:r>
            <a:r>
              <a:rPr lang="en-US" dirty="0"/>
              <a:t> brute oblique </a:t>
            </a:r>
            <a:r>
              <a:rPr lang="en-US" dirty="0" err="1"/>
              <a:t>iracundia</a:t>
            </a:r>
            <a:r>
              <a:rPr lang="en-US" dirty="0"/>
              <a:t>, ad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summo</a:t>
            </a:r>
            <a:r>
              <a:rPr lang="en-US" dirty="0"/>
              <a:t> </a:t>
            </a:r>
            <a:r>
              <a:rPr lang="en-US" dirty="0" err="1"/>
              <a:t>ornatus</a:t>
            </a:r>
            <a:r>
              <a:rPr lang="en-US" dirty="0"/>
              <a:t> </a:t>
            </a:r>
            <a:r>
              <a:rPr lang="en-US" dirty="0" err="1"/>
              <a:t>repudiare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rationibus</a:t>
            </a:r>
            <a:r>
              <a:rPr lang="en-US" dirty="0"/>
              <a:t> </a:t>
            </a:r>
            <a:r>
              <a:rPr lang="en-US" dirty="0" err="1"/>
              <a:t>deterruisset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. </a:t>
            </a:r>
            <a:r>
              <a:rPr lang="en-US" dirty="0" err="1"/>
              <a:t>Vocent</a:t>
            </a:r>
            <a:r>
              <a:rPr lang="en-US" dirty="0"/>
              <a:t> </a:t>
            </a:r>
            <a:r>
              <a:rPr lang="en-US" dirty="0" err="1"/>
              <a:t>scribentur</a:t>
            </a:r>
            <a:r>
              <a:rPr lang="en-US" dirty="0"/>
              <a:t> no </a:t>
            </a:r>
            <a:r>
              <a:rPr lang="en-US" dirty="0" err="1"/>
              <a:t>mel</a:t>
            </a:r>
            <a:r>
              <a:rPr lang="en-US" dirty="0"/>
              <a:t>,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ludus</a:t>
            </a:r>
            <a:r>
              <a:rPr lang="en-US" dirty="0"/>
              <a:t> </a:t>
            </a:r>
            <a:r>
              <a:rPr lang="en-US" dirty="0" err="1"/>
              <a:t>ponderum</a:t>
            </a:r>
            <a:r>
              <a:rPr lang="en-US" dirty="0"/>
              <a:t> </a:t>
            </a:r>
            <a:r>
              <a:rPr lang="en-US" dirty="0" err="1"/>
              <a:t>pericula</a:t>
            </a:r>
            <a:r>
              <a:rPr lang="en-US" dirty="0"/>
              <a:t> at. Eu sit </a:t>
            </a:r>
            <a:r>
              <a:rPr lang="en-US" dirty="0" err="1"/>
              <a:t>habemus</a:t>
            </a:r>
            <a:r>
              <a:rPr lang="en-US" dirty="0"/>
              <a:t> </a:t>
            </a:r>
            <a:r>
              <a:rPr lang="en-US" dirty="0" err="1"/>
              <a:t>fastidii</a:t>
            </a:r>
            <a:r>
              <a:rPr lang="en-US" dirty="0"/>
              <a:t> </a:t>
            </a:r>
            <a:r>
              <a:rPr lang="en-US" dirty="0" err="1"/>
              <a:t>referrentur</a:t>
            </a:r>
            <a:r>
              <a:rPr lang="en-US" dirty="0"/>
              <a:t>. Ex </a:t>
            </a:r>
            <a:r>
              <a:rPr lang="en-US" dirty="0" err="1"/>
              <a:t>possim</a:t>
            </a:r>
            <a:r>
              <a:rPr lang="en-US" dirty="0"/>
              <a:t> </a:t>
            </a:r>
            <a:r>
              <a:rPr lang="en-US" dirty="0" err="1"/>
              <a:t>tritani</a:t>
            </a:r>
            <a:r>
              <a:rPr lang="en-US" dirty="0"/>
              <a:t> </a:t>
            </a:r>
            <a:r>
              <a:rPr lang="en-US" dirty="0" err="1"/>
              <a:t>prodesset</a:t>
            </a:r>
            <a:r>
              <a:rPr lang="en-US" dirty="0"/>
              <a:t> </a:t>
            </a:r>
            <a:r>
              <a:rPr lang="en-US" dirty="0" err="1"/>
              <a:t>ius</a:t>
            </a:r>
            <a:r>
              <a:rPr lang="en-US" dirty="0"/>
              <a:t>.”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sp>
        <p:nvSpPr>
          <p:cNvPr id="10" name="Content Placeholder 83"/>
          <p:cNvSpPr>
            <a:spLocks noGrp="1"/>
          </p:cNvSpPr>
          <p:nvPr>
            <p:ph sz="quarter" idx="17" hasCustomPrompt="1"/>
          </p:nvPr>
        </p:nvSpPr>
        <p:spPr>
          <a:xfrm>
            <a:off x="365672" y="2522220"/>
            <a:ext cx="5220000" cy="246930"/>
          </a:xfrm>
          <a:prstGeom prst="rect">
            <a:avLst/>
          </a:prstGeom>
          <a:solidFill>
            <a:schemeClr val="bg1"/>
          </a:solidFill>
        </p:spPr>
        <p:txBody>
          <a:bodyPr lIns="36000" tIns="36000" rIns="252000" bIns="36000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SzPct val="80000"/>
              <a:buFontTx/>
              <a:buNone/>
              <a:defRPr sz="1400" b="0">
                <a:latin typeface="Titillium Web" panose="00000500000000000000" pitchFamily="2" charset="0"/>
              </a:defRPr>
            </a:lvl1pPr>
            <a:lvl2pPr marL="342900" indent="0">
              <a:buClr>
                <a:schemeClr val="accent1"/>
              </a:buClr>
              <a:buSzPct val="80000"/>
              <a:buFontTx/>
              <a:buNone/>
              <a:defRPr sz="1600">
                <a:latin typeface="Titillium Web" panose="00000500000000000000" pitchFamily="2" charset="0"/>
              </a:defRPr>
            </a:lvl2pPr>
            <a:lvl3pPr marL="685800" indent="0">
              <a:buClr>
                <a:schemeClr val="tx2">
                  <a:lumMod val="60000"/>
                  <a:lumOff val="40000"/>
                </a:schemeClr>
              </a:buClr>
              <a:buSzPct val="80000"/>
              <a:buFontTx/>
              <a:buNone/>
              <a:defRPr sz="16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lnSpc>
                <a:spcPct val="100000"/>
              </a:lnSpc>
              <a:spcBef>
                <a:spcPts val="0"/>
              </a:spcBef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[Name]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5585672" y="3286280"/>
            <a:ext cx="1758950" cy="776288"/>
          </a:xfrm>
          <a:prstGeom prst="rect">
            <a:avLst/>
          </a:prstGeom>
          <a:solidFill>
            <a:schemeClr val="bg1"/>
          </a:solidFill>
        </p:spPr>
        <p:txBody>
          <a:bodyPr anchor="ctr" anchorCtr="0"/>
          <a:lstStyle>
            <a:lvl1pPr marL="0" indent="0" algn="ctr">
              <a:buNone/>
              <a:defRPr i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GB" dirty="0"/>
              <a:t>[Logo of Company.]</a:t>
            </a:r>
          </a:p>
        </p:txBody>
      </p:sp>
      <p:sp>
        <p:nvSpPr>
          <p:cNvPr id="13" name="Content Placeholder 83"/>
          <p:cNvSpPr>
            <a:spLocks noGrp="1"/>
          </p:cNvSpPr>
          <p:nvPr>
            <p:ph sz="quarter" idx="20" hasCustomPrompt="1"/>
          </p:nvPr>
        </p:nvSpPr>
        <p:spPr>
          <a:xfrm>
            <a:off x="365672" y="2763538"/>
            <a:ext cx="5220000" cy="246930"/>
          </a:xfrm>
          <a:prstGeom prst="rect">
            <a:avLst/>
          </a:prstGeom>
          <a:solidFill>
            <a:schemeClr val="bg1"/>
          </a:solidFill>
        </p:spPr>
        <p:txBody>
          <a:bodyPr lIns="36000" tIns="36000" rIns="252000" bIns="36000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SzPct val="80000"/>
              <a:buFontTx/>
              <a:buNone/>
              <a:defRPr sz="1400" b="0">
                <a:latin typeface="Titillium Web" panose="00000500000000000000" pitchFamily="2" charset="0"/>
              </a:defRPr>
            </a:lvl1pPr>
            <a:lvl2pPr marL="342900" indent="0">
              <a:buClr>
                <a:schemeClr val="accent1"/>
              </a:buClr>
              <a:buSzPct val="80000"/>
              <a:buFontTx/>
              <a:buNone/>
              <a:defRPr sz="1600">
                <a:latin typeface="Titillium Web" panose="00000500000000000000" pitchFamily="2" charset="0"/>
              </a:defRPr>
            </a:lvl2pPr>
            <a:lvl3pPr marL="685800" indent="0">
              <a:buClr>
                <a:schemeClr val="tx2">
                  <a:lumMod val="60000"/>
                  <a:lumOff val="40000"/>
                </a:schemeClr>
              </a:buClr>
              <a:buSzPct val="80000"/>
              <a:buFontTx/>
              <a:buNone/>
              <a:defRPr sz="16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lnSpc>
                <a:spcPct val="100000"/>
              </a:lnSpc>
              <a:spcBef>
                <a:spcPts val="0"/>
              </a:spcBef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[Role]</a:t>
            </a:r>
          </a:p>
        </p:txBody>
      </p:sp>
      <p:sp>
        <p:nvSpPr>
          <p:cNvPr id="14" name="Content Placeholder 83"/>
          <p:cNvSpPr>
            <a:spLocks noGrp="1"/>
          </p:cNvSpPr>
          <p:nvPr>
            <p:ph sz="quarter" idx="21" hasCustomPrompt="1"/>
          </p:nvPr>
        </p:nvSpPr>
        <p:spPr>
          <a:xfrm>
            <a:off x="365672" y="3004855"/>
            <a:ext cx="5220000" cy="246930"/>
          </a:xfrm>
          <a:prstGeom prst="rect">
            <a:avLst/>
          </a:prstGeom>
          <a:solidFill>
            <a:schemeClr val="bg1"/>
          </a:solidFill>
        </p:spPr>
        <p:txBody>
          <a:bodyPr lIns="36000" tIns="36000" rIns="252000" bIns="36000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SzPct val="80000"/>
              <a:buFontTx/>
              <a:buNone/>
              <a:defRPr sz="1400" b="0">
                <a:latin typeface="Titillium Web" panose="00000500000000000000" pitchFamily="2" charset="0"/>
              </a:defRPr>
            </a:lvl1pPr>
            <a:lvl2pPr marL="342900" indent="0">
              <a:buClr>
                <a:schemeClr val="accent1"/>
              </a:buClr>
              <a:buSzPct val="80000"/>
              <a:buFontTx/>
              <a:buNone/>
              <a:defRPr sz="1600">
                <a:latin typeface="Titillium Web" panose="00000500000000000000" pitchFamily="2" charset="0"/>
              </a:defRPr>
            </a:lvl2pPr>
            <a:lvl3pPr marL="685800" indent="0">
              <a:buClr>
                <a:schemeClr val="tx2">
                  <a:lumMod val="60000"/>
                  <a:lumOff val="40000"/>
                </a:schemeClr>
              </a:buClr>
              <a:buSzPct val="80000"/>
              <a:buFontTx/>
              <a:buNone/>
              <a:defRPr sz="16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lnSpc>
                <a:spcPct val="100000"/>
              </a:lnSpc>
              <a:spcBef>
                <a:spcPts val="0"/>
              </a:spcBef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[Company Name]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2FDFF75-12F7-4C44-8FD6-12EBD26E5A1B}"/>
              </a:ext>
            </a:extLst>
          </p:cNvPr>
          <p:cNvSpPr/>
          <p:nvPr userDrawn="1"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tillium Web" panose="00000500000000000000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976036-B904-4897-B9B0-AC69317F2806}"/>
              </a:ext>
            </a:extLst>
          </p:cNvPr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 dirty="0">
              <a:latin typeface="Titillium Web" panose="00000500000000000000" pitchFamily="2" charset="0"/>
            </a:endParaRPr>
          </a:p>
        </p:txBody>
      </p:sp>
      <p:pic>
        <p:nvPicPr>
          <p:cNvPr id="16" name="Picture 15" descr="Featurespace_Logo.png">
            <a:extLst>
              <a:ext uri="{FF2B5EF4-FFF2-40B4-BE49-F238E27FC236}">
                <a16:creationId xmlns:a16="http://schemas.microsoft.com/office/drawing/2014/main" id="{A6A224BB-720E-44F9-846C-0D42EC2559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pic>
        <p:nvPicPr>
          <p:cNvPr id="18" name="Picture 17" descr="Outsmart_Risk_with_Strip_RGB.png">
            <a:extLst>
              <a:ext uri="{FF2B5EF4-FFF2-40B4-BE49-F238E27FC236}">
                <a16:creationId xmlns:a16="http://schemas.microsoft.com/office/drawing/2014/main" id="{13037D51-294F-4E6D-8CC7-693C4CFC42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5"/>
            <a:ext cx="720000" cy="17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2079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_Thank_you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PT_Strip_RG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668" y="804176"/>
            <a:ext cx="3048264" cy="38834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2666" y="707300"/>
            <a:ext cx="1435233" cy="44331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b="1" dirty="0">
                <a:latin typeface="Titillium Web" panose="00000500000000000000" pitchFamily="2" charset="0"/>
              </a:rPr>
              <a:t>Thank you.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2666" y="1461191"/>
            <a:ext cx="2265814" cy="1053409"/>
          </a:xfrm>
          <a:prstGeom prst="rect">
            <a:avLst/>
          </a:prstGeom>
          <a:solidFill>
            <a:schemeClr val="bg1"/>
          </a:solidFill>
        </p:spPr>
        <p:txBody>
          <a:bodyPr wrap="square" lIns="180000" tIns="108000" rtlCol="0" anchor="t" anchorCtr="0">
            <a:noAutofit/>
          </a:bodyPr>
          <a:lstStyle/>
          <a:p>
            <a:pPr algn="l">
              <a:spcAft>
                <a:spcPts val="600"/>
              </a:spcAft>
            </a:pPr>
            <a:r>
              <a:rPr lang="en-GB" b="1" dirty="0">
                <a:latin typeface="Titillium Web" panose="00000500000000000000" pitchFamily="2" charset="0"/>
              </a:rPr>
              <a:t>Get in touch</a:t>
            </a:r>
          </a:p>
          <a:p>
            <a:pPr marL="171450" indent="-171450" algn="l">
              <a:spcBef>
                <a:spcPts val="0"/>
              </a:spcBef>
              <a:spcAft>
                <a:spcPts val="600"/>
              </a:spcAft>
              <a:buSzPct val="80000"/>
              <a:buFont typeface="Titillium Web" panose="00000500000000000000" pitchFamily="2" charset="0"/>
              <a:buChar char="&gt;"/>
            </a:pPr>
            <a:r>
              <a:rPr lang="en-GB" sz="1200" b="0" dirty="0">
                <a:latin typeface="Titillium Web" panose="00000500000000000000" pitchFamily="2" charset="0"/>
              </a:rPr>
              <a:t>info@featurespace.co.uk</a:t>
            </a:r>
          </a:p>
          <a:p>
            <a:pPr marL="171450" indent="-171450" algn="l">
              <a:spcBef>
                <a:spcPts val="0"/>
              </a:spcBef>
              <a:spcAft>
                <a:spcPts val="600"/>
              </a:spcAft>
              <a:buSzPct val="80000"/>
              <a:buFont typeface="Titillium Web" panose="00000500000000000000" pitchFamily="2" charset="0"/>
              <a:buChar char="&gt;"/>
            </a:pPr>
            <a:r>
              <a:rPr lang="en-GB" sz="1200" b="0" dirty="0">
                <a:latin typeface="Titillium Web" panose="00000500000000000000" pitchFamily="2" charset="0"/>
              </a:rPr>
              <a:t>www.featurespace.co.uk</a:t>
            </a:r>
          </a:p>
          <a:p>
            <a:pPr algn="l"/>
            <a:endParaRPr lang="en-GB" b="1" dirty="0">
              <a:latin typeface="Titillium Web" panose="00000500000000000000" pitchFamily="2" charset="0"/>
            </a:endParaRPr>
          </a:p>
        </p:txBody>
      </p:sp>
      <p:pic>
        <p:nvPicPr>
          <p:cNvPr id="6" name="Picture 5" descr="PPT_Strip_RGB.png">
            <a:extLst>
              <a:ext uri="{FF2B5EF4-FFF2-40B4-BE49-F238E27FC236}">
                <a16:creationId xmlns:a16="http://schemas.microsoft.com/office/drawing/2014/main" id="{7DAC4DCA-3344-4C17-9A1A-AAE49157FF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457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E0DB2C-0528-4A5F-BC1F-E27C5A341E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2668" y="804177"/>
            <a:ext cx="3048264" cy="38834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85107B-67F6-4106-9F1F-CB9ECCEAADCD}"/>
              </a:ext>
            </a:extLst>
          </p:cNvPr>
          <p:cNvSpPr txBox="1"/>
          <p:nvPr userDrawn="1"/>
        </p:nvSpPr>
        <p:spPr>
          <a:xfrm>
            <a:off x="812666" y="707300"/>
            <a:ext cx="1435233" cy="44331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 defTabSz="457189"/>
            <a:r>
              <a:rPr lang="en-GB" sz="1800" b="1">
                <a:solidFill>
                  <a:prstClr val="black"/>
                </a:solidFill>
                <a:latin typeface="Titillium Web" panose="00000500000000000000" pitchFamily="2" charset="0"/>
              </a:rPr>
              <a:t>Thank you.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29C353-5297-4F50-923D-AD84AB724928}"/>
              </a:ext>
            </a:extLst>
          </p:cNvPr>
          <p:cNvSpPr txBox="1"/>
          <p:nvPr userDrawn="1"/>
        </p:nvSpPr>
        <p:spPr>
          <a:xfrm>
            <a:off x="812667" y="1461192"/>
            <a:ext cx="2265814" cy="1053409"/>
          </a:xfrm>
          <a:prstGeom prst="rect">
            <a:avLst/>
          </a:prstGeom>
          <a:solidFill>
            <a:schemeClr val="bg1"/>
          </a:solidFill>
        </p:spPr>
        <p:txBody>
          <a:bodyPr wrap="square" lIns="180000" tIns="108000" rtlCol="0" anchor="t" anchorCtr="0">
            <a:noAutofit/>
          </a:bodyPr>
          <a:lstStyle/>
          <a:p>
            <a:pPr defTabSz="457189">
              <a:spcAft>
                <a:spcPts val="600"/>
              </a:spcAft>
            </a:pPr>
            <a:r>
              <a:rPr lang="en-GB" sz="1800" b="1" dirty="0">
                <a:solidFill>
                  <a:prstClr val="black"/>
                </a:solidFill>
                <a:latin typeface="Titillium Web" panose="00000500000000000000" pitchFamily="2" charset="0"/>
              </a:rPr>
              <a:t>Get in touch</a:t>
            </a:r>
          </a:p>
          <a:p>
            <a:pPr marL="171446" indent="-171446" defTabSz="457189">
              <a:spcAft>
                <a:spcPts val="600"/>
              </a:spcAft>
              <a:buSzPct val="80000"/>
              <a:buFont typeface="Titillium Web" panose="00000500000000000000" pitchFamily="2" charset="0"/>
              <a:buChar char="&gt;"/>
            </a:pPr>
            <a:r>
              <a:rPr lang="en-GB" sz="1200" dirty="0">
                <a:solidFill>
                  <a:prstClr val="black"/>
                </a:solidFill>
                <a:latin typeface="Titillium Web" panose="00000500000000000000" pitchFamily="2" charset="0"/>
              </a:rPr>
              <a:t>info@featurespace.com</a:t>
            </a:r>
          </a:p>
          <a:p>
            <a:pPr marL="171446" indent="-171446" defTabSz="457189">
              <a:spcAft>
                <a:spcPts val="600"/>
              </a:spcAft>
              <a:buSzPct val="80000"/>
              <a:buFont typeface="Titillium Web" panose="00000500000000000000" pitchFamily="2" charset="0"/>
              <a:buChar char="&gt;"/>
            </a:pPr>
            <a:r>
              <a:rPr lang="en-GB" sz="1200" dirty="0">
                <a:solidFill>
                  <a:prstClr val="black"/>
                </a:solidFill>
                <a:latin typeface="Titillium Web" panose="00000500000000000000" pitchFamily="2" charset="0"/>
              </a:rPr>
              <a:t>www.featurespace.com</a:t>
            </a:r>
          </a:p>
          <a:p>
            <a:pPr defTabSz="457189"/>
            <a:endParaRPr lang="en-GB" sz="1800" b="1" dirty="0">
              <a:solidFill>
                <a:prstClr val="black"/>
              </a:solidFill>
              <a:latin typeface="Titillium Web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350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dapttern + Logo">
    <p:bg>
      <p:bgPr>
        <a:blipFill rotWithShape="0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tsmart_Risk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704" y="2841284"/>
            <a:ext cx="1758652" cy="348455"/>
          </a:xfrm>
          <a:prstGeom prst="rect">
            <a:avLst/>
          </a:prstGeom>
        </p:spPr>
      </p:pic>
      <p:pic>
        <p:nvPicPr>
          <p:cNvPr id="4" name="Picture 3" descr="Featurespace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52" y="1990995"/>
            <a:ext cx="1758652" cy="850288"/>
          </a:xfrm>
          <a:prstGeom prst="rect">
            <a:avLst/>
          </a:prstGeom>
        </p:spPr>
      </p:pic>
      <p:pic>
        <p:nvPicPr>
          <p:cNvPr id="5" name="Picture 4" descr="Outsmart_Risk_Logo.png">
            <a:extLst>
              <a:ext uri="{FF2B5EF4-FFF2-40B4-BE49-F238E27FC236}">
                <a16:creationId xmlns:a16="http://schemas.microsoft.com/office/drawing/2014/main" id="{792E47FB-2954-4B41-98E8-BC9E059453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704" y="2841285"/>
            <a:ext cx="1758652" cy="348455"/>
          </a:xfrm>
          <a:prstGeom prst="rect">
            <a:avLst/>
          </a:prstGeom>
        </p:spPr>
      </p:pic>
      <p:pic>
        <p:nvPicPr>
          <p:cNvPr id="6" name="Picture 5" descr="Featurespace_Logo.png">
            <a:extLst>
              <a:ext uri="{FF2B5EF4-FFF2-40B4-BE49-F238E27FC236}">
                <a16:creationId xmlns:a16="http://schemas.microsoft.com/office/drawing/2014/main" id="{BAE03D50-2B07-4189-8CFF-4D912540B7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53" y="1990995"/>
            <a:ext cx="1758652" cy="85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168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+Log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mplete_lock-up_CMY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52" y="1954709"/>
            <a:ext cx="3429896" cy="1251723"/>
          </a:xfrm>
          <a:prstGeom prst="rect">
            <a:avLst/>
          </a:prstGeom>
        </p:spPr>
      </p:pic>
      <p:pic>
        <p:nvPicPr>
          <p:cNvPr id="3" name="Picture 2" descr="Complete_lock-up_CMYK.png">
            <a:extLst>
              <a:ext uri="{FF2B5EF4-FFF2-40B4-BE49-F238E27FC236}">
                <a16:creationId xmlns:a16="http://schemas.microsoft.com/office/drawing/2014/main" id="{723708BA-35AE-4DE3-909F-35EC9948B0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603" y="1645740"/>
            <a:ext cx="5074794" cy="185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0866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Featurespace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894" y="3698497"/>
            <a:ext cx="1450005" cy="701060"/>
          </a:xfrm>
          <a:prstGeom prst="rect">
            <a:avLst/>
          </a:prstGeom>
        </p:spPr>
      </p:pic>
      <p:pic>
        <p:nvPicPr>
          <p:cNvPr id="14" name="Picture 13" descr="Outsmart_Risk_with_Strip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419" y="4399557"/>
            <a:ext cx="1453797" cy="358218"/>
          </a:xfrm>
          <a:prstGeom prst="rect">
            <a:avLst/>
          </a:prstGeom>
        </p:spPr>
      </p:pic>
      <p:pic>
        <p:nvPicPr>
          <p:cNvPr id="15" name="Picture 14" descr="PPT_Strip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36575" y="414338"/>
            <a:ext cx="4027488" cy="319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GB" dirty="0"/>
              <a:t>Contents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536575" y="1125538"/>
            <a:ext cx="4027488" cy="2901950"/>
          </a:xfrm>
          <a:prstGeom prst="rect">
            <a:avLst/>
          </a:prstGeom>
        </p:spPr>
        <p:txBody>
          <a:bodyPr/>
          <a:lstStyle>
            <a:lvl1pPr marL="355600" indent="-355600">
              <a:spcBef>
                <a:spcPts val="1200"/>
              </a:spcBef>
              <a:buFont typeface="+mj-lt"/>
              <a:buAutoNum type="arabicPeriod"/>
              <a:tabLst>
                <a:tab pos="355600" algn="l"/>
              </a:tabLst>
              <a:defRPr sz="1800" b="1"/>
            </a:lvl1pPr>
            <a:lvl2pPr marL="685800" indent="-236538">
              <a:buSzPct val="80000"/>
              <a:buFont typeface="+mj-lt"/>
              <a:buAutoNum type="alphaUcPeriod"/>
              <a:defRPr sz="1400"/>
            </a:lvl2pPr>
            <a:lvl3pPr marL="1028700" indent="-128588">
              <a:buFont typeface="+mj-lt"/>
              <a:buAutoNum type="romanLcPeriod"/>
              <a:defRPr sz="1200"/>
            </a:lvl3pPr>
            <a:lvl4pPr marL="1371600" indent="-342900">
              <a:buFont typeface="+mj-lt"/>
              <a:buAutoNum type="arabicPeriod"/>
              <a:defRPr/>
            </a:lvl4pPr>
            <a:lvl5pPr marL="17145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Section One Name</a:t>
            </a:r>
          </a:p>
          <a:p>
            <a:pPr lvl="1"/>
            <a:r>
              <a:rPr lang="en-US" dirty="0"/>
              <a:t>First Subsection of Section One</a:t>
            </a:r>
          </a:p>
        </p:txBody>
      </p:sp>
    </p:spTree>
    <p:extLst>
      <p:ext uri="{BB962C8B-B14F-4D97-AF65-F5344CB8AC3E}">
        <p14:creationId xmlns:p14="http://schemas.microsoft.com/office/powerpoint/2010/main" val="28255635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_Grey_Bann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PT_Strip_RG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>
              <a:latin typeface="Titillium Web" panose="00000500000000000000" pitchFamily="2" charset="0"/>
            </a:endParaRPr>
          </a:p>
        </p:txBody>
      </p:sp>
      <p:sp>
        <p:nvSpPr>
          <p:cNvPr id="76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3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t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Section</a:t>
            </a:r>
          </a:p>
        </p:txBody>
      </p:sp>
      <p:sp>
        <p:nvSpPr>
          <p:cNvPr id="77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46035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 dirty="0"/>
              <a:t>|</a:t>
            </a:r>
          </a:p>
        </p:txBody>
      </p:sp>
      <p:sp>
        <p:nvSpPr>
          <p:cNvPr id="78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09" y="206315"/>
            <a:ext cx="6329450" cy="252000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Slide [Capitalize Each Word in a Title]</a:t>
            </a:r>
          </a:p>
        </p:txBody>
      </p:sp>
      <p:sp>
        <p:nvSpPr>
          <p:cNvPr id="82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Sub-heading is one sentence that sums up the key point the slide is communicating to the viewer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tillium Web" panose="000005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>
              <a:latin typeface="Titillium Web" panose="00000500000000000000" pitchFamily="2" charset="0"/>
            </a:endParaRPr>
          </a:p>
        </p:txBody>
      </p:sp>
      <p:pic>
        <p:nvPicPr>
          <p:cNvPr id="10" name="Picture 9" descr="Featurespace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pic>
        <p:nvPicPr>
          <p:cNvPr id="12" name="Picture 11" descr="Outsmart_Risk_with_Strip_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5"/>
            <a:ext cx="720000" cy="17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2330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2CC0D9-3A43-4A5D-8814-F5232406D27A}"/>
              </a:ext>
            </a:extLst>
          </p:cNvPr>
          <p:cNvSpPr/>
          <p:nvPr userDrawn="1"/>
        </p:nvSpPr>
        <p:spPr>
          <a:xfrm>
            <a:off x="0" y="4819095"/>
            <a:ext cx="9144000" cy="32440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 descr="PPT_Strip_RG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>
              <a:latin typeface="Titillium Web" panose="00000500000000000000" pitchFamily="2" charset="0"/>
            </a:endParaRPr>
          </a:p>
        </p:txBody>
      </p:sp>
      <p:sp>
        <p:nvSpPr>
          <p:cNvPr id="76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3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ctr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Section</a:t>
            </a:r>
          </a:p>
        </p:txBody>
      </p:sp>
      <p:sp>
        <p:nvSpPr>
          <p:cNvPr id="77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46035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 dirty="0"/>
              <a:t>|</a:t>
            </a:r>
          </a:p>
        </p:txBody>
      </p:sp>
      <p:sp>
        <p:nvSpPr>
          <p:cNvPr id="78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09" y="206315"/>
            <a:ext cx="6329450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Slide [Capitalize Each Word in a Title]</a:t>
            </a:r>
          </a:p>
        </p:txBody>
      </p:sp>
      <p:sp>
        <p:nvSpPr>
          <p:cNvPr id="82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Sub-heading is one sentence that sums up the key point the slide is communicating to the viewer</a:t>
            </a:r>
          </a:p>
        </p:txBody>
      </p:sp>
      <p:pic>
        <p:nvPicPr>
          <p:cNvPr id="13" name="Picture 12" descr="PPT_Strip_RGB.png">
            <a:extLst>
              <a:ext uri="{FF2B5EF4-FFF2-40B4-BE49-F238E27FC236}">
                <a16:creationId xmlns:a16="http://schemas.microsoft.com/office/drawing/2014/main" id="{A91A8AAD-8396-49D5-BBB1-41EF8209B0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5CF6657-6FE0-4587-9850-22C75E19AE56}"/>
              </a:ext>
            </a:extLst>
          </p:cNvPr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 dirty="0">
              <a:latin typeface="Titillium Web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3384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lank_No_Titl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tillium Web" panose="00000500000000000000" pitchFamily="2" charset="0"/>
            </a:endParaRPr>
          </a:p>
        </p:txBody>
      </p:sp>
      <p:pic>
        <p:nvPicPr>
          <p:cNvPr id="15" name="Picture 14" descr="PPT_Strip_RG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sp>
        <p:nvSpPr>
          <p:cNvPr id="9" name="Rectangle 8"/>
          <p:cNvSpPr>
            <a:spLocks noChangeAspect="1"/>
          </p:cNvSpPr>
          <p:nvPr/>
        </p:nvSpPr>
        <p:spPr>
          <a:xfrm>
            <a:off x="8745721" y="4819095"/>
            <a:ext cx="147364" cy="1473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fld id="{221BE0B1-6E97-4EA4-9584-F77CE549C6EE}" type="slidenum">
              <a:rPr lang="en-GB" sz="600" smtClean="0">
                <a:solidFill>
                  <a:schemeClr val="tx1"/>
                </a:solidFill>
                <a:latin typeface="Titillium Web" panose="00000500000000000000" pitchFamily="2" charset="0"/>
              </a:rPr>
              <a:t>‹#›</a:t>
            </a:fld>
            <a:endParaRPr lang="en-GB" sz="600">
              <a:solidFill>
                <a:schemeClr val="tx1"/>
              </a:solidFill>
              <a:latin typeface="Titillium Web" panose="00000500000000000000" pitchFamily="2" charset="0"/>
            </a:endParaRPr>
          </a:p>
        </p:txBody>
      </p:sp>
      <p:pic>
        <p:nvPicPr>
          <p:cNvPr id="81" name="Picture 80" descr="Outsmart_Risk_with_Strip_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5"/>
            <a:ext cx="720000" cy="17740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BFC44FA-3936-4E9D-AB1B-990AB51261F9}"/>
              </a:ext>
            </a:extLst>
          </p:cNvPr>
          <p:cNvSpPr/>
          <p:nvPr userDrawn="1"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Titillium Web" panose="00000500000000000000" pitchFamily="2" charset="0"/>
            </a:endParaRPr>
          </a:p>
        </p:txBody>
      </p:sp>
      <p:pic>
        <p:nvPicPr>
          <p:cNvPr id="11" name="Picture 10" descr="PPT_Strip_RGB.png">
            <a:extLst>
              <a:ext uri="{FF2B5EF4-FFF2-40B4-BE49-F238E27FC236}">
                <a16:creationId xmlns:a16="http://schemas.microsoft.com/office/drawing/2014/main" id="{7C9543A4-9B7B-4220-A42D-A2D9EA1187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04A156E-8A8B-44D1-B8EB-1AA477900EB3}"/>
              </a:ext>
            </a:extLst>
          </p:cNvPr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 b="0" i="0" dirty="0">
              <a:latin typeface="Titillium Web" panose="00000500000000000000" pitchFamily="2" charset="0"/>
            </a:endParaRPr>
          </a:p>
        </p:txBody>
      </p:sp>
      <p:pic>
        <p:nvPicPr>
          <p:cNvPr id="13" name="Picture 12" descr="Featurespace_Logo.png">
            <a:extLst>
              <a:ext uri="{FF2B5EF4-FFF2-40B4-BE49-F238E27FC236}">
                <a16:creationId xmlns:a16="http://schemas.microsoft.com/office/drawing/2014/main" id="{DD7F18D9-FAD9-47D7-A40D-DE689D3B53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pic>
        <p:nvPicPr>
          <p:cNvPr id="16" name="Picture 15" descr="Outsmart_Risk_with_Strip_RGB.png">
            <a:extLst>
              <a:ext uri="{FF2B5EF4-FFF2-40B4-BE49-F238E27FC236}">
                <a16:creationId xmlns:a16="http://schemas.microsoft.com/office/drawing/2014/main" id="{236DE266-D780-4819-ADDD-59409AC3C31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5"/>
            <a:ext cx="720000" cy="17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2456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 userDrawn="1"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Titillium Web" panose="00000500000000000000" pitchFamily="2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 b="0" i="0"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pic>
        <p:nvPicPr>
          <p:cNvPr id="81" name="Picture 80" descr="Outsmart_Risk_with_Strip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5"/>
            <a:ext cx="720000" cy="177409"/>
          </a:xfrm>
          <a:prstGeom prst="rect">
            <a:avLst/>
          </a:prstGeom>
        </p:spPr>
      </p:pic>
      <p:pic>
        <p:nvPicPr>
          <p:cNvPr id="14" name="Picture 13" descr="PPT_Strip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16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3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t" anchorCtr="0">
            <a:normAutofit/>
          </a:bodyPr>
          <a:lstStyle>
            <a:lvl1pPr marL="0" indent="0">
              <a:buNone/>
              <a:defRPr sz="2000" b="0" i="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Section</a:t>
            </a:r>
          </a:p>
        </p:txBody>
      </p:sp>
      <p:sp>
        <p:nvSpPr>
          <p:cNvPr id="17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46035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="0" i="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 dirty="0"/>
              <a:t>|</a:t>
            </a:r>
          </a:p>
        </p:txBody>
      </p:sp>
      <p:sp>
        <p:nvSpPr>
          <p:cNvPr id="18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09" y="206315"/>
            <a:ext cx="6329450" cy="252000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buNone/>
              <a:defRPr sz="2000" b="0" i="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Slide [Capitalize Each Word in a Title]</a:t>
            </a:r>
          </a:p>
        </p:txBody>
      </p:sp>
      <p:sp>
        <p:nvSpPr>
          <p:cNvPr id="19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Sub-heading is one sentence that sums up the key point the slide is communicating to the viewer</a:t>
            </a:r>
          </a:p>
        </p:txBody>
      </p:sp>
    </p:spTree>
    <p:extLst>
      <p:ext uri="{BB962C8B-B14F-4D97-AF65-F5344CB8AC3E}">
        <p14:creationId xmlns:p14="http://schemas.microsoft.com/office/powerpoint/2010/main" val="1421725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01" y="0"/>
            <a:ext cx="7703062" cy="51435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804333" y="1188066"/>
            <a:ext cx="45719" cy="28082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Titillium Web" panose="00000500000000000000" pitchFamily="2" charset="0"/>
            </a:endParaRPr>
          </a:p>
        </p:txBody>
      </p:sp>
      <p:pic>
        <p:nvPicPr>
          <p:cNvPr id="10" name="Picture 9" descr="Featurespace_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18" y="3698497"/>
            <a:ext cx="1450005" cy="701060"/>
          </a:xfrm>
          <a:prstGeom prst="rect">
            <a:avLst/>
          </a:prstGeom>
        </p:spPr>
      </p:pic>
      <p:pic>
        <p:nvPicPr>
          <p:cNvPr id="11" name="Picture 10" descr="Outsmart_Risk_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807" y="4399558"/>
            <a:ext cx="1450005" cy="287300"/>
          </a:xfrm>
          <a:prstGeom prst="rect">
            <a:avLst/>
          </a:prstGeom>
        </p:spPr>
      </p:pic>
      <p:sp>
        <p:nvSpPr>
          <p:cNvPr id="1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804332" y="1963142"/>
            <a:ext cx="3775287" cy="320038"/>
          </a:xfrm>
          <a:prstGeom prst="rect">
            <a:avLst/>
          </a:prstGeom>
          <a:solidFill>
            <a:schemeClr val="bg1"/>
          </a:solidFill>
        </p:spPr>
        <p:txBody>
          <a:bodyPr lIns="144000" tIns="36000" rIns="108000" bIns="108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Titillium Web" panose="00000500000000000000" pitchFamily="2" charset="0"/>
              <a:buNone/>
              <a:defRPr sz="1200"/>
            </a:lvl1pPr>
            <a:lvl2pPr marL="1588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tabLst>
                <a:tab pos="180975" algn="l"/>
              </a:tabLst>
              <a:defRPr sz="1200">
                <a:latin typeface="Titillium Web" panose="00000500000000000000" pitchFamily="2" charset="0"/>
              </a:defRPr>
            </a:lvl2pPr>
            <a:lvl3pPr marL="857250" indent="-171450">
              <a:buFont typeface="Titillium Web" panose="00000500000000000000" pitchFamily="2" charset="0"/>
              <a:buChar char="&gt;"/>
              <a:defRPr sz="1000"/>
            </a:lvl3pPr>
            <a:lvl4pPr marL="1200150" indent="-171450">
              <a:buFont typeface="Titillium Web" panose="00000500000000000000" pitchFamily="2" charset="0"/>
              <a:buChar char="&gt;"/>
              <a:defRPr sz="900"/>
            </a:lvl4pPr>
            <a:lvl5pPr marL="1543050" indent="-171450">
              <a:buFont typeface="Titillium Web" panose="00000500000000000000" pitchFamily="2" charset="0"/>
              <a:buChar char="&gt;"/>
              <a:defRPr sz="900"/>
            </a:lvl5pPr>
          </a:lstStyle>
          <a:p>
            <a:pPr lvl="1"/>
            <a:r>
              <a:rPr lang="en-US" dirty="0"/>
              <a:t>[01 January 2017]</a:t>
            </a:r>
          </a:p>
        </p:txBody>
      </p:sp>
      <p:sp>
        <p:nvSpPr>
          <p:cNvPr id="16" name="Text Placeholder 30"/>
          <p:cNvSpPr>
            <a:spLocks noGrp="1"/>
          </p:cNvSpPr>
          <p:nvPr>
            <p:ph type="body" sz="quarter" idx="16" hasCustomPrompt="1"/>
          </p:nvPr>
        </p:nvSpPr>
        <p:spPr>
          <a:xfrm>
            <a:off x="804332" y="991148"/>
            <a:ext cx="3775287" cy="33146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44000" tIns="72000" rIns="144000" bIns="0" anchor="t" anchorCtr="0">
            <a:normAutofit/>
          </a:bodyPr>
          <a:lstStyle>
            <a:lvl1pPr marL="0" indent="0">
              <a:buNone/>
              <a:defRPr sz="16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[Client Name or Featurespace]</a:t>
            </a:r>
          </a:p>
        </p:txBody>
      </p:sp>
      <p:sp>
        <p:nvSpPr>
          <p:cNvPr id="17" name="Text Placeholder 30"/>
          <p:cNvSpPr>
            <a:spLocks noGrp="1"/>
          </p:cNvSpPr>
          <p:nvPr>
            <p:ph type="body" sz="quarter" idx="17" hasCustomPrompt="1"/>
          </p:nvPr>
        </p:nvSpPr>
        <p:spPr>
          <a:xfrm>
            <a:off x="804332" y="1322613"/>
            <a:ext cx="3775287" cy="63997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44000" tIns="72000" rIns="14400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[Presentation Title Goes Here and onto the Next Line]</a:t>
            </a:r>
          </a:p>
        </p:txBody>
      </p:sp>
    </p:spTree>
    <p:extLst>
      <p:ext uri="{BB962C8B-B14F-4D97-AF65-F5344CB8AC3E}">
        <p14:creationId xmlns:p14="http://schemas.microsoft.com/office/powerpoint/2010/main" val="35999132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Featurespace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894" y="3698497"/>
            <a:ext cx="1450005" cy="701060"/>
          </a:xfrm>
          <a:prstGeom prst="rect">
            <a:avLst/>
          </a:prstGeom>
        </p:spPr>
      </p:pic>
      <p:pic>
        <p:nvPicPr>
          <p:cNvPr id="14" name="Picture 13" descr="Outsmart_Risk_with_Strip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419" y="4399557"/>
            <a:ext cx="1453797" cy="358218"/>
          </a:xfrm>
          <a:prstGeom prst="rect">
            <a:avLst/>
          </a:prstGeom>
        </p:spPr>
      </p:pic>
      <p:pic>
        <p:nvPicPr>
          <p:cNvPr id="15" name="Picture 14" descr="PPT_Strip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36575" y="414338"/>
            <a:ext cx="4027488" cy="319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GB" dirty="0"/>
              <a:t>Contents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536575" y="1125538"/>
            <a:ext cx="4027488" cy="2901950"/>
          </a:xfrm>
          <a:prstGeom prst="rect">
            <a:avLst/>
          </a:prstGeom>
        </p:spPr>
        <p:txBody>
          <a:bodyPr/>
          <a:lstStyle>
            <a:lvl1pPr marL="355600" indent="-355600">
              <a:spcBef>
                <a:spcPts val="1200"/>
              </a:spcBef>
              <a:buFont typeface="+mj-lt"/>
              <a:buAutoNum type="arabicPeriod"/>
              <a:tabLst>
                <a:tab pos="355600" algn="l"/>
              </a:tabLst>
              <a:defRPr sz="1800" b="1"/>
            </a:lvl1pPr>
            <a:lvl2pPr marL="685800" indent="-236538">
              <a:buSzPct val="80000"/>
              <a:buFont typeface="+mj-lt"/>
              <a:buAutoNum type="alphaUcPeriod"/>
              <a:defRPr sz="1400"/>
            </a:lvl2pPr>
            <a:lvl3pPr marL="1028700" indent="-128588">
              <a:buFont typeface="+mj-lt"/>
              <a:buAutoNum type="romanLcPeriod"/>
              <a:defRPr sz="1200"/>
            </a:lvl3pPr>
            <a:lvl4pPr marL="1371600" indent="-342900">
              <a:buFont typeface="+mj-lt"/>
              <a:buAutoNum type="arabicPeriod"/>
              <a:defRPr/>
            </a:lvl4pPr>
            <a:lvl5pPr marL="17145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Section One Name</a:t>
            </a:r>
          </a:p>
          <a:p>
            <a:pPr lvl="1"/>
            <a:r>
              <a:rPr lang="en-US" dirty="0"/>
              <a:t>First Subsection of Section One</a:t>
            </a:r>
          </a:p>
        </p:txBody>
      </p:sp>
    </p:spTree>
    <p:extLst>
      <p:ext uri="{BB962C8B-B14F-4D97-AF65-F5344CB8AC3E}">
        <p14:creationId xmlns:p14="http://schemas.microsoft.com/office/powerpoint/2010/main" val="40393869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PT_Strip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416628" y="1843313"/>
            <a:ext cx="4325257" cy="1458687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Font typeface="+mj-lt"/>
              <a:buNone/>
              <a:tabLst>
                <a:tab pos="355600" algn="l"/>
              </a:tabLst>
              <a:defRPr sz="1800" b="1"/>
            </a:lvl1pPr>
            <a:lvl2pPr marL="685800" indent="-236538">
              <a:buSzPct val="80000"/>
              <a:buFont typeface="+mj-lt"/>
              <a:buAutoNum type="alphaUcPeriod"/>
              <a:defRPr sz="1600"/>
            </a:lvl2pPr>
            <a:lvl3pPr marL="1028700" indent="-128588">
              <a:buFont typeface="+mj-lt"/>
              <a:buAutoNum type="romanLcPeriod"/>
              <a:defRPr sz="1200"/>
            </a:lvl3pPr>
            <a:lvl4pPr marL="1371600" indent="-342900">
              <a:buFont typeface="+mj-lt"/>
              <a:buAutoNum type="arabicPeriod"/>
              <a:defRPr/>
            </a:lvl4pPr>
            <a:lvl5pPr marL="17145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Section Name</a:t>
            </a:r>
          </a:p>
        </p:txBody>
      </p:sp>
    </p:spTree>
    <p:extLst>
      <p:ext uri="{BB962C8B-B14F-4D97-AF65-F5344CB8AC3E}">
        <p14:creationId xmlns:p14="http://schemas.microsoft.com/office/powerpoint/2010/main" val="38384251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_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 userDrawn="1"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tillium Web" panose="00000500000000000000" pitchFamily="2" charset="0"/>
            </a:endParaRPr>
          </a:p>
        </p:txBody>
      </p:sp>
      <p:pic>
        <p:nvPicPr>
          <p:cNvPr id="15" name="Picture 14" descr="PPT_Strip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 dirty="0"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sp>
        <p:nvSpPr>
          <p:cNvPr id="76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3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t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Section</a:t>
            </a:r>
          </a:p>
        </p:txBody>
      </p:sp>
      <p:sp>
        <p:nvSpPr>
          <p:cNvPr id="77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46035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 dirty="0"/>
              <a:t>|</a:t>
            </a:r>
          </a:p>
        </p:txBody>
      </p:sp>
      <p:sp>
        <p:nvSpPr>
          <p:cNvPr id="78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09" y="206315"/>
            <a:ext cx="6329450" cy="252000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Slide [Capitalize Each Word in a Title]</a:t>
            </a:r>
          </a:p>
        </p:txBody>
      </p:sp>
      <p:pic>
        <p:nvPicPr>
          <p:cNvPr id="81" name="Picture 80" descr="Outsmart_Risk_with_Strip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5"/>
            <a:ext cx="720000" cy="177409"/>
          </a:xfrm>
          <a:prstGeom prst="rect">
            <a:avLst/>
          </a:prstGeom>
        </p:spPr>
      </p:pic>
      <p:sp>
        <p:nvSpPr>
          <p:cNvPr id="82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Sub-heading is one sentence that sums up the key point the slide is communicating to the viewer</a:t>
            </a:r>
          </a:p>
        </p:txBody>
      </p:sp>
      <p:sp>
        <p:nvSpPr>
          <p:cNvPr id="84" name="Content Placeholder 83"/>
          <p:cNvSpPr>
            <a:spLocks noGrp="1"/>
          </p:cNvSpPr>
          <p:nvPr>
            <p:ph sz="quarter" idx="15" hasCustomPrompt="1"/>
          </p:nvPr>
        </p:nvSpPr>
        <p:spPr>
          <a:xfrm>
            <a:off x="258761" y="1139928"/>
            <a:ext cx="8634323" cy="32400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lnSpc>
                <a:spcPct val="100000"/>
              </a:lnSpc>
              <a:spcBef>
                <a:spcPts val="1200"/>
              </a:spcBef>
              <a:buSzPct val="80000"/>
              <a:buFont typeface="Titillium Web" panose="00000500000000000000" pitchFamily="2" charset="0"/>
              <a:buChar char="&gt;"/>
              <a:defRPr sz="1400" b="1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4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2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4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0894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 userDrawn="1"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tillium Web" panose="00000500000000000000" pitchFamily="2" charset="0"/>
            </a:endParaRPr>
          </a:p>
        </p:txBody>
      </p:sp>
      <p:pic>
        <p:nvPicPr>
          <p:cNvPr id="15" name="Picture 14" descr="PPT_Strip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 dirty="0"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sp>
        <p:nvSpPr>
          <p:cNvPr id="76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3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ctr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Section</a:t>
            </a:r>
          </a:p>
        </p:txBody>
      </p:sp>
      <p:sp>
        <p:nvSpPr>
          <p:cNvPr id="77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46035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 dirty="0"/>
              <a:t>|</a:t>
            </a:r>
          </a:p>
        </p:txBody>
      </p:sp>
      <p:sp>
        <p:nvSpPr>
          <p:cNvPr id="78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09" y="206315"/>
            <a:ext cx="6329450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Slide [Capitalize Each Word in a Title]</a:t>
            </a:r>
          </a:p>
        </p:txBody>
      </p:sp>
      <p:pic>
        <p:nvPicPr>
          <p:cNvPr id="81" name="Picture 80" descr="Outsmart_Risk_with_Strip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5"/>
            <a:ext cx="720000" cy="177409"/>
          </a:xfrm>
          <a:prstGeom prst="rect">
            <a:avLst/>
          </a:prstGeom>
        </p:spPr>
      </p:pic>
      <p:sp>
        <p:nvSpPr>
          <p:cNvPr id="82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Sub-heading is one sentence that sums up the key point the slide is communicating to the viewer</a:t>
            </a:r>
          </a:p>
        </p:txBody>
      </p:sp>
    </p:spTree>
    <p:extLst>
      <p:ext uri="{BB962C8B-B14F-4D97-AF65-F5344CB8AC3E}">
        <p14:creationId xmlns:p14="http://schemas.microsoft.com/office/powerpoint/2010/main" val="19013833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_No_Titl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 userDrawn="1"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Titillium Web" panose="00000500000000000000" pitchFamily="2" charset="0"/>
            </a:endParaRPr>
          </a:p>
        </p:txBody>
      </p:sp>
      <p:pic>
        <p:nvPicPr>
          <p:cNvPr id="15" name="Picture 14" descr="PPT_Strip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 b="0" i="0" dirty="0"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pic>
        <p:nvPicPr>
          <p:cNvPr id="81" name="Picture 80" descr="Outsmart_Risk_with_Strip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5"/>
            <a:ext cx="720000" cy="17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610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PT_Strip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416628" y="1843313"/>
            <a:ext cx="4325257" cy="1458687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Font typeface="+mj-lt"/>
              <a:buNone/>
              <a:tabLst>
                <a:tab pos="355600" algn="l"/>
              </a:tabLst>
              <a:defRPr sz="1800" b="1"/>
            </a:lvl1pPr>
            <a:lvl2pPr marL="685800" indent="-236538">
              <a:buSzPct val="80000"/>
              <a:buFont typeface="+mj-lt"/>
              <a:buAutoNum type="alphaUcPeriod"/>
              <a:defRPr sz="1600"/>
            </a:lvl2pPr>
            <a:lvl3pPr marL="1028700" indent="-128588">
              <a:buFont typeface="+mj-lt"/>
              <a:buAutoNum type="romanLcPeriod"/>
              <a:defRPr sz="1200"/>
            </a:lvl3pPr>
            <a:lvl4pPr marL="1371600" indent="-342900">
              <a:buFont typeface="+mj-lt"/>
              <a:buAutoNum type="arabicPeriod"/>
              <a:defRPr/>
            </a:lvl4pPr>
            <a:lvl5pPr marL="17145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Section Name</a:t>
            </a:r>
          </a:p>
        </p:txBody>
      </p:sp>
    </p:spTree>
    <p:extLst>
      <p:ext uri="{BB962C8B-B14F-4D97-AF65-F5344CB8AC3E}">
        <p14:creationId xmlns:p14="http://schemas.microsoft.com/office/powerpoint/2010/main" val="18881491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umns: Image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 userDrawn="1"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tillium Web" panose="00000500000000000000" pitchFamily="2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 dirty="0"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pic>
        <p:nvPicPr>
          <p:cNvPr id="81" name="Picture 80" descr="Outsmart_Risk_with_Strip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5"/>
            <a:ext cx="720000" cy="177409"/>
          </a:xfrm>
          <a:prstGeom prst="rect">
            <a:avLst/>
          </a:prstGeom>
        </p:spPr>
      </p:pic>
      <p:sp>
        <p:nvSpPr>
          <p:cNvPr id="84" name="Content Placeholder 83"/>
          <p:cNvSpPr>
            <a:spLocks noGrp="1"/>
          </p:cNvSpPr>
          <p:nvPr>
            <p:ph sz="quarter" idx="15" hasCustomPrompt="1"/>
          </p:nvPr>
        </p:nvSpPr>
        <p:spPr>
          <a:xfrm>
            <a:off x="258762" y="1139928"/>
            <a:ext cx="4140000" cy="32400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sp>
        <p:nvSpPr>
          <p:cNvPr id="85" name="Content Placeholder 83"/>
          <p:cNvSpPr>
            <a:spLocks noGrp="1"/>
          </p:cNvSpPr>
          <p:nvPr>
            <p:ph sz="quarter" idx="16" hasCustomPrompt="1"/>
          </p:nvPr>
        </p:nvSpPr>
        <p:spPr>
          <a:xfrm>
            <a:off x="4753085" y="1139928"/>
            <a:ext cx="4140000" cy="32400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pic>
        <p:nvPicPr>
          <p:cNvPr id="14" name="Picture 13" descr="PPT_Strip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16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3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ctr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Section</a:t>
            </a:r>
          </a:p>
        </p:txBody>
      </p:sp>
      <p:sp>
        <p:nvSpPr>
          <p:cNvPr id="17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46035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 dirty="0"/>
              <a:t>|</a:t>
            </a:r>
          </a:p>
        </p:txBody>
      </p:sp>
      <p:sp>
        <p:nvSpPr>
          <p:cNvPr id="18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09" y="206315"/>
            <a:ext cx="6329450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Slide [Capitalize Each Word in a Title]</a:t>
            </a:r>
          </a:p>
        </p:txBody>
      </p:sp>
      <p:sp>
        <p:nvSpPr>
          <p:cNvPr id="19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Sub-heading is one sentence that sums up the key point the slide is communicating to the viewer</a:t>
            </a:r>
          </a:p>
        </p:txBody>
      </p:sp>
    </p:spTree>
    <p:extLst>
      <p:ext uri="{BB962C8B-B14F-4D97-AF65-F5344CB8AC3E}">
        <p14:creationId xmlns:p14="http://schemas.microsoft.com/office/powerpoint/2010/main" val="4417373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Columns: Image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 userDrawn="1"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tillium Web" panose="00000500000000000000" pitchFamily="2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 dirty="0"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pic>
        <p:nvPicPr>
          <p:cNvPr id="81" name="Picture 80" descr="Outsmart_Risk_with_Strip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5"/>
            <a:ext cx="720000" cy="177409"/>
          </a:xfrm>
          <a:prstGeom prst="rect">
            <a:avLst/>
          </a:prstGeom>
        </p:spPr>
      </p:pic>
      <p:pic>
        <p:nvPicPr>
          <p:cNvPr id="14" name="Picture 13" descr="PPT_Strip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16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3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ctr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Section</a:t>
            </a:r>
          </a:p>
        </p:txBody>
      </p:sp>
      <p:sp>
        <p:nvSpPr>
          <p:cNvPr id="17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46035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 dirty="0"/>
              <a:t>|</a:t>
            </a:r>
          </a:p>
        </p:txBody>
      </p:sp>
      <p:sp>
        <p:nvSpPr>
          <p:cNvPr id="18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09" y="206315"/>
            <a:ext cx="6329450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Slide [Capitalize Each Word in a Title]</a:t>
            </a:r>
          </a:p>
        </p:txBody>
      </p:sp>
      <p:sp>
        <p:nvSpPr>
          <p:cNvPr id="19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Sub-heading is one sentence that sums up the key point the slide is communicating to the viewer</a:t>
            </a:r>
          </a:p>
        </p:txBody>
      </p:sp>
    </p:spTree>
    <p:extLst>
      <p:ext uri="{BB962C8B-B14F-4D97-AF65-F5344CB8AC3E}">
        <p14:creationId xmlns:p14="http://schemas.microsoft.com/office/powerpoint/2010/main" val="13727794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Images +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 userDrawn="1"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tillium Web" panose="00000500000000000000" pitchFamily="2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 dirty="0"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pic>
        <p:nvPicPr>
          <p:cNvPr id="81" name="Picture 80" descr="Outsmart_Risk_with_Strip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5"/>
            <a:ext cx="720000" cy="177409"/>
          </a:xfrm>
          <a:prstGeom prst="rect">
            <a:avLst/>
          </a:prstGeom>
        </p:spPr>
      </p:pic>
      <p:sp>
        <p:nvSpPr>
          <p:cNvPr id="84" name="Content Placeholder 83"/>
          <p:cNvSpPr>
            <a:spLocks noGrp="1"/>
          </p:cNvSpPr>
          <p:nvPr>
            <p:ph sz="quarter" idx="15" hasCustomPrompt="1"/>
          </p:nvPr>
        </p:nvSpPr>
        <p:spPr>
          <a:xfrm>
            <a:off x="258762" y="3284220"/>
            <a:ext cx="4140000" cy="1095708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sp>
        <p:nvSpPr>
          <p:cNvPr id="85" name="Content Placeholder 83"/>
          <p:cNvSpPr>
            <a:spLocks noGrp="1"/>
          </p:cNvSpPr>
          <p:nvPr>
            <p:ph sz="quarter" idx="16" hasCustomPrompt="1"/>
          </p:nvPr>
        </p:nvSpPr>
        <p:spPr>
          <a:xfrm>
            <a:off x="4753085" y="3284220"/>
            <a:ext cx="4140000" cy="1095708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258762" y="1143000"/>
            <a:ext cx="4140000" cy="198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  <a:latin typeface="Titillium Web" panose="00000500000000000000" pitchFamily="2" charset="0"/>
              </a:rPr>
              <a:t>Insert Image Here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753085" y="1143000"/>
            <a:ext cx="4140000" cy="198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  <a:latin typeface="Titillium Web" panose="00000500000000000000" pitchFamily="2" charset="0"/>
              </a:rPr>
              <a:t>Insert Image Here</a:t>
            </a:r>
          </a:p>
        </p:txBody>
      </p:sp>
      <p:pic>
        <p:nvPicPr>
          <p:cNvPr id="11" name="Picture 10" descr="PPT_Strip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12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3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ctr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Section</a:t>
            </a:r>
          </a:p>
        </p:txBody>
      </p:sp>
      <p:sp>
        <p:nvSpPr>
          <p:cNvPr id="13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46035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 dirty="0"/>
              <a:t>|</a:t>
            </a:r>
          </a:p>
        </p:txBody>
      </p:sp>
      <p:sp>
        <p:nvSpPr>
          <p:cNvPr id="14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09" y="206315"/>
            <a:ext cx="6329450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Slide [Capitalize Each Word in a Title]</a:t>
            </a:r>
          </a:p>
        </p:txBody>
      </p:sp>
      <p:sp>
        <p:nvSpPr>
          <p:cNvPr id="15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Sub-heading is one sentence that sums up the key point the slide is communicating to the viewer</a:t>
            </a:r>
          </a:p>
        </p:txBody>
      </p:sp>
    </p:spTree>
    <p:extLst>
      <p:ext uri="{BB962C8B-B14F-4D97-AF65-F5344CB8AC3E}">
        <p14:creationId xmlns:p14="http://schemas.microsoft.com/office/powerpoint/2010/main" val="24728177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Images +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 userDrawn="1"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tillium Web" panose="00000500000000000000" pitchFamily="2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 dirty="0"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pic>
        <p:nvPicPr>
          <p:cNvPr id="81" name="Picture 80" descr="Outsmart_Risk_with_Strip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5"/>
            <a:ext cx="720000" cy="177409"/>
          </a:xfrm>
          <a:prstGeom prst="rect">
            <a:avLst/>
          </a:prstGeom>
        </p:spPr>
      </p:pic>
      <p:sp>
        <p:nvSpPr>
          <p:cNvPr id="84" name="Content Placeholder 83"/>
          <p:cNvSpPr>
            <a:spLocks noGrp="1"/>
          </p:cNvSpPr>
          <p:nvPr>
            <p:ph sz="quarter" idx="15" hasCustomPrompt="1"/>
          </p:nvPr>
        </p:nvSpPr>
        <p:spPr>
          <a:xfrm>
            <a:off x="258762" y="3284220"/>
            <a:ext cx="2700000" cy="1095708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sp>
        <p:nvSpPr>
          <p:cNvPr id="85" name="Content Placeholder 83"/>
          <p:cNvSpPr>
            <a:spLocks noGrp="1"/>
          </p:cNvSpPr>
          <p:nvPr>
            <p:ph sz="quarter" idx="16" hasCustomPrompt="1"/>
          </p:nvPr>
        </p:nvSpPr>
        <p:spPr>
          <a:xfrm>
            <a:off x="3225925" y="3284220"/>
            <a:ext cx="2700000" cy="1095708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258762" y="1143000"/>
            <a:ext cx="2700000" cy="198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  <a:latin typeface="Titillium Web" panose="00000500000000000000" pitchFamily="2" charset="0"/>
              </a:rPr>
              <a:t>Insert Image Here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3225924" y="1143000"/>
            <a:ext cx="2700000" cy="198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  <a:latin typeface="Titillium Web" panose="00000500000000000000" pitchFamily="2" charset="0"/>
              </a:rPr>
              <a:t>Insert Image Here</a:t>
            </a:r>
          </a:p>
        </p:txBody>
      </p:sp>
      <p:sp>
        <p:nvSpPr>
          <p:cNvPr id="11" name="Content Placeholder 83"/>
          <p:cNvSpPr>
            <a:spLocks noGrp="1"/>
          </p:cNvSpPr>
          <p:nvPr>
            <p:ph sz="quarter" idx="17" hasCustomPrompt="1"/>
          </p:nvPr>
        </p:nvSpPr>
        <p:spPr>
          <a:xfrm>
            <a:off x="6193085" y="3284220"/>
            <a:ext cx="2700000" cy="1095708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193085" y="1143000"/>
            <a:ext cx="2700000" cy="198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  <a:latin typeface="Titillium Web" panose="00000500000000000000" pitchFamily="2" charset="0"/>
              </a:rPr>
              <a:t>Insert Image Here</a:t>
            </a:r>
          </a:p>
        </p:txBody>
      </p:sp>
      <p:pic>
        <p:nvPicPr>
          <p:cNvPr id="13" name="Picture 12" descr="PPT_Strip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14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3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ctr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Section</a:t>
            </a:r>
          </a:p>
        </p:txBody>
      </p:sp>
      <p:sp>
        <p:nvSpPr>
          <p:cNvPr id="15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46035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 dirty="0"/>
              <a:t>|</a:t>
            </a:r>
          </a:p>
        </p:txBody>
      </p:sp>
      <p:sp>
        <p:nvSpPr>
          <p:cNvPr id="16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09" y="206315"/>
            <a:ext cx="6329450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Slide [Capitalize Each Word in a Title]</a:t>
            </a:r>
          </a:p>
        </p:txBody>
      </p:sp>
      <p:sp>
        <p:nvSpPr>
          <p:cNvPr id="17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Sub-heading is one sentence that sums up the key point the slide is communicating to the viewer</a:t>
            </a:r>
          </a:p>
        </p:txBody>
      </p:sp>
    </p:spTree>
    <p:extLst>
      <p:ext uri="{BB962C8B-B14F-4D97-AF65-F5344CB8AC3E}">
        <p14:creationId xmlns:p14="http://schemas.microsoft.com/office/powerpoint/2010/main" val="17370479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Text +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 userDrawn="1"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tillium Web" panose="00000500000000000000" pitchFamily="2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 dirty="0"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pic>
        <p:nvPicPr>
          <p:cNvPr id="81" name="Picture 80" descr="Outsmart_Risk_with_Strip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5"/>
            <a:ext cx="720000" cy="177409"/>
          </a:xfrm>
          <a:prstGeom prst="rect">
            <a:avLst/>
          </a:prstGeom>
        </p:spPr>
      </p:pic>
      <p:sp>
        <p:nvSpPr>
          <p:cNvPr id="85" name="Content Placeholder 83"/>
          <p:cNvSpPr>
            <a:spLocks noGrp="1"/>
          </p:cNvSpPr>
          <p:nvPr>
            <p:ph sz="quarter" idx="16" hasCustomPrompt="1"/>
          </p:nvPr>
        </p:nvSpPr>
        <p:spPr>
          <a:xfrm>
            <a:off x="4753085" y="1139928"/>
            <a:ext cx="4140000" cy="32400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258763" y="1139825"/>
            <a:ext cx="4313237" cy="3240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GB" dirty="0"/>
              <a:t>Insert large text here</a:t>
            </a:r>
          </a:p>
        </p:txBody>
      </p:sp>
      <p:pic>
        <p:nvPicPr>
          <p:cNvPr id="16" name="Picture 15" descr="PPT_Strip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17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3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ctr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Section</a:t>
            </a:r>
          </a:p>
        </p:txBody>
      </p:sp>
      <p:sp>
        <p:nvSpPr>
          <p:cNvPr id="18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46035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 dirty="0"/>
              <a:t>|</a:t>
            </a:r>
          </a:p>
        </p:txBody>
      </p:sp>
      <p:sp>
        <p:nvSpPr>
          <p:cNvPr id="19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09" y="206315"/>
            <a:ext cx="6329450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Slide [Capitalize Each Word in a Title]</a:t>
            </a:r>
          </a:p>
        </p:txBody>
      </p:sp>
      <p:sp>
        <p:nvSpPr>
          <p:cNvPr id="20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Sub-heading is one sentence that sums up the key point the slide is communicating to the viewer</a:t>
            </a:r>
          </a:p>
        </p:txBody>
      </p:sp>
    </p:spTree>
    <p:extLst>
      <p:ext uri="{BB962C8B-B14F-4D97-AF65-F5344CB8AC3E}">
        <p14:creationId xmlns:p14="http://schemas.microsoft.com/office/powerpoint/2010/main" val="34471526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ta Table +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 userDrawn="1"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tillium Web" panose="00000500000000000000" pitchFamily="2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 dirty="0"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pic>
        <p:nvPicPr>
          <p:cNvPr id="81" name="Picture 80" descr="Outsmart_Risk_with_Strip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5"/>
            <a:ext cx="720000" cy="177409"/>
          </a:xfrm>
          <a:prstGeom prst="rect">
            <a:avLst/>
          </a:prstGeom>
        </p:spPr>
      </p:pic>
      <p:sp>
        <p:nvSpPr>
          <p:cNvPr id="85" name="Content Placeholder 83"/>
          <p:cNvSpPr>
            <a:spLocks noGrp="1"/>
          </p:cNvSpPr>
          <p:nvPr>
            <p:ph sz="quarter" idx="16" hasCustomPrompt="1"/>
          </p:nvPr>
        </p:nvSpPr>
        <p:spPr>
          <a:xfrm>
            <a:off x="4753085" y="1139928"/>
            <a:ext cx="4140000" cy="32400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graphicFrame>
        <p:nvGraphicFramePr>
          <p:cNvPr id="16" name="Table 15"/>
          <p:cNvGraphicFramePr>
            <a:graphicFrameLocks noGrp="1"/>
          </p:cNvGraphicFramePr>
          <p:nvPr userDrawn="1"/>
        </p:nvGraphicFramePr>
        <p:xfrm>
          <a:off x="258762" y="1139928"/>
          <a:ext cx="4140000" cy="324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0000">
                  <a:extLst>
                    <a:ext uri="{9D8B030D-6E8A-4147-A177-3AD203B41FA5}">
                      <a16:colId xmlns:a16="http://schemas.microsoft.com/office/drawing/2014/main" val="1089809231"/>
                    </a:ext>
                  </a:extLst>
                </a:gridCol>
                <a:gridCol w="1380000">
                  <a:extLst>
                    <a:ext uri="{9D8B030D-6E8A-4147-A177-3AD203B41FA5}">
                      <a16:colId xmlns:a16="http://schemas.microsoft.com/office/drawing/2014/main" val="2777975745"/>
                    </a:ext>
                  </a:extLst>
                </a:gridCol>
                <a:gridCol w="1380000">
                  <a:extLst>
                    <a:ext uri="{9D8B030D-6E8A-4147-A177-3AD203B41FA5}">
                      <a16:colId xmlns:a16="http://schemas.microsoft.com/office/drawing/2014/main" val="2575842735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solidFill>
                            <a:schemeClr val="bg1"/>
                          </a:solidFill>
                          <a:latin typeface="Titillium Web" panose="00000500000000000000" pitchFamily="2" charset="0"/>
                        </a:rPr>
                        <a:t>Column Heading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Column Heading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Column Heading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943261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2261449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827144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279544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766711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25253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424465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9473712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9327036"/>
                  </a:ext>
                </a:extLst>
              </a:tr>
            </a:tbl>
          </a:graphicData>
        </a:graphic>
      </p:graphicFrame>
      <p:pic>
        <p:nvPicPr>
          <p:cNvPr id="17" name="Picture 16" descr="PPT_Strip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18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3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ctr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Section</a:t>
            </a:r>
          </a:p>
        </p:txBody>
      </p:sp>
      <p:sp>
        <p:nvSpPr>
          <p:cNvPr id="19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46035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 dirty="0"/>
              <a:t>|</a:t>
            </a:r>
          </a:p>
        </p:txBody>
      </p:sp>
      <p:sp>
        <p:nvSpPr>
          <p:cNvPr id="20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09" y="206315"/>
            <a:ext cx="6329450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Slide [Capitalize Each Word in a Title]</a:t>
            </a:r>
          </a:p>
        </p:txBody>
      </p:sp>
      <p:sp>
        <p:nvSpPr>
          <p:cNvPr id="21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Sub-heading is one sentence that sums up the key point the slide is communicating to the viewer</a:t>
            </a:r>
          </a:p>
        </p:txBody>
      </p:sp>
    </p:spTree>
    <p:extLst>
      <p:ext uri="{BB962C8B-B14F-4D97-AF65-F5344CB8AC3E}">
        <p14:creationId xmlns:p14="http://schemas.microsoft.com/office/powerpoint/2010/main" val="33291606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er 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 userDrawn="1"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tillium Web" panose="00000500000000000000" pitchFamily="2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 dirty="0"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pic>
        <p:nvPicPr>
          <p:cNvPr id="81" name="Picture 80" descr="Outsmart_Risk_with_Strip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5"/>
            <a:ext cx="720000" cy="177409"/>
          </a:xfrm>
          <a:prstGeom prst="rect">
            <a:avLst/>
          </a:prstGeom>
        </p:spPr>
      </p:pic>
      <p:sp>
        <p:nvSpPr>
          <p:cNvPr id="85" name="Content Placeholder 83"/>
          <p:cNvSpPr>
            <a:spLocks noGrp="1"/>
          </p:cNvSpPr>
          <p:nvPr>
            <p:ph sz="quarter" idx="16" hasCustomPrompt="1"/>
          </p:nvPr>
        </p:nvSpPr>
        <p:spPr>
          <a:xfrm>
            <a:off x="365672" y="277080"/>
            <a:ext cx="5220000" cy="224514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80000"/>
              <a:buFontTx/>
              <a:buNone/>
              <a:defRPr sz="1800" b="1">
                <a:latin typeface="Titillium Web" panose="00000500000000000000" pitchFamily="2" charset="0"/>
              </a:defRPr>
            </a:lvl1pPr>
            <a:lvl2pPr marL="342900" indent="0">
              <a:buClr>
                <a:schemeClr val="accent1"/>
              </a:buClr>
              <a:buSzPct val="80000"/>
              <a:buFontTx/>
              <a:buNone/>
              <a:defRPr sz="1600">
                <a:latin typeface="Titillium Web" panose="00000500000000000000" pitchFamily="2" charset="0"/>
              </a:defRPr>
            </a:lvl2pPr>
            <a:lvl3pPr marL="685800" indent="0">
              <a:buClr>
                <a:schemeClr val="tx2">
                  <a:lumMod val="60000"/>
                  <a:lumOff val="40000"/>
                </a:schemeClr>
              </a:buClr>
              <a:buSzPct val="80000"/>
              <a:buFontTx/>
              <a:buNone/>
              <a:defRPr sz="16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“Quote goes here from customer who say Featurespace is incredible etc. Ad </a:t>
            </a:r>
            <a:r>
              <a:rPr lang="en-US" dirty="0" err="1"/>
              <a:t>est</a:t>
            </a:r>
            <a:r>
              <a:rPr lang="en-US" dirty="0"/>
              <a:t> brute oblique </a:t>
            </a:r>
            <a:r>
              <a:rPr lang="en-US" dirty="0" err="1"/>
              <a:t>iracundia</a:t>
            </a:r>
            <a:r>
              <a:rPr lang="en-US" dirty="0"/>
              <a:t>, ad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summo</a:t>
            </a:r>
            <a:r>
              <a:rPr lang="en-US" dirty="0"/>
              <a:t> </a:t>
            </a:r>
            <a:r>
              <a:rPr lang="en-US" dirty="0" err="1"/>
              <a:t>ornatus</a:t>
            </a:r>
            <a:r>
              <a:rPr lang="en-US" dirty="0"/>
              <a:t> </a:t>
            </a:r>
            <a:r>
              <a:rPr lang="en-US" dirty="0" err="1"/>
              <a:t>repudiare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rationibus</a:t>
            </a:r>
            <a:r>
              <a:rPr lang="en-US" dirty="0"/>
              <a:t> </a:t>
            </a:r>
            <a:r>
              <a:rPr lang="en-US" dirty="0" err="1"/>
              <a:t>deterruisset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. </a:t>
            </a:r>
            <a:r>
              <a:rPr lang="en-US" dirty="0" err="1"/>
              <a:t>Vocent</a:t>
            </a:r>
            <a:r>
              <a:rPr lang="en-US" dirty="0"/>
              <a:t> </a:t>
            </a:r>
            <a:r>
              <a:rPr lang="en-US" dirty="0" err="1"/>
              <a:t>scribentur</a:t>
            </a:r>
            <a:r>
              <a:rPr lang="en-US" dirty="0"/>
              <a:t> no </a:t>
            </a:r>
            <a:r>
              <a:rPr lang="en-US" dirty="0" err="1"/>
              <a:t>mel</a:t>
            </a:r>
            <a:r>
              <a:rPr lang="en-US" dirty="0"/>
              <a:t>,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ludus</a:t>
            </a:r>
            <a:r>
              <a:rPr lang="en-US" dirty="0"/>
              <a:t> </a:t>
            </a:r>
            <a:r>
              <a:rPr lang="en-US" dirty="0" err="1"/>
              <a:t>ponderum</a:t>
            </a:r>
            <a:r>
              <a:rPr lang="en-US" dirty="0"/>
              <a:t> </a:t>
            </a:r>
            <a:r>
              <a:rPr lang="en-US" dirty="0" err="1"/>
              <a:t>pericula</a:t>
            </a:r>
            <a:r>
              <a:rPr lang="en-US" dirty="0"/>
              <a:t> at. Eu sit </a:t>
            </a:r>
            <a:r>
              <a:rPr lang="en-US" dirty="0" err="1"/>
              <a:t>habemus</a:t>
            </a:r>
            <a:r>
              <a:rPr lang="en-US" dirty="0"/>
              <a:t> </a:t>
            </a:r>
            <a:r>
              <a:rPr lang="en-US" dirty="0" err="1"/>
              <a:t>fastidii</a:t>
            </a:r>
            <a:r>
              <a:rPr lang="en-US" dirty="0"/>
              <a:t> </a:t>
            </a:r>
            <a:r>
              <a:rPr lang="en-US" dirty="0" err="1"/>
              <a:t>referrentur</a:t>
            </a:r>
            <a:r>
              <a:rPr lang="en-US" dirty="0"/>
              <a:t>. Ex </a:t>
            </a:r>
            <a:r>
              <a:rPr lang="en-US" dirty="0" err="1"/>
              <a:t>possim</a:t>
            </a:r>
            <a:r>
              <a:rPr lang="en-US" dirty="0"/>
              <a:t> </a:t>
            </a:r>
            <a:r>
              <a:rPr lang="en-US" dirty="0" err="1"/>
              <a:t>tritani</a:t>
            </a:r>
            <a:r>
              <a:rPr lang="en-US" dirty="0"/>
              <a:t> </a:t>
            </a:r>
            <a:r>
              <a:rPr lang="en-US" dirty="0" err="1"/>
              <a:t>prodesset</a:t>
            </a:r>
            <a:r>
              <a:rPr lang="en-US" dirty="0"/>
              <a:t> </a:t>
            </a:r>
            <a:r>
              <a:rPr lang="en-US" dirty="0" err="1"/>
              <a:t>ius</a:t>
            </a:r>
            <a:r>
              <a:rPr lang="en-US" dirty="0"/>
              <a:t>.”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sp>
        <p:nvSpPr>
          <p:cNvPr id="10" name="Content Placeholder 83"/>
          <p:cNvSpPr>
            <a:spLocks noGrp="1"/>
          </p:cNvSpPr>
          <p:nvPr>
            <p:ph sz="quarter" idx="17" hasCustomPrompt="1"/>
          </p:nvPr>
        </p:nvSpPr>
        <p:spPr>
          <a:xfrm>
            <a:off x="365672" y="2522220"/>
            <a:ext cx="5220000" cy="246930"/>
          </a:xfrm>
          <a:prstGeom prst="rect">
            <a:avLst/>
          </a:prstGeom>
          <a:solidFill>
            <a:schemeClr val="bg1"/>
          </a:solidFill>
        </p:spPr>
        <p:txBody>
          <a:bodyPr lIns="36000" tIns="36000" rIns="252000" bIns="36000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SzPct val="80000"/>
              <a:buFontTx/>
              <a:buNone/>
              <a:defRPr sz="1400" b="0">
                <a:latin typeface="Titillium Web" panose="00000500000000000000" pitchFamily="2" charset="0"/>
              </a:defRPr>
            </a:lvl1pPr>
            <a:lvl2pPr marL="342900" indent="0">
              <a:buClr>
                <a:schemeClr val="accent1"/>
              </a:buClr>
              <a:buSzPct val="80000"/>
              <a:buFontTx/>
              <a:buNone/>
              <a:defRPr sz="1600">
                <a:latin typeface="Titillium Web" panose="00000500000000000000" pitchFamily="2" charset="0"/>
              </a:defRPr>
            </a:lvl2pPr>
            <a:lvl3pPr marL="685800" indent="0">
              <a:buClr>
                <a:schemeClr val="tx2">
                  <a:lumMod val="60000"/>
                  <a:lumOff val="40000"/>
                </a:schemeClr>
              </a:buClr>
              <a:buSzPct val="80000"/>
              <a:buFontTx/>
              <a:buNone/>
              <a:defRPr sz="16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lnSpc>
                <a:spcPct val="100000"/>
              </a:lnSpc>
              <a:spcBef>
                <a:spcPts val="0"/>
              </a:spcBef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[Name]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5585672" y="3286280"/>
            <a:ext cx="1758950" cy="776288"/>
          </a:xfrm>
          <a:prstGeom prst="rect">
            <a:avLst/>
          </a:prstGeom>
          <a:solidFill>
            <a:schemeClr val="bg1"/>
          </a:solidFill>
        </p:spPr>
        <p:txBody>
          <a:bodyPr anchor="ctr" anchorCtr="0"/>
          <a:lstStyle>
            <a:lvl1pPr marL="0" indent="0" algn="ctr">
              <a:buNone/>
              <a:defRPr i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GB" dirty="0"/>
              <a:t>[Logo of Company.]</a:t>
            </a:r>
          </a:p>
        </p:txBody>
      </p:sp>
      <p:sp>
        <p:nvSpPr>
          <p:cNvPr id="13" name="Content Placeholder 83"/>
          <p:cNvSpPr>
            <a:spLocks noGrp="1"/>
          </p:cNvSpPr>
          <p:nvPr>
            <p:ph sz="quarter" idx="20" hasCustomPrompt="1"/>
          </p:nvPr>
        </p:nvSpPr>
        <p:spPr>
          <a:xfrm>
            <a:off x="365672" y="2763538"/>
            <a:ext cx="5220000" cy="246930"/>
          </a:xfrm>
          <a:prstGeom prst="rect">
            <a:avLst/>
          </a:prstGeom>
          <a:solidFill>
            <a:schemeClr val="bg1"/>
          </a:solidFill>
        </p:spPr>
        <p:txBody>
          <a:bodyPr lIns="36000" tIns="36000" rIns="252000" bIns="36000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SzPct val="80000"/>
              <a:buFontTx/>
              <a:buNone/>
              <a:defRPr sz="1400" b="0">
                <a:latin typeface="Titillium Web" panose="00000500000000000000" pitchFamily="2" charset="0"/>
              </a:defRPr>
            </a:lvl1pPr>
            <a:lvl2pPr marL="342900" indent="0">
              <a:buClr>
                <a:schemeClr val="accent1"/>
              </a:buClr>
              <a:buSzPct val="80000"/>
              <a:buFontTx/>
              <a:buNone/>
              <a:defRPr sz="1600">
                <a:latin typeface="Titillium Web" panose="00000500000000000000" pitchFamily="2" charset="0"/>
              </a:defRPr>
            </a:lvl2pPr>
            <a:lvl3pPr marL="685800" indent="0">
              <a:buClr>
                <a:schemeClr val="tx2">
                  <a:lumMod val="60000"/>
                  <a:lumOff val="40000"/>
                </a:schemeClr>
              </a:buClr>
              <a:buSzPct val="80000"/>
              <a:buFontTx/>
              <a:buNone/>
              <a:defRPr sz="16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lnSpc>
                <a:spcPct val="100000"/>
              </a:lnSpc>
              <a:spcBef>
                <a:spcPts val="0"/>
              </a:spcBef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[Role]</a:t>
            </a:r>
          </a:p>
        </p:txBody>
      </p:sp>
      <p:sp>
        <p:nvSpPr>
          <p:cNvPr id="14" name="Content Placeholder 83"/>
          <p:cNvSpPr>
            <a:spLocks noGrp="1"/>
          </p:cNvSpPr>
          <p:nvPr>
            <p:ph sz="quarter" idx="21" hasCustomPrompt="1"/>
          </p:nvPr>
        </p:nvSpPr>
        <p:spPr>
          <a:xfrm>
            <a:off x="365672" y="3004855"/>
            <a:ext cx="5220000" cy="246930"/>
          </a:xfrm>
          <a:prstGeom prst="rect">
            <a:avLst/>
          </a:prstGeom>
          <a:solidFill>
            <a:schemeClr val="bg1"/>
          </a:solidFill>
        </p:spPr>
        <p:txBody>
          <a:bodyPr lIns="36000" tIns="36000" rIns="252000" bIns="36000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SzPct val="80000"/>
              <a:buFontTx/>
              <a:buNone/>
              <a:defRPr sz="1400" b="0">
                <a:latin typeface="Titillium Web" panose="00000500000000000000" pitchFamily="2" charset="0"/>
              </a:defRPr>
            </a:lvl1pPr>
            <a:lvl2pPr marL="342900" indent="0">
              <a:buClr>
                <a:schemeClr val="accent1"/>
              </a:buClr>
              <a:buSzPct val="80000"/>
              <a:buFontTx/>
              <a:buNone/>
              <a:defRPr sz="1600">
                <a:latin typeface="Titillium Web" panose="00000500000000000000" pitchFamily="2" charset="0"/>
              </a:defRPr>
            </a:lvl2pPr>
            <a:lvl3pPr marL="685800" indent="0">
              <a:buClr>
                <a:schemeClr val="tx2">
                  <a:lumMod val="60000"/>
                  <a:lumOff val="40000"/>
                </a:schemeClr>
              </a:buClr>
              <a:buSzPct val="80000"/>
              <a:buFontTx/>
              <a:buNone/>
              <a:defRPr sz="16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lnSpc>
                <a:spcPct val="100000"/>
              </a:lnSpc>
              <a:spcBef>
                <a:spcPts val="0"/>
              </a:spcBef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[Company Name]</a:t>
            </a:r>
          </a:p>
        </p:txBody>
      </p:sp>
    </p:spTree>
    <p:extLst>
      <p:ext uri="{BB962C8B-B14F-4D97-AF65-F5344CB8AC3E}">
        <p14:creationId xmlns:p14="http://schemas.microsoft.com/office/powerpoint/2010/main" val="41433969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_Thank_you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PT_Strip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2668" y="804176"/>
            <a:ext cx="3048264" cy="3883489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812666" y="707300"/>
            <a:ext cx="1435233" cy="44331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b="1" dirty="0">
                <a:latin typeface="Titillium Web" panose="00000500000000000000" pitchFamily="2" charset="0"/>
              </a:rPr>
              <a:t>Thank you.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812666" y="1461191"/>
            <a:ext cx="2265814" cy="1053409"/>
          </a:xfrm>
          <a:prstGeom prst="rect">
            <a:avLst/>
          </a:prstGeom>
          <a:solidFill>
            <a:schemeClr val="bg1"/>
          </a:solidFill>
        </p:spPr>
        <p:txBody>
          <a:bodyPr wrap="square" lIns="180000" tIns="108000" rtlCol="0" anchor="t" anchorCtr="0">
            <a:noAutofit/>
          </a:bodyPr>
          <a:lstStyle/>
          <a:p>
            <a:pPr algn="l">
              <a:spcAft>
                <a:spcPts val="600"/>
              </a:spcAft>
            </a:pPr>
            <a:r>
              <a:rPr lang="en-GB" b="1" dirty="0">
                <a:latin typeface="Titillium Web" panose="00000500000000000000" pitchFamily="2" charset="0"/>
              </a:rPr>
              <a:t>Get in touch</a:t>
            </a:r>
          </a:p>
          <a:p>
            <a:pPr marL="171450" indent="-171450" algn="l">
              <a:spcBef>
                <a:spcPts val="0"/>
              </a:spcBef>
              <a:spcAft>
                <a:spcPts val="600"/>
              </a:spcAft>
              <a:buSzPct val="80000"/>
              <a:buFont typeface="Titillium Web" panose="00000500000000000000" pitchFamily="2" charset="0"/>
              <a:buChar char="&gt;"/>
            </a:pPr>
            <a:r>
              <a:rPr lang="en-GB" sz="1200" b="0" dirty="0">
                <a:latin typeface="Titillium Web" panose="00000500000000000000" pitchFamily="2" charset="0"/>
              </a:rPr>
              <a:t>info@featurespace.com</a:t>
            </a:r>
          </a:p>
          <a:p>
            <a:pPr marL="171450" indent="-171450" algn="l">
              <a:spcBef>
                <a:spcPts val="0"/>
              </a:spcBef>
              <a:spcAft>
                <a:spcPts val="600"/>
              </a:spcAft>
              <a:buSzPct val="80000"/>
              <a:buFont typeface="Titillium Web" panose="00000500000000000000" pitchFamily="2" charset="0"/>
              <a:buChar char="&gt;"/>
            </a:pPr>
            <a:r>
              <a:rPr lang="en-GB" sz="1200" b="0" dirty="0">
                <a:latin typeface="Titillium Web" panose="00000500000000000000" pitchFamily="2" charset="0"/>
              </a:rPr>
              <a:t>www.featurespace.com</a:t>
            </a:r>
          </a:p>
          <a:p>
            <a:pPr algn="l"/>
            <a:endParaRPr lang="en-GB" b="1" dirty="0">
              <a:latin typeface="Titillium Web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2161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02" y="0"/>
            <a:ext cx="7703062" cy="51435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804334" y="1188066"/>
            <a:ext cx="45719" cy="28082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89"/>
            <a:endParaRPr lang="en-US" sz="1800">
              <a:solidFill>
                <a:prstClr val="white"/>
              </a:solidFill>
              <a:latin typeface="Titillium Web" panose="00000500000000000000" pitchFamily="2" charset="0"/>
            </a:endParaRPr>
          </a:p>
        </p:txBody>
      </p:sp>
      <p:pic>
        <p:nvPicPr>
          <p:cNvPr id="10" name="Picture 9" descr="Featurespace_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18" y="3698497"/>
            <a:ext cx="1450005" cy="701060"/>
          </a:xfrm>
          <a:prstGeom prst="rect">
            <a:avLst/>
          </a:prstGeom>
        </p:spPr>
      </p:pic>
      <p:pic>
        <p:nvPicPr>
          <p:cNvPr id="11" name="Picture 10" descr="Outsmart_Risk_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808" y="4399558"/>
            <a:ext cx="1450005" cy="287300"/>
          </a:xfrm>
          <a:prstGeom prst="rect">
            <a:avLst/>
          </a:prstGeom>
        </p:spPr>
      </p:pic>
      <p:sp>
        <p:nvSpPr>
          <p:cNvPr id="1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804332" y="1963143"/>
            <a:ext cx="3775287" cy="320038"/>
          </a:xfrm>
          <a:prstGeom prst="rect">
            <a:avLst/>
          </a:prstGeom>
          <a:solidFill>
            <a:schemeClr val="bg1"/>
          </a:solidFill>
        </p:spPr>
        <p:txBody>
          <a:bodyPr lIns="144000" tIns="36000" rIns="108000" bIns="108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Titillium Web" panose="00000500000000000000" pitchFamily="2" charset="0"/>
              <a:buNone/>
              <a:defRPr sz="1200"/>
            </a:lvl1pPr>
            <a:lvl2pPr marL="1588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tabLst>
                <a:tab pos="180971" algn="l"/>
              </a:tabLst>
              <a:defRPr sz="1200">
                <a:latin typeface="Titillium Web" panose="00000500000000000000" pitchFamily="2" charset="0"/>
              </a:defRPr>
            </a:lvl2pPr>
            <a:lvl3pPr marL="857228" indent="-171446">
              <a:buFont typeface="Titillium Web" panose="00000500000000000000" pitchFamily="2" charset="0"/>
              <a:buChar char="&gt;"/>
              <a:defRPr sz="1000"/>
            </a:lvl3pPr>
            <a:lvl4pPr marL="1200120" indent="-171446">
              <a:buFont typeface="Titillium Web" panose="00000500000000000000" pitchFamily="2" charset="0"/>
              <a:buChar char="&gt;"/>
              <a:defRPr sz="900"/>
            </a:lvl4pPr>
            <a:lvl5pPr marL="1543012" indent="-171446">
              <a:buFont typeface="Titillium Web" panose="00000500000000000000" pitchFamily="2" charset="0"/>
              <a:buChar char="&gt;"/>
              <a:defRPr sz="900"/>
            </a:lvl5pPr>
          </a:lstStyle>
          <a:p>
            <a:pPr lvl="1"/>
            <a:r>
              <a:rPr lang="en-US" dirty="0"/>
              <a:t>[01 January 2017]</a:t>
            </a:r>
          </a:p>
        </p:txBody>
      </p:sp>
      <p:sp>
        <p:nvSpPr>
          <p:cNvPr id="16" name="Text Placeholder 30"/>
          <p:cNvSpPr>
            <a:spLocks noGrp="1"/>
          </p:cNvSpPr>
          <p:nvPr>
            <p:ph type="body" sz="quarter" idx="16" hasCustomPrompt="1"/>
          </p:nvPr>
        </p:nvSpPr>
        <p:spPr>
          <a:xfrm>
            <a:off x="804332" y="991149"/>
            <a:ext cx="3775287" cy="33146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44000" tIns="72000" rIns="144000" bIns="0" anchor="t" anchorCtr="0">
            <a:normAutofit/>
          </a:bodyPr>
          <a:lstStyle>
            <a:lvl1pPr marL="0" indent="0">
              <a:buNone/>
              <a:defRPr sz="16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[Client Name or Featurespace]</a:t>
            </a:r>
          </a:p>
        </p:txBody>
      </p:sp>
      <p:sp>
        <p:nvSpPr>
          <p:cNvPr id="17" name="Text Placeholder 30"/>
          <p:cNvSpPr>
            <a:spLocks noGrp="1"/>
          </p:cNvSpPr>
          <p:nvPr>
            <p:ph type="body" sz="quarter" idx="17" hasCustomPrompt="1"/>
          </p:nvPr>
        </p:nvSpPr>
        <p:spPr>
          <a:xfrm>
            <a:off x="804332" y="1322613"/>
            <a:ext cx="3775287" cy="63997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44000" tIns="72000" rIns="14400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[Presentation Title Goes Here and onto the Next Line]</a:t>
            </a:r>
          </a:p>
        </p:txBody>
      </p:sp>
    </p:spTree>
    <p:extLst>
      <p:ext uri="{BB962C8B-B14F-4D97-AF65-F5344CB8AC3E}">
        <p14:creationId xmlns:p14="http://schemas.microsoft.com/office/powerpoint/2010/main" val="10641437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ey_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804334" y="1188066"/>
            <a:ext cx="45719" cy="28082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89"/>
            <a:endParaRPr lang="en-US" sz="1800">
              <a:solidFill>
                <a:prstClr val="white"/>
              </a:solidFill>
              <a:latin typeface="Titillium Web" panose="00000500000000000000" pitchFamily="2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 rot="16200000">
            <a:off x="4438111" y="2962126"/>
            <a:ext cx="45720" cy="34037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89"/>
            <a:endParaRPr lang="en-US" sz="1800">
              <a:solidFill>
                <a:prstClr val="white"/>
              </a:solidFill>
              <a:latin typeface="Titillium Web" panose="00000500000000000000" pitchFamily="2" charset="0"/>
            </a:endParaRPr>
          </a:p>
        </p:txBody>
      </p:sp>
      <p:pic>
        <p:nvPicPr>
          <p:cNvPr id="13" name="Picture 12" descr="Featurespace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894" y="3698497"/>
            <a:ext cx="1450005" cy="701060"/>
          </a:xfrm>
          <a:prstGeom prst="rect">
            <a:avLst/>
          </a:prstGeom>
        </p:spPr>
      </p:pic>
      <p:pic>
        <p:nvPicPr>
          <p:cNvPr id="14" name="Picture 13" descr="Outsmart_Risk_with_Strip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420" y="4399557"/>
            <a:ext cx="1453797" cy="358218"/>
          </a:xfrm>
          <a:prstGeom prst="rect">
            <a:avLst/>
          </a:prstGeom>
        </p:spPr>
      </p:pic>
      <p:pic>
        <p:nvPicPr>
          <p:cNvPr id="15" name="Picture 14" descr="PPT_Strip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45719"/>
          </a:xfrm>
          <a:prstGeom prst="rect">
            <a:avLst/>
          </a:prstGeom>
        </p:spPr>
      </p:pic>
      <p:sp>
        <p:nvSpPr>
          <p:cNvPr id="19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804332" y="1963143"/>
            <a:ext cx="3775287" cy="320038"/>
          </a:xfrm>
          <a:prstGeom prst="rect">
            <a:avLst/>
          </a:prstGeom>
          <a:solidFill>
            <a:schemeClr val="bg1"/>
          </a:solidFill>
        </p:spPr>
        <p:txBody>
          <a:bodyPr lIns="144000" tIns="36000" rIns="108000" bIns="108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Titillium Web" panose="00000500000000000000" pitchFamily="2" charset="0"/>
              <a:buNone/>
              <a:defRPr sz="1200"/>
            </a:lvl1pPr>
            <a:lvl2pPr marL="1588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tabLst>
                <a:tab pos="180971" algn="l"/>
              </a:tabLst>
              <a:defRPr sz="1200">
                <a:latin typeface="Titillium Web" panose="00000500000000000000" pitchFamily="2" charset="0"/>
              </a:defRPr>
            </a:lvl2pPr>
            <a:lvl3pPr marL="857228" indent="-171446">
              <a:buFont typeface="Titillium Web" panose="00000500000000000000" pitchFamily="2" charset="0"/>
              <a:buChar char="&gt;"/>
              <a:defRPr sz="1000"/>
            </a:lvl3pPr>
            <a:lvl4pPr marL="1200120" indent="-171446">
              <a:buFont typeface="Titillium Web" panose="00000500000000000000" pitchFamily="2" charset="0"/>
              <a:buChar char="&gt;"/>
              <a:defRPr sz="900"/>
            </a:lvl4pPr>
            <a:lvl5pPr marL="1543012" indent="-171446">
              <a:buFont typeface="Titillium Web" panose="00000500000000000000" pitchFamily="2" charset="0"/>
              <a:buChar char="&gt;"/>
              <a:defRPr sz="900"/>
            </a:lvl5pPr>
          </a:lstStyle>
          <a:p>
            <a:pPr lvl="1"/>
            <a:r>
              <a:rPr lang="en-US" dirty="0"/>
              <a:t>[01 January 2017]</a:t>
            </a:r>
          </a:p>
        </p:txBody>
      </p:sp>
      <p:sp>
        <p:nvSpPr>
          <p:cNvPr id="20" name="Text Placeholder 30"/>
          <p:cNvSpPr>
            <a:spLocks noGrp="1"/>
          </p:cNvSpPr>
          <p:nvPr>
            <p:ph type="body" sz="quarter" idx="16" hasCustomPrompt="1"/>
          </p:nvPr>
        </p:nvSpPr>
        <p:spPr>
          <a:xfrm>
            <a:off x="804332" y="991149"/>
            <a:ext cx="3775287" cy="33146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44000" tIns="72000" rIns="144000" bIns="0" anchor="t" anchorCtr="0">
            <a:normAutofit/>
          </a:bodyPr>
          <a:lstStyle>
            <a:lvl1pPr marL="0" indent="0">
              <a:buNone/>
              <a:defRPr sz="16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[Client Name or Featurespace]</a:t>
            </a:r>
          </a:p>
        </p:txBody>
      </p:sp>
      <p:sp>
        <p:nvSpPr>
          <p:cNvPr id="21" name="Text Placeholder 30"/>
          <p:cNvSpPr>
            <a:spLocks noGrp="1"/>
          </p:cNvSpPr>
          <p:nvPr>
            <p:ph type="body" sz="quarter" idx="17" hasCustomPrompt="1"/>
          </p:nvPr>
        </p:nvSpPr>
        <p:spPr>
          <a:xfrm>
            <a:off x="804332" y="1322613"/>
            <a:ext cx="3775287" cy="63997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44000" tIns="72000" rIns="14400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[Presentation Title Goes Here and onto the Next Line]</a:t>
            </a:r>
          </a:p>
        </p:txBody>
      </p:sp>
      <p:sp>
        <p:nvSpPr>
          <p:cNvPr id="22" name="Content Placeholder 83"/>
          <p:cNvSpPr>
            <a:spLocks noGrp="1"/>
          </p:cNvSpPr>
          <p:nvPr>
            <p:ph sz="quarter" idx="15" hasCustomPrompt="1"/>
          </p:nvPr>
        </p:nvSpPr>
        <p:spPr>
          <a:xfrm>
            <a:off x="804333" y="3596640"/>
            <a:ext cx="2312248" cy="1090216"/>
          </a:xfrm>
          <a:prstGeom prst="rect">
            <a:avLst/>
          </a:prstGeom>
          <a:solidFill>
            <a:schemeClr val="bg1"/>
          </a:solidFill>
        </p:spPr>
        <p:txBody>
          <a:bodyPr lIns="180000" tIns="108000" rIns="180000" bIns="108000">
            <a:normAutofit/>
          </a:bodyPr>
          <a:lstStyle>
            <a:lvl1pPr marL="0" indent="0">
              <a:buSzPct val="80000"/>
              <a:buFont typeface="Titillium Web" panose="00000500000000000000" pitchFamily="2" charset="0"/>
              <a:buNone/>
              <a:defRPr sz="1100" i="1">
                <a:latin typeface="Titillium Web" panose="00000500000000000000" pitchFamily="2" charset="0"/>
              </a:defRPr>
            </a:lvl1pPr>
            <a:lvl2pPr marL="342892" indent="0">
              <a:buClr>
                <a:schemeClr val="accent1"/>
              </a:buClr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2pPr>
            <a:lvl3pPr marL="857228" indent="-171446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675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566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457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348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24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132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Subtitle goes here.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213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_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 userDrawn="1"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tillium Web" panose="00000500000000000000" pitchFamily="2" charset="0"/>
            </a:endParaRPr>
          </a:p>
        </p:txBody>
      </p:sp>
      <p:pic>
        <p:nvPicPr>
          <p:cNvPr id="15" name="Picture 14" descr="PPT_Strip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sp>
        <p:nvSpPr>
          <p:cNvPr id="76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3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t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Section</a:t>
            </a:r>
          </a:p>
        </p:txBody>
      </p:sp>
      <p:sp>
        <p:nvSpPr>
          <p:cNvPr id="77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46035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 dirty="0"/>
              <a:t>|</a:t>
            </a:r>
          </a:p>
        </p:txBody>
      </p:sp>
      <p:sp>
        <p:nvSpPr>
          <p:cNvPr id="78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09" y="206315"/>
            <a:ext cx="6329450" cy="252000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Slide [Capitalize Each Word in a Title]</a:t>
            </a:r>
          </a:p>
        </p:txBody>
      </p:sp>
      <p:pic>
        <p:nvPicPr>
          <p:cNvPr id="81" name="Picture 80" descr="Outsmart_Risk_with_Strip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5"/>
            <a:ext cx="720000" cy="177409"/>
          </a:xfrm>
          <a:prstGeom prst="rect">
            <a:avLst/>
          </a:prstGeom>
        </p:spPr>
      </p:pic>
      <p:sp>
        <p:nvSpPr>
          <p:cNvPr id="82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Sub-heading is one sentence that sums up the key point the slide is communicating to the viewer</a:t>
            </a:r>
          </a:p>
        </p:txBody>
      </p:sp>
      <p:sp>
        <p:nvSpPr>
          <p:cNvPr id="84" name="Content Placeholder 83"/>
          <p:cNvSpPr>
            <a:spLocks noGrp="1"/>
          </p:cNvSpPr>
          <p:nvPr>
            <p:ph sz="quarter" idx="15" hasCustomPrompt="1"/>
          </p:nvPr>
        </p:nvSpPr>
        <p:spPr>
          <a:xfrm>
            <a:off x="258761" y="1139928"/>
            <a:ext cx="8634323" cy="32400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lnSpc>
                <a:spcPct val="100000"/>
              </a:lnSpc>
              <a:spcBef>
                <a:spcPts val="1200"/>
              </a:spcBef>
              <a:buSzPct val="80000"/>
              <a:buFont typeface="Titillium Web" panose="00000500000000000000" pitchFamily="2" charset="0"/>
              <a:buChar char="&gt;"/>
              <a:defRPr sz="1400" b="1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4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2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4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3909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ive_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PT_Strip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45719"/>
          </a:xfrm>
          <a:prstGeom prst="rect">
            <a:avLst/>
          </a:prstGeom>
        </p:spPr>
      </p:pic>
      <p:sp>
        <p:nvSpPr>
          <p:cNvPr id="19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2306561" y="3000915"/>
            <a:ext cx="3775287" cy="320038"/>
          </a:xfrm>
          <a:prstGeom prst="rect">
            <a:avLst/>
          </a:prstGeom>
          <a:solidFill>
            <a:schemeClr val="bg1"/>
          </a:solidFill>
        </p:spPr>
        <p:txBody>
          <a:bodyPr lIns="144000" tIns="36000" rIns="108000" bIns="108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Titillium Web" panose="00000500000000000000" pitchFamily="2" charset="0"/>
              <a:buNone/>
              <a:defRPr sz="1200"/>
            </a:lvl1pPr>
            <a:lvl2pPr marL="1588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tabLst>
                <a:tab pos="180971" algn="l"/>
              </a:tabLst>
              <a:defRPr sz="1200">
                <a:latin typeface="Titillium Web" panose="00000500000000000000" pitchFamily="2" charset="0"/>
              </a:defRPr>
            </a:lvl2pPr>
            <a:lvl3pPr marL="857228" indent="-171446">
              <a:buFont typeface="Titillium Web" panose="00000500000000000000" pitchFamily="2" charset="0"/>
              <a:buChar char="&gt;"/>
              <a:defRPr sz="1000"/>
            </a:lvl3pPr>
            <a:lvl4pPr marL="1200120" indent="-171446">
              <a:buFont typeface="Titillium Web" panose="00000500000000000000" pitchFamily="2" charset="0"/>
              <a:buChar char="&gt;"/>
              <a:defRPr sz="900"/>
            </a:lvl4pPr>
            <a:lvl5pPr marL="1543012" indent="-171446">
              <a:buFont typeface="Titillium Web" panose="00000500000000000000" pitchFamily="2" charset="0"/>
              <a:buChar char="&gt;"/>
              <a:defRPr sz="900"/>
            </a:lvl5pPr>
          </a:lstStyle>
          <a:p>
            <a:pPr lvl="1"/>
            <a:r>
              <a:rPr lang="en-US" dirty="0"/>
              <a:t>[01 January 2017]</a:t>
            </a:r>
          </a:p>
        </p:txBody>
      </p:sp>
      <p:sp>
        <p:nvSpPr>
          <p:cNvPr id="20" name="Text Placeholder 30"/>
          <p:cNvSpPr>
            <a:spLocks noGrp="1"/>
          </p:cNvSpPr>
          <p:nvPr>
            <p:ph type="body" sz="quarter" idx="16" hasCustomPrompt="1"/>
          </p:nvPr>
        </p:nvSpPr>
        <p:spPr>
          <a:xfrm>
            <a:off x="2306561" y="2028921"/>
            <a:ext cx="3775287" cy="33146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44000" tIns="72000" rIns="144000" bIns="0" anchor="t" anchorCtr="0">
            <a:normAutofit/>
          </a:bodyPr>
          <a:lstStyle>
            <a:lvl1pPr marL="0" indent="0">
              <a:buNone/>
              <a:defRPr sz="16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[Client Name or Featurespace]</a:t>
            </a:r>
          </a:p>
        </p:txBody>
      </p:sp>
      <p:sp>
        <p:nvSpPr>
          <p:cNvPr id="21" name="Text Placeholder 30"/>
          <p:cNvSpPr>
            <a:spLocks noGrp="1"/>
          </p:cNvSpPr>
          <p:nvPr>
            <p:ph type="body" sz="quarter" idx="17" hasCustomPrompt="1"/>
          </p:nvPr>
        </p:nvSpPr>
        <p:spPr>
          <a:xfrm>
            <a:off x="2306561" y="2360385"/>
            <a:ext cx="3775287" cy="63997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44000" tIns="72000" rIns="14400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[Presentation Title Goes Here and onto the Next Line]</a:t>
            </a:r>
          </a:p>
        </p:txBody>
      </p:sp>
    </p:spTree>
    <p:extLst>
      <p:ext uri="{BB962C8B-B14F-4D97-AF65-F5344CB8AC3E}">
        <p14:creationId xmlns:p14="http://schemas.microsoft.com/office/powerpoint/2010/main" val="11478563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Featurespace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894" y="3698497"/>
            <a:ext cx="1450005" cy="701060"/>
          </a:xfrm>
          <a:prstGeom prst="rect">
            <a:avLst/>
          </a:prstGeom>
        </p:spPr>
      </p:pic>
      <p:pic>
        <p:nvPicPr>
          <p:cNvPr id="14" name="Picture 13" descr="Outsmart_Risk_with_Strip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420" y="4399557"/>
            <a:ext cx="1453797" cy="358218"/>
          </a:xfrm>
          <a:prstGeom prst="rect">
            <a:avLst/>
          </a:prstGeom>
        </p:spPr>
      </p:pic>
      <p:pic>
        <p:nvPicPr>
          <p:cNvPr id="15" name="Picture 14" descr="PPT_Strip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45719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36575" y="414339"/>
            <a:ext cx="4027488" cy="319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GB" dirty="0"/>
              <a:t>Contents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536575" y="1125538"/>
            <a:ext cx="4027488" cy="2901950"/>
          </a:xfrm>
          <a:prstGeom prst="rect">
            <a:avLst/>
          </a:prstGeom>
        </p:spPr>
        <p:txBody>
          <a:bodyPr/>
          <a:lstStyle>
            <a:lvl1pPr marL="355591" indent="-355591">
              <a:spcBef>
                <a:spcPts val="1200"/>
              </a:spcBef>
              <a:buFont typeface="+mj-lt"/>
              <a:buAutoNum type="arabicPeriod"/>
              <a:tabLst>
                <a:tab pos="355591" algn="l"/>
              </a:tabLst>
              <a:defRPr sz="1800" b="1"/>
            </a:lvl1pPr>
            <a:lvl2pPr marL="685783" indent="-236532">
              <a:buSzPct val="80000"/>
              <a:buFont typeface="+mj-lt"/>
              <a:buAutoNum type="alphaUcPeriod"/>
              <a:defRPr sz="1400"/>
            </a:lvl2pPr>
            <a:lvl3pPr marL="1028675" indent="-128585">
              <a:buFont typeface="+mj-lt"/>
              <a:buAutoNum type="romanLcPeriod"/>
              <a:defRPr sz="1200"/>
            </a:lvl3pPr>
            <a:lvl4pPr marL="1371566" indent="-342892">
              <a:buFont typeface="+mj-lt"/>
              <a:buAutoNum type="arabicPeriod"/>
              <a:defRPr/>
            </a:lvl4pPr>
            <a:lvl5pPr marL="1714457" indent="-342892"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Section One Name</a:t>
            </a:r>
          </a:p>
          <a:p>
            <a:pPr lvl="1"/>
            <a:r>
              <a:rPr lang="en-US" dirty="0"/>
              <a:t>First Subsection of Section One</a:t>
            </a:r>
          </a:p>
        </p:txBody>
      </p:sp>
    </p:spTree>
    <p:extLst>
      <p:ext uri="{BB962C8B-B14F-4D97-AF65-F5344CB8AC3E}">
        <p14:creationId xmlns:p14="http://schemas.microsoft.com/office/powerpoint/2010/main" val="21823597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PT_Strip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45719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416629" y="1843313"/>
            <a:ext cx="4325257" cy="1458687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Font typeface="+mj-lt"/>
              <a:buNone/>
              <a:tabLst>
                <a:tab pos="355591" algn="l"/>
              </a:tabLst>
              <a:defRPr sz="1800" b="1"/>
            </a:lvl1pPr>
            <a:lvl2pPr marL="685783" indent="-236532">
              <a:buSzPct val="80000"/>
              <a:buFont typeface="+mj-lt"/>
              <a:buAutoNum type="alphaUcPeriod"/>
              <a:defRPr sz="1600"/>
            </a:lvl2pPr>
            <a:lvl3pPr marL="1028675" indent="-128585">
              <a:buFont typeface="+mj-lt"/>
              <a:buAutoNum type="romanLcPeriod"/>
              <a:defRPr sz="1200"/>
            </a:lvl3pPr>
            <a:lvl4pPr marL="1371566" indent="-342892">
              <a:buFont typeface="+mj-lt"/>
              <a:buAutoNum type="arabicPeriod"/>
              <a:defRPr/>
            </a:lvl4pPr>
            <a:lvl5pPr marL="1714457" indent="-342892"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Section Name</a:t>
            </a:r>
          </a:p>
        </p:txBody>
      </p:sp>
    </p:spTree>
    <p:extLst>
      <p:ext uri="{BB962C8B-B14F-4D97-AF65-F5344CB8AC3E}">
        <p14:creationId xmlns:p14="http://schemas.microsoft.com/office/powerpoint/2010/main" val="12170561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rge_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 userDrawn="1"/>
        </p:nvSpPr>
        <p:spPr>
          <a:xfrm>
            <a:off x="0" y="4579699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 sz="1800">
              <a:solidFill>
                <a:prstClr val="white"/>
              </a:solidFill>
              <a:latin typeface="Titillium Web" panose="00000500000000000000" pitchFamily="2" charset="0"/>
            </a:endParaRPr>
          </a:p>
        </p:txBody>
      </p:sp>
      <p:pic>
        <p:nvPicPr>
          <p:cNvPr id="15" name="Picture 14" descr="PPT_Strip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45719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89"/>
            <a:endParaRPr lang="en-US" sz="1188">
              <a:solidFill>
                <a:prstClr val="white"/>
              </a:solidFill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8"/>
            <a:ext cx="720000" cy="348111"/>
          </a:xfrm>
          <a:prstGeom prst="rect">
            <a:avLst/>
          </a:prstGeom>
        </p:spPr>
      </p:pic>
      <p:sp>
        <p:nvSpPr>
          <p:cNvPr id="76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4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t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Section</a:t>
            </a:r>
          </a:p>
        </p:txBody>
      </p:sp>
      <p:sp>
        <p:nvSpPr>
          <p:cNvPr id="77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1" y="46036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 dirty="0"/>
              <a:t>|</a:t>
            </a:r>
          </a:p>
        </p:txBody>
      </p:sp>
      <p:sp>
        <p:nvSpPr>
          <p:cNvPr id="78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10" y="206315"/>
            <a:ext cx="6329450" cy="252000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Slide [Capitalize Each Word in a Title]</a:t>
            </a:r>
          </a:p>
        </p:txBody>
      </p:sp>
      <p:pic>
        <p:nvPicPr>
          <p:cNvPr id="81" name="Picture 80" descr="Outsmart_Risk_with_Strip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6"/>
            <a:ext cx="720000" cy="177409"/>
          </a:xfrm>
          <a:prstGeom prst="rect">
            <a:avLst/>
          </a:prstGeom>
        </p:spPr>
      </p:pic>
      <p:sp>
        <p:nvSpPr>
          <p:cNvPr id="82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Sub-heading is one sentence that sums up the key point the slide is communicating to the viewer</a:t>
            </a:r>
          </a:p>
        </p:txBody>
      </p:sp>
      <p:sp>
        <p:nvSpPr>
          <p:cNvPr id="84" name="Content Placeholder 83"/>
          <p:cNvSpPr>
            <a:spLocks noGrp="1"/>
          </p:cNvSpPr>
          <p:nvPr>
            <p:ph sz="quarter" idx="15" hasCustomPrompt="1"/>
          </p:nvPr>
        </p:nvSpPr>
        <p:spPr>
          <a:xfrm>
            <a:off x="258762" y="1139928"/>
            <a:ext cx="8634323" cy="3240000"/>
          </a:xfrm>
          <a:prstGeom prst="rect">
            <a:avLst/>
          </a:prstGeom>
        </p:spPr>
        <p:txBody>
          <a:bodyPr>
            <a:normAutofit/>
          </a:bodyPr>
          <a:lstStyle>
            <a:lvl1pPr marL="171446" indent="-171446">
              <a:lnSpc>
                <a:spcPct val="100000"/>
              </a:lnSpc>
              <a:spcBef>
                <a:spcPts val="1200"/>
              </a:spcBef>
              <a:buSzPct val="80000"/>
              <a:buFont typeface="Titillium Web" panose="00000500000000000000" pitchFamily="2" charset="0"/>
              <a:buChar char="&gt;"/>
              <a:defRPr sz="1400" b="1">
                <a:latin typeface="Titillium Web" panose="00000500000000000000" pitchFamily="2" charset="0"/>
              </a:defRPr>
            </a:lvl1pPr>
            <a:lvl2pPr marL="514337" indent="-171446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400">
                <a:latin typeface="Titillium Web" panose="00000500000000000000" pitchFamily="2" charset="0"/>
              </a:defRPr>
            </a:lvl2pPr>
            <a:lvl3pPr marL="857228" indent="-171446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200" i="1">
                <a:latin typeface="Titillium Web" panose="00000500000000000000" pitchFamily="2" charset="0"/>
              </a:defRPr>
            </a:lvl3pPr>
            <a:lvl4pPr marL="1028675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566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457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348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24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132" indent="0">
              <a:buSzPct val="80000"/>
              <a:buFont typeface="Titillium Web" panose="00000500000000000000" pitchFamily="2" charset="0"/>
              <a:buNone/>
              <a:defRPr sz="14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1782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PT_Strip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45719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89"/>
            <a:endParaRPr lang="en-US" sz="1188">
              <a:solidFill>
                <a:prstClr val="white"/>
              </a:solidFill>
              <a:latin typeface="Titillium Web" panose="00000500000000000000" pitchFamily="2" charset="0"/>
            </a:endParaRPr>
          </a:p>
        </p:txBody>
      </p:sp>
      <p:sp>
        <p:nvSpPr>
          <p:cNvPr id="76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4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t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Section</a:t>
            </a:r>
          </a:p>
        </p:txBody>
      </p:sp>
      <p:sp>
        <p:nvSpPr>
          <p:cNvPr id="77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1" y="46036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 dirty="0"/>
              <a:t>|</a:t>
            </a:r>
          </a:p>
        </p:txBody>
      </p:sp>
      <p:sp>
        <p:nvSpPr>
          <p:cNvPr id="78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10" y="206315"/>
            <a:ext cx="6329450" cy="252000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Slide [Capitalize Each Word in a Title]</a:t>
            </a:r>
          </a:p>
        </p:txBody>
      </p:sp>
      <p:sp>
        <p:nvSpPr>
          <p:cNvPr id="82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Sub-heading is one sentence that sums up the key point the slide is communicating to the viewer</a:t>
            </a:r>
          </a:p>
        </p:txBody>
      </p:sp>
    </p:spTree>
    <p:extLst>
      <p:ext uri="{BB962C8B-B14F-4D97-AF65-F5344CB8AC3E}">
        <p14:creationId xmlns:p14="http://schemas.microsoft.com/office/powerpoint/2010/main" val="42159606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 Columns: Image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 userDrawn="1"/>
        </p:nvSpPr>
        <p:spPr>
          <a:xfrm>
            <a:off x="0" y="4579699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 sz="1800">
              <a:solidFill>
                <a:prstClr val="white"/>
              </a:solidFill>
              <a:latin typeface="Titillium Web" panose="00000500000000000000" pitchFamily="2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89"/>
            <a:endParaRPr lang="en-US" sz="1188">
              <a:solidFill>
                <a:prstClr val="white"/>
              </a:solidFill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8"/>
            <a:ext cx="720000" cy="348111"/>
          </a:xfrm>
          <a:prstGeom prst="rect">
            <a:avLst/>
          </a:prstGeom>
        </p:spPr>
      </p:pic>
      <p:pic>
        <p:nvPicPr>
          <p:cNvPr id="81" name="Picture 80" descr="Outsmart_Risk_with_Strip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6"/>
            <a:ext cx="720000" cy="177409"/>
          </a:xfrm>
          <a:prstGeom prst="rect">
            <a:avLst/>
          </a:prstGeom>
        </p:spPr>
      </p:pic>
      <p:sp>
        <p:nvSpPr>
          <p:cNvPr id="84" name="Content Placeholder 83"/>
          <p:cNvSpPr>
            <a:spLocks noGrp="1"/>
          </p:cNvSpPr>
          <p:nvPr>
            <p:ph sz="quarter" idx="15" hasCustomPrompt="1"/>
          </p:nvPr>
        </p:nvSpPr>
        <p:spPr>
          <a:xfrm>
            <a:off x="258762" y="1139928"/>
            <a:ext cx="4140000" cy="3240000"/>
          </a:xfrm>
          <a:prstGeom prst="rect">
            <a:avLst/>
          </a:prstGeom>
        </p:spPr>
        <p:txBody>
          <a:bodyPr>
            <a:normAutofit/>
          </a:bodyPr>
          <a:lstStyle>
            <a:lvl1pPr marL="171446" indent="-171446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37" indent="-171446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28" indent="-171446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675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566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457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348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24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132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sp>
        <p:nvSpPr>
          <p:cNvPr id="85" name="Content Placeholder 83"/>
          <p:cNvSpPr>
            <a:spLocks noGrp="1"/>
          </p:cNvSpPr>
          <p:nvPr>
            <p:ph sz="quarter" idx="16" hasCustomPrompt="1"/>
          </p:nvPr>
        </p:nvSpPr>
        <p:spPr>
          <a:xfrm>
            <a:off x="4753085" y="1139928"/>
            <a:ext cx="4140000" cy="3240000"/>
          </a:xfrm>
          <a:prstGeom prst="rect">
            <a:avLst/>
          </a:prstGeom>
        </p:spPr>
        <p:txBody>
          <a:bodyPr>
            <a:normAutofit/>
          </a:bodyPr>
          <a:lstStyle>
            <a:lvl1pPr marL="171446" indent="-171446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37" indent="-171446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28" indent="-171446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675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566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457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348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24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132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pic>
        <p:nvPicPr>
          <p:cNvPr id="14" name="Picture 13" descr="PPT_Strip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45719"/>
          </a:xfrm>
          <a:prstGeom prst="rect">
            <a:avLst/>
          </a:prstGeom>
        </p:spPr>
      </p:pic>
      <p:sp>
        <p:nvSpPr>
          <p:cNvPr id="16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4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t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Section</a:t>
            </a:r>
          </a:p>
        </p:txBody>
      </p:sp>
      <p:sp>
        <p:nvSpPr>
          <p:cNvPr id="17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1" y="46036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 dirty="0"/>
              <a:t>|</a:t>
            </a:r>
          </a:p>
        </p:txBody>
      </p:sp>
      <p:sp>
        <p:nvSpPr>
          <p:cNvPr id="18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10" y="206315"/>
            <a:ext cx="6329450" cy="252000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Slide [Capitalize Each Word in a Title]</a:t>
            </a:r>
          </a:p>
        </p:txBody>
      </p:sp>
      <p:sp>
        <p:nvSpPr>
          <p:cNvPr id="19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Sub-heading is one sentence that sums up the key point the slide is communicating to the viewer</a:t>
            </a:r>
          </a:p>
        </p:txBody>
      </p:sp>
    </p:spTree>
    <p:extLst>
      <p:ext uri="{BB962C8B-B14F-4D97-AF65-F5344CB8AC3E}">
        <p14:creationId xmlns:p14="http://schemas.microsoft.com/office/powerpoint/2010/main" val="20727191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Images +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 userDrawn="1"/>
        </p:nvSpPr>
        <p:spPr>
          <a:xfrm>
            <a:off x="0" y="4579699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 sz="1800">
              <a:solidFill>
                <a:prstClr val="white"/>
              </a:solidFill>
              <a:latin typeface="Titillium Web" panose="00000500000000000000" pitchFamily="2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89"/>
            <a:endParaRPr lang="en-US" sz="1188">
              <a:solidFill>
                <a:prstClr val="white"/>
              </a:solidFill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8"/>
            <a:ext cx="720000" cy="348111"/>
          </a:xfrm>
          <a:prstGeom prst="rect">
            <a:avLst/>
          </a:prstGeom>
        </p:spPr>
      </p:pic>
      <p:pic>
        <p:nvPicPr>
          <p:cNvPr id="81" name="Picture 80" descr="Outsmart_Risk_with_Strip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6"/>
            <a:ext cx="720000" cy="177409"/>
          </a:xfrm>
          <a:prstGeom prst="rect">
            <a:avLst/>
          </a:prstGeom>
        </p:spPr>
      </p:pic>
      <p:sp>
        <p:nvSpPr>
          <p:cNvPr id="84" name="Content Placeholder 83"/>
          <p:cNvSpPr>
            <a:spLocks noGrp="1"/>
          </p:cNvSpPr>
          <p:nvPr>
            <p:ph sz="quarter" idx="15" hasCustomPrompt="1"/>
          </p:nvPr>
        </p:nvSpPr>
        <p:spPr>
          <a:xfrm>
            <a:off x="258762" y="3284220"/>
            <a:ext cx="4140000" cy="1095708"/>
          </a:xfrm>
          <a:prstGeom prst="rect">
            <a:avLst/>
          </a:prstGeom>
        </p:spPr>
        <p:txBody>
          <a:bodyPr>
            <a:normAutofit/>
          </a:bodyPr>
          <a:lstStyle>
            <a:lvl1pPr marL="171446" indent="-171446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37" indent="-171446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28" indent="-171446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675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566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457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348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24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132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sp>
        <p:nvSpPr>
          <p:cNvPr id="85" name="Content Placeholder 83"/>
          <p:cNvSpPr>
            <a:spLocks noGrp="1"/>
          </p:cNvSpPr>
          <p:nvPr>
            <p:ph sz="quarter" idx="16" hasCustomPrompt="1"/>
          </p:nvPr>
        </p:nvSpPr>
        <p:spPr>
          <a:xfrm>
            <a:off x="4753085" y="3284220"/>
            <a:ext cx="4140000" cy="1095708"/>
          </a:xfrm>
          <a:prstGeom prst="rect">
            <a:avLst/>
          </a:prstGeom>
        </p:spPr>
        <p:txBody>
          <a:bodyPr>
            <a:normAutofit/>
          </a:bodyPr>
          <a:lstStyle>
            <a:lvl1pPr marL="171446" indent="-171446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37" indent="-171446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28" indent="-171446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675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566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457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348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24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132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258762" y="1143000"/>
            <a:ext cx="4140000" cy="198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defTabSz="457189"/>
            <a:r>
              <a:rPr lang="en-GB" sz="1800">
                <a:solidFill>
                  <a:srgbClr val="404040">
                    <a:lumMod val="60000"/>
                    <a:lumOff val="40000"/>
                  </a:srgbClr>
                </a:solidFill>
                <a:latin typeface="Titillium Web" panose="00000500000000000000" pitchFamily="2" charset="0"/>
              </a:rPr>
              <a:t>Insert Image Here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753085" y="1143000"/>
            <a:ext cx="4140000" cy="198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defTabSz="457189"/>
            <a:r>
              <a:rPr lang="en-GB" sz="1800">
                <a:solidFill>
                  <a:srgbClr val="404040">
                    <a:lumMod val="60000"/>
                    <a:lumOff val="40000"/>
                  </a:srgbClr>
                </a:solidFill>
                <a:latin typeface="Titillium Web" panose="00000500000000000000" pitchFamily="2" charset="0"/>
              </a:rPr>
              <a:t>Insert Image Here</a:t>
            </a:r>
          </a:p>
        </p:txBody>
      </p:sp>
      <p:pic>
        <p:nvPicPr>
          <p:cNvPr id="11" name="Picture 10" descr="PPT_Strip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45719"/>
          </a:xfrm>
          <a:prstGeom prst="rect">
            <a:avLst/>
          </a:prstGeom>
        </p:spPr>
      </p:pic>
      <p:sp>
        <p:nvSpPr>
          <p:cNvPr id="12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4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t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Section</a:t>
            </a:r>
          </a:p>
        </p:txBody>
      </p:sp>
      <p:sp>
        <p:nvSpPr>
          <p:cNvPr id="13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1" y="46036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 dirty="0"/>
              <a:t>|</a:t>
            </a:r>
          </a:p>
        </p:txBody>
      </p:sp>
      <p:sp>
        <p:nvSpPr>
          <p:cNvPr id="14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10" y="206315"/>
            <a:ext cx="6329450" cy="252000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Slide [Capitalize Each Word in a Title]</a:t>
            </a:r>
          </a:p>
        </p:txBody>
      </p:sp>
      <p:sp>
        <p:nvSpPr>
          <p:cNvPr id="15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Sub-heading is one sentence that sums up the key point the slide is communicating to the viewer</a:t>
            </a:r>
          </a:p>
        </p:txBody>
      </p:sp>
    </p:spTree>
    <p:extLst>
      <p:ext uri="{BB962C8B-B14F-4D97-AF65-F5344CB8AC3E}">
        <p14:creationId xmlns:p14="http://schemas.microsoft.com/office/powerpoint/2010/main" val="28933835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Images +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 userDrawn="1"/>
        </p:nvSpPr>
        <p:spPr>
          <a:xfrm>
            <a:off x="0" y="4579699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 sz="1800">
              <a:solidFill>
                <a:prstClr val="white"/>
              </a:solidFill>
              <a:latin typeface="Titillium Web" panose="00000500000000000000" pitchFamily="2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89"/>
            <a:endParaRPr lang="en-US" sz="1188">
              <a:solidFill>
                <a:prstClr val="white"/>
              </a:solidFill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8"/>
            <a:ext cx="720000" cy="348111"/>
          </a:xfrm>
          <a:prstGeom prst="rect">
            <a:avLst/>
          </a:prstGeom>
        </p:spPr>
      </p:pic>
      <p:pic>
        <p:nvPicPr>
          <p:cNvPr id="81" name="Picture 80" descr="Outsmart_Risk_with_Strip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6"/>
            <a:ext cx="720000" cy="177409"/>
          </a:xfrm>
          <a:prstGeom prst="rect">
            <a:avLst/>
          </a:prstGeom>
        </p:spPr>
      </p:pic>
      <p:sp>
        <p:nvSpPr>
          <p:cNvPr id="84" name="Content Placeholder 83"/>
          <p:cNvSpPr>
            <a:spLocks noGrp="1"/>
          </p:cNvSpPr>
          <p:nvPr>
            <p:ph sz="quarter" idx="15" hasCustomPrompt="1"/>
          </p:nvPr>
        </p:nvSpPr>
        <p:spPr>
          <a:xfrm>
            <a:off x="258762" y="3284220"/>
            <a:ext cx="2700000" cy="1095708"/>
          </a:xfrm>
          <a:prstGeom prst="rect">
            <a:avLst/>
          </a:prstGeom>
        </p:spPr>
        <p:txBody>
          <a:bodyPr>
            <a:normAutofit/>
          </a:bodyPr>
          <a:lstStyle>
            <a:lvl1pPr marL="171446" indent="-171446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37" indent="-171446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28" indent="-171446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675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566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457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348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24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132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sp>
        <p:nvSpPr>
          <p:cNvPr id="85" name="Content Placeholder 83"/>
          <p:cNvSpPr>
            <a:spLocks noGrp="1"/>
          </p:cNvSpPr>
          <p:nvPr>
            <p:ph sz="quarter" idx="16" hasCustomPrompt="1"/>
          </p:nvPr>
        </p:nvSpPr>
        <p:spPr>
          <a:xfrm>
            <a:off x="3225925" y="3284220"/>
            <a:ext cx="2700000" cy="1095708"/>
          </a:xfrm>
          <a:prstGeom prst="rect">
            <a:avLst/>
          </a:prstGeom>
        </p:spPr>
        <p:txBody>
          <a:bodyPr>
            <a:normAutofit/>
          </a:bodyPr>
          <a:lstStyle>
            <a:lvl1pPr marL="171446" indent="-171446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37" indent="-171446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28" indent="-171446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675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566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457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348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24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132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258762" y="1143000"/>
            <a:ext cx="2700000" cy="198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defTabSz="457189"/>
            <a:r>
              <a:rPr lang="en-GB" sz="1800">
                <a:solidFill>
                  <a:srgbClr val="404040">
                    <a:lumMod val="60000"/>
                    <a:lumOff val="40000"/>
                  </a:srgbClr>
                </a:solidFill>
                <a:latin typeface="Titillium Web" panose="00000500000000000000" pitchFamily="2" charset="0"/>
              </a:rPr>
              <a:t>Insert Image Here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3225924" y="1143000"/>
            <a:ext cx="2700000" cy="198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defTabSz="457189"/>
            <a:r>
              <a:rPr lang="en-GB" sz="1800">
                <a:solidFill>
                  <a:srgbClr val="404040">
                    <a:lumMod val="60000"/>
                    <a:lumOff val="40000"/>
                  </a:srgbClr>
                </a:solidFill>
                <a:latin typeface="Titillium Web" panose="00000500000000000000" pitchFamily="2" charset="0"/>
              </a:rPr>
              <a:t>Insert Image Here</a:t>
            </a:r>
          </a:p>
        </p:txBody>
      </p:sp>
      <p:sp>
        <p:nvSpPr>
          <p:cNvPr id="11" name="Content Placeholder 83"/>
          <p:cNvSpPr>
            <a:spLocks noGrp="1"/>
          </p:cNvSpPr>
          <p:nvPr>
            <p:ph sz="quarter" idx="17" hasCustomPrompt="1"/>
          </p:nvPr>
        </p:nvSpPr>
        <p:spPr>
          <a:xfrm>
            <a:off x="6193085" y="3284220"/>
            <a:ext cx="2700000" cy="1095708"/>
          </a:xfrm>
          <a:prstGeom prst="rect">
            <a:avLst/>
          </a:prstGeom>
        </p:spPr>
        <p:txBody>
          <a:bodyPr>
            <a:normAutofit/>
          </a:bodyPr>
          <a:lstStyle>
            <a:lvl1pPr marL="171446" indent="-171446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37" indent="-171446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28" indent="-171446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675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566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457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348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24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132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193085" y="1143000"/>
            <a:ext cx="2700000" cy="198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defTabSz="457189"/>
            <a:r>
              <a:rPr lang="en-GB" sz="1800">
                <a:solidFill>
                  <a:srgbClr val="404040">
                    <a:lumMod val="60000"/>
                    <a:lumOff val="40000"/>
                  </a:srgbClr>
                </a:solidFill>
                <a:latin typeface="Titillium Web" panose="00000500000000000000" pitchFamily="2" charset="0"/>
              </a:rPr>
              <a:t>Insert Image Here</a:t>
            </a:r>
          </a:p>
        </p:txBody>
      </p:sp>
      <p:pic>
        <p:nvPicPr>
          <p:cNvPr id="13" name="Picture 12" descr="PPT_Strip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45719"/>
          </a:xfrm>
          <a:prstGeom prst="rect">
            <a:avLst/>
          </a:prstGeom>
        </p:spPr>
      </p:pic>
      <p:sp>
        <p:nvSpPr>
          <p:cNvPr id="14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4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t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Section</a:t>
            </a:r>
          </a:p>
        </p:txBody>
      </p:sp>
      <p:sp>
        <p:nvSpPr>
          <p:cNvPr id="15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1" y="46036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 dirty="0"/>
              <a:t>|</a:t>
            </a:r>
          </a:p>
        </p:txBody>
      </p:sp>
      <p:sp>
        <p:nvSpPr>
          <p:cNvPr id="16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10" y="206315"/>
            <a:ext cx="6329450" cy="252000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Slide [Capitalize Each Word in a Title]</a:t>
            </a:r>
          </a:p>
        </p:txBody>
      </p:sp>
      <p:sp>
        <p:nvSpPr>
          <p:cNvPr id="17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Sub-heading is one sentence that sums up the key point the slide is communicating to the viewer</a:t>
            </a:r>
          </a:p>
        </p:txBody>
      </p:sp>
    </p:spTree>
    <p:extLst>
      <p:ext uri="{BB962C8B-B14F-4D97-AF65-F5344CB8AC3E}">
        <p14:creationId xmlns:p14="http://schemas.microsoft.com/office/powerpoint/2010/main" val="13913709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rge Text +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 userDrawn="1"/>
        </p:nvSpPr>
        <p:spPr>
          <a:xfrm>
            <a:off x="0" y="4579699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 sz="1800">
              <a:solidFill>
                <a:prstClr val="white"/>
              </a:solidFill>
              <a:latin typeface="Titillium Web" panose="00000500000000000000" pitchFamily="2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89"/>
            <a:endParaRPr lang="en-US" sz="1188">
              <a:solidFill>
                <a:prstClr val="white"/>
              </a:solidFill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8"/>
            <a:ext cx="720000" cy="348111"/>
          </a:xfrm>
          <a:prstGeom prst="rect">
            <a:avLst/>
          </a:prstGeom>
        </p:spPr>
      </p:pic>
      <p:pic>
        <p:nvPicPr>
          <p:cNvPr id="81" name="Picture 80" descr="Outsmart_Risk_with_Strip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6"/>
            <a:ext cx="720000" cy="177409"/>
          </a:xfrm>
          <a:prstGeom prst="rect">
            <a:avLst/>
          </a:prstGeom>
        </p:spPr>
      </p:pic>
      <p:sp>
        <p:nvSpPr>
          <p:cNvPr id="85" name="Content Placeholder 83"/>
          <p:cNvSpPr>
            <a:spLocks noGrp="1"/>
          </p:cNvSpPr>
          <p:nvPr>
            <p:ph sz="quarter" idx="16" hasCustomPrompt="1"/>
          </p:nvPr>
        </p:nvSpPr>
        <p:spPr>
          <a:xfrm>
            <a:off x="4753085" y="1139928"/>
            <a:ext cx="4140000" cy="3240000"/>
          </a:xfrm>
          <a:prstGeom prst="rect">
            <a:avLst/>
          </a:prstGeom>
        </p:spPr>
        <p:txBody>
          <a:bodyPr>
            <a:normAutofit/>
          </a:bodyPr>
          <a:lstStyle>
            <a:lvl1pPr marL="171446" indent="-171446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37" indent="-171446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28" indent="-171446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675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566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457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348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24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132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258764" y="1139826"/>
            <a:ext cx="4313237" cy="3240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GB" dirty="0"/>
              <a:t>Insert large text here</a:t>
            </a:r>
          </a:p>
        </p:txBody>
      </p:sp>
      <p:pic>
        <p:nvPicPr>
          <p:cNvPr id="16" name="Picture 15" descr="PPT_Strip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45719"/>
          </a:xfrm>
          <a:prstGeom prst="rect">
            <a:avLst/>
          </a:prstGeom>
        </p:spPr>
      </p:pic>
      <p:sp>
        <p:nvSpPr>
          <p:cNvPr id="17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4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t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Section</a:t>
            </a:r>
          </a:p>
        </p:txBody>
      </p:sp>
      <p:sp>
        <p:nvSpPr>
          <p:cNvPr id="18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1" y="46036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 dirty="0"/>
              <a:t>|</a:t>
            </a:r>
          </a:p>
        </p:txBody>
      </p:sp>
      <p:sp>
        <p:nvSpPr>
          <p:cNvPr id="19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10" y="206315"/>
            <a:ext cx="6329450" cy="252000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Slide [Capitalize Each Word in a Title]</a:t>
            </a:r>
          </a:p>
        </p:txBody>
      </p:sp>
      <p:sp>
        <p:nvSpPr>
          <p:cNvPr id="20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Sub-heading is one sentence that sums up the key point the slide is communicating to the viewer</a:t>
            </a:r>
          </a:p>
        </p:txBody>
      </p:sp>
    </p:spTree>
    <p:extLst>
      <p:ext uri="{BB962C8B-B14F-4D97-AF65-F5344CB8AC3E}">
        <p14:creationId xmlns:p14="http://schemas.microsoft.com/office/powerpoint/2010/main" val="5429648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ata Table +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 userDrawn="1"/>
        </p:nvSpPr>
        <p:spPr>
          <a:xfrm>
            <a:off x="0" y="4579699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 sz="1800">
              <a:solidFill>
                <a:prstClr val="white"/>
              </a:solidFill>
              <a:latin typeface="Titillium Web" panose="00000500000000000000" pitchFamily="2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89"/>
            <a:endParaRPr lang="en-US" sz="1188">
              <a:solidFill>
                <a:prstClr val="white"/>
              </a:solidFill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8"/>
            <a:ext cx="720000" cy="348111"/>
          </a:xfrm>
          <a:prstGeom prst="rect">
            <a:avLst/>
          </a:prstGeom>
        </p:spPr>
      </p:pic>
      <p:pic>
        <p:nvPicPr>
          <p:cNvPr id="81" name="Picture 80" descr="Outsmart_Risk_with_Strip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6"/>
            <a:ext cx="720000" cy="177409"/>
          </a:xfrm>
          <a:prstGeom prst="rect">
            <a:avLst/>
          </a:prstGeom>
        </p:spPr>
      </p:pic>
      <p:sp>
        <p:nvSpPr>
          <p:cNvPr id="85" name="Content Placeholder 83"/>
          <p:cNvSpPr>
            <a:spLocks noGrp="1"/>
          </p:cNvSpPr>
          <p:nvPr>
            <p:ph sz="quarter" idx="16" hasCustomPrompt="1"/>
          </p:nvPr>
        </p:nvSpPr>
        <p:spPr>
          <a:xfrm>
            <a:off x="4753085" y="1139928"/>
            <a:ext cx="4140000" cy="3240000"/>
          </a:xfrm>
          <a:prstGeom prst="rect">
            <a:avLst/>
          </a:prstGeom>
        </p:spPr>
        <p:txBody>
          <a:bodyPr>
            <a:normAutofit/>
          </a:bodyPr>
          <a:lstStyle>
            <a:lvl1pPr marL="171446" indent="-171446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37" indent="-171446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28" indent="-171446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675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566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457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348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24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132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graphicFrame>
        <p:nvGraphicFramePr>
          <p:cNvPr id="16" name="Table 15"/>
          <p:cNvGraphicFramePr>
            <a:graphicFrameLocks noGrp="1"/>
          </p:cNvGraphicFramePr>
          <p:nvPr userDrawn="1"/>
        </p:nvGraphicFramePr>
        <p:xfrm>
          <a:off x="258762" y="1139928"/>
          <a:ext cx="4140000" cy="324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0000">
                  <a:extLst>
                    <a:ext uri="{9D8B030D-6E8A-4147-A177-3AD203B41FA5}">
                      <a16:colId xmlns:a16="http://schemas.microsoft.com/office/drawing/2014/main" val="1089809231"/>
                    </a:ext>
                  </a:extLst>
                </a:gridCol>
                <a:gridCol w="1380000">
                  <a:extLst>
                    <a:ext uri="{9D8B030D-6E8A-4147-A177-3AD203B41FA5}">
                      <a16:colId xmlns:a16="http://schemas.microsoft.com/office/drawing/2014/main" val="2777975745"/>
                    </a:ext>
                  </a:extLst>
                </a:gridCol>
                <a:gridCol w="1380000">
                  <a:extLst>
                    <a:ext uri="{9D8B030D-6E8A-4147-A177-3AD203B41FA5}">
                      <a16:colId xmlns:a16="http://schemas.microsoft.com/office/drawing/2014/main" val="2575842735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GB" sz="1100">
                          <a:solidFill>
                            <a:schemeClr val="bg1"/>
                          </a:solidFill>
                          <a:latin typeface="Titillium Web" panose="00000500000000000000" pitchFamily="2" charset="0"/>
                        </a:rPr>
                        <a:t>Column Heading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Column Heading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Column Heading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943261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2261449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827144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279544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766711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25253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424465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9473712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9327036"/>
                  </a:ext>
                </a:extLst>
              </a:tr>
            </a:tbl>
          </a:graphicData>
        </a:graphic>
      </p:graphicFrame>
      <p:pic>
        <p:nvPicPr>
          <p:cNvPr id="17" name="Picture 16" descr="PPT_Strip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45719"/>
          </a:xfrm>
          <a:prstGeom prst="rect">
            <a:avLst/>
          </a:prstGeom>
        </p:spPr>
      </p:pic>
      <p:sp>
        <p:nvSpPr>
          <p:cNvPr id="18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4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t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Section</a:t>
            </a:r>
          </a:p>
        </p:txBody>
      </p:sp>
      <p:sp>
        <p:nvSpPr>
          <p:cNvPr id="19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1" y="46036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 dirty="0"/>
              <a:t>|</a:t>
            </a:r>
          </a:p>
        </p:txBody>
      </p:sp>
      <p:sp>
        <p:nvSpPr>
          <p:cNvPr id="20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10" y="206315"/>
            <a:ext cx="6329450" cy="252000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Slide [Capitalize Each Word in a Title]</a:t>
            </a:r>
          </a:p>
        </p:txBody>
      </p:sp>
      <p:sp>
        <p:nvSpPr>
          <p:cNvPr id="21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Sub-heading is one sentence that sums up the key point the slide is communicating to the viewer</a:t>
            </a:r>
          </a:p>
        </p:txBody>
      </p:sp>
    </p:spTree>
    <p:extLst>
      <p:ext uri="{BB962C8B-B14F-4D97-AF65-F5344CB8AC3E}">
        <p14:creationId xmlns:p14="http://schemas.microsoft.com/office/powerpoint/2010/main" val="2159247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: Image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 userDrawn="1"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tillium Web" panose="00000500000000000000" pitchFamily="2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pic>
        <p:nvPicPr>
          <p:cNvPr id="81" name="Picture 80" descr="Outsmart_Risk_with_Strip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5"/>
            <a:ext cx="720000" cy="177409"/>
          </a:xfrm>
          <a:prstGeom prst="rect">
            <a:avLst/>
          </a:prstGeom>
        </p:spPr>
      </p:pic>
      <p:sp>
        <p:nvSpPr>
          <p:cNvPr id="84" name="Content Placeholder 83"/>
          <p:cNvSpPr>
            <a:spLocks noGrp="1"/>
          </p:cNvSpPr>
          <p:nvPr>
            <p:ph sz="quarter" idx="15" hasCustomPrompt="1"/>
          </p:nvPr>
        </p:nvSpPr>
        <p:spPr>
          <a:xfrm>
            <a:off x="258762" y="1139928"/>
            <a:ext cx="4140000" cy="32400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sp>
        <p:nvSpPr>
          <p:cNvPr id="85" name="Content Placeholder 83"/>
          <p:cNvSpPr>
            <a:spLocks noGrp="1"/>
          </p:cNvSpPr>
          <p:nvPr>
            <p:ph sz="quarter" idx="16" hasCustomPrompt="1"/>
          </p:nvPr>
        </p:nvSpPr>
        <p:spPr>
          <a:xfrm>
            <a:off x="4753085" y="1139928"/>
            <a:ext cx="4140000" cy="32400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pic>
        <p:nvPicPr>
          <p:cNvPr id="14" name="Picture 13" descr="PPT_Strip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16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3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t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Section</a:t>
            </a:r>
          </a:p>
        </p:txBody>
      </p:sp>
      <p:sp>
        <p:nvSpPr>
          <p:cNvPr id="17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46035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 dirty="0"/>
              <a:t>|</a:t>
            </a:r>
          </a:p>
        </p:txBody>
      </p:sp>
      <p:sp>
        <p:nvSpPr>
          <p:cNvPr id="18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09" y="206315"/>
            <a:ext cx="6329450" cy="252000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Slide [Capitalize Each Word in a Title]</a:t>
            </a:r>
          </a:p>
        </p:txBody>
      </p:sp>
      <p:sp>
        <p:nvSpPr>
          <p:cNvPr id="19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Sub-heading is one sentence that sums up the key point the slide is communicating to the viewer</a:t>
            </a:r>
          </a:p>
        </p:txBody>
      </p:sp>
    </p:spTree>
    <p:extLst>
      <p:ext uri="{BB962C8B-B14F-4D97-AF65-F5344CB8AC3E}">
        <p14:creationId xmlns:p14="http://schemas.microsoft.com/office/powerpoint/2010/main" val="326027562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er 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 userDrawn="1"/>
        </p:nvSpPr>
        <p:spPr>
          <a:xfrm>
            <a:off x="0" y="4579699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 sz="1800">
              <a:solidFill>
                <a:prstClr val="white"/>
              </a:solidFill>
              <a:latin typeface="Titillium Web" panose="00000500000000000000" pitchFamily="2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89"/>
            <a:endParaRPr lang="en-US" sz="1188">
              <a:solidFill>
                <a:prstClr val="white"/>
              </a:solidFill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8"/>
            <a:ext cx="720000" cy="348111"/>
          </a:xfrm>
          <a:prstGeom prst="rect">
            <a:avLst/>
          </a:prstGeom>
        </p:spPr>
      </p:pic>
      <p:pic>
        <p:nvPicPr>
          <p:cNvPr id="81" name="Picture 80" descr="Outsmart_Risk_with_Strip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6"/>
            <a:ext cx="720000" cy="177409"/>
          </a:xfrm>
          <a:prstGeom prst="rect">
            <a:avLst/>
          </a:prstGeom>
        </p:spPr>
      </p:pic>
      <p:sp>
        <p:nvSpPr>
          <p:cNvPr id="85" name="Content Placeholder 83"/>
          <p:cNvSpPr>
            <a:spLocks noGrp="1"/>
          </p:cNvSpPr>
          <p:nvPr>
            <p:ph sz="quarter" idx="16" hasCustomPrompt="1"/>
          </p:nvPr>
        </p:nvSpPr>
        <p:spPr>
          <a:xfrm>
            <a:off x="365672" y="277080"/>
            <a:ext cx="5220000" cy="224514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80000"/>
              <a:buFontTx/>
              <a:buNone/>
              <a:defRPr sz="1800" b="1">
                <a:latin typeface="Titillium Web" panose="00000500000000000000" pitchFamily="2" charset="0"/>
              </a:defRPr>
            </a:lvl1pPr>
            <a:lvl2pPr marL="342892" indent="0">
              <a:buClr>
                <a:schemeClr val="accent1"/>
              </a:buClr>
              <a:buSzPct val="80000"/>
              <a:buFontTx/>
              <a:buNone/>
              <a:defRPr sz="1600">
                <a:latin typeface="Titillium Web" panose="00000500000000000000" pitchFamily="2" charset="0"/>
              </a:defRPr>
            </a:lvl2pPr>
            <a:lvl3pPr marL="685783" indent="0">
              <a:buClr>
                <a:schemeClr val="tx2">
                  <a:lumMod val="60000"/>
                  <a:lumOff val="40000"/>
                </a:schemeClr>
              </a:buClr>
              <a:buSzPct val="80000"/>
              <a:buFontTx/>
              <a:buNone/>
              <a:defRPr sz="1600" i="1">
                <a:latin typeface="Titillium Web" panose="00000500000000000000" pitchFamily="2" charset="0"/>
              </a:defRPr>
            </a:lvl3pPr>
            <a:lvl4pPr marL="1028675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566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457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348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24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132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“Quote goes here from customer who say Featurespace is incredible etc. Ad </a:t>
            </a:r>
            <a:r>
              <a:rPr lang="en-US" dirty="0" err="1"/>
              <a:t>est</a:t>
            </a:r>
            <a:r>
              <a:rPr lang="en-US" dirty="0"/>
              <a:t> brute oblique </a:t>
            </a:r>
            <a:r>
              <a:rPr lang="en-US" dirty="0" err="1"/>
              <a:t>iracundia</a:t>
            </a:r>
            <a:r>
              <a:rPr lang="en-US" dirty="0"/>
              <a:t>, ad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summo</a:t>
            </a:r>
            <a:r>
              <a:rPr lang="en-US" dirty="0"/>
              <a:t> </a:t>
            </a:r>
            <a:r>
              <a:rPr lang="en-US" dirty="0" err="1"/>
              <a:t>ornatus</a:t>
            </a:r>
            <a:r>
              <a:rPr lang="en-US" dirty="0"/>
              <a:t> </a:t>
            </a:r>
            <a:r>
              <a:rPr lang="en-US" dirty="0" err="1"/>
              <a:t>repudiare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rationibus</a:t>
            </a:r>
            <a:r>
              <a:rPr lang="en-US" dirty="0"/>
              <a:t> </a:t>
            </a:r>
            <a:r>
              <a:rPr lang="en-US" dirty="0" err="1"/>
              <a:t>deterruisset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. </a:t>
            </a:r>
            <a:r>
              <a:rPr lang="en-US" dirty="0" err="1"/>
              <a:t>Vocent</a:t>
            </a:r>
            <a:r>
              <a:rPr lang="en-US" dirty="0"/>
              <a:t> </a:t>
            </a:r>
            <a:r>
              <a:rPr lang="en-US" dirty="0" err="1"/>
              <a:t>scribentur</a:t>
            </a:r>
            <a:r>
              <a:rPr lang="en-US" dirty="0"/>
              <a:t> no </a:t>
            </a:r>
            <a:r>
              <a:rPr lang="en-US" dirty="0" err="1"/>
              <a:t>mel</a:t>
            </a:r>
            <a:r>
              <a:rPr lang="en-US" dirty="0"/>
              <a:t>,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ludus</a:t>
            </a:r>
            <a:r>
              <a:rPr lang="en-US" dirty="0"/>
              <a:t> </a:t>
            </a:r>
            <a:r>
              <a:rPr lang="en-US" dirty="0" err="1"/>
              <a:t>ponderum</a:t>
            </a:r>
            <a:r>
              <a:rPr lang="en-US" dirty="0"/>
              <a:t> </a:t>
            </a:r>
            <a:r>
              <a:rPr lang="en-US" dirty="0" err="1"/>
              <a:t>pericula</a:t>
            </a:r>
            <a:r>
              <a:rPr lang="en-US" dirty="0"/>
              <a:t> at. Eu sit </a:t>
            </a:r>
            <a:r>
              <a:rPr lang="en-US" dirty="0" err="1"/>
              <a:t>habemus</a:t>
            </a:r>
            <a:r>
              <a:rPr lang="en-US" dirty="0"/>
              <a:t> </a:t>
            </a:r>
            <a:r>
              <a:rPr lang="en-US" dirty="0" err="1"/>
              <a:t>fastidii</a:t>
            </a:r>
            <a:r>
              <a:rPr lang="en-US" dirty="0"/>
              <a:t> </a:t>
            </a:r>
            <a:r>
              <a:rPr lang="en-US" dirty="0" err="1"/>
              <a:t>referrentur</a:t>
            </a:r>
            <a:r>
              <a:rPr lang="en-US" dirty="0"/>
              <a:t>. Ex </a:t>
            </a:r>
            <a:r>
              <a:rPr lang="en-US" dirty="0" err="1"/>
              <a:t>possim</a:t>
            </a:r>
            <a:r>
              <a:rPr lang="en-US" dirty="0"/>
              <a:t> </a:t>
            </a:r>
            <a:r>
              <a:rPr lang="en-US" dirty="0" err="1"/>
              <a:t>tritani</a:t>
            </a:r>
            <a:r>
              <a:rPr lang="en-US" dirty="0"/>
              <a:t> </a:t>
            </a:r>
            <a:r>
              <a:rPr lang="en-US" dirty="0" err="1"/>
              <a:t>prodesset</a:t>
            </a:r>
            <a:r>
              <a:rPr lang="en-US" dirty="0"/>
              <a:t> </a:t>
            </a:r>
            <a:r>
              <a:rPr lang="en-US" dirty="0" err="1"/>
              <a:t>ius</a:t>
            </a:r>
            <a:r>
              <a:rPr lang="en-US" dirty="0"/>
              <a:t>.”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sp>
        <p:nvSpPr>
          <p:cNvPr id="10" name="Content Placeholder 83"/>
          <p:cNvSpPr>
            <a:spLocks noGrp="1"/>
          </p:cNvSpPr>
          <p:nvPr>
            <p:ph sz="quarter" idx="17" hasCustomPrompt="1"/>
          </p:nvPr>
        </p:nvSpPr>
        <p:spPr>
          <a:xfrm>
            <a:off x="365672" y="2522220"/>
            <a:ext cx="5220000" cy="246930"/>
          </a:xfrm>
          <a:prstGeom prst="rect">
            <a:avLst/>
          </a:prstGeom>
          <a:solidFill>
            <a:schemeClr val="bg1"/>
          </a:solidFill>
        </p:spPr>
        <p:txBody>
          <a:bodyPr lIns="36000" tIns="36000" rIns="252000" bIns="36000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SzPct val="80000"/>
              <a:buFontTx/>
              <a:buNone/>
              <a:defRPr sz="1400" b="0">
                <a:latin typeface="Titillium Web" panose="00000500000000000000" pitchFamily="2" charset="0"/>
              </a:defRPr>
            </a:lvl1pPr>
            <a:lvl2pPr marL="342892" indent="0">
              <a:buClr>
                <a:schemeClr val="accent1"/>
              </a:buClr>
              <a:buSzPct val="80000"/>
              <a:buFontTx/>
              <a:buNone/>
              <a:defRPr sz="1600">
                <a:latin typeface="Titillium Web" panose="00000500000000000000" pitchFamily="2" charset="0"/>
              </a:defRPr>
            </a:lvl2pPr>
            <a:lvl3pPr marL="685783" indent="0">
              <a:buClr>
                <a:schemeClr val="tx2">
                  <a:lumMod val="60000"/>
                  <a:lumOff val="40000"/>
                </a:schemeClr>
              </a:buClr>
              <a:buSzPct val="80000"/>
              <a:buFontTx/>
              <a:buNone/>
              <a:defRPr sz="1600" i="1">
                <a:latin typeface="Titillium Web" panose="00000500000000000000" pitchFamily="2" charset="0"/>
              </a:defRPr>
            </a:lvl3pPr>
            <a:lvl4pPr marL="1028675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566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457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348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24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132" indent="0">
              <a:lnSpc>
                <a:spcPct val="100000"/>
              </a:lnSpc>
              <a:spcBef>
                <a:spcPts val="0"/>
              </a:spcBef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[Name]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5585673" y="3286281"/>
            <a:ext cx="1758950" cy="776288"/>
          </a:xfrm>
          <a:prstGeom prst="rect">
            <a:avLst/>
          </a:prstGeom>
          <a:solidFill>
            <a:schemeClr val="bg1"/>
          </a:solidFill>
        </p:spPr>
        <p:txBody>
          <a:bodyPr anchor="ctr" anchorCtr="0"/>
          <a:lstStyle>
            <a:lvl1pPr marL="0" indent="0" algn="ctr">
              <a:buNone/>
              <a:defRPr i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GB"/>
              <a:t>[Logo of Company.]</a:t>
            </a:r>
          </a:p>
        </p:txBody>
      </p:sp>
      <p:sp>
        <p:nvSpPr>
          <p:cNvPr id="13" name="Content Placeholder 83"/>
          <p:cNvSpPr>
            <a:spLocks noGrp="1"/>
          </p:cNvSpPr>
          <p:nvPr>
            <p:ph sz="quarter" idx="20" hasCustomPrompt="1"/>
          </p:nvPr>
        </p:nvSpPr>
        <p:spPr>
          <a:xfrm>
            <a:off x="365672" y="2763538"/>
            <a:ext cx="5220000" cy="246930"/>
          </a:xfrm>
          <a:prstGeom prst="rect">
            <a:avLst/>
          </a:prstGeom>
          <a:solidFill>
            <a:schemeClr val="bg1"/>
          </a:solidFill>
        </p:spPr>
        <p:txBody>
          <a:bodyPr lIns="36000" tIns="36000" rIns="252000" bIns="36000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SzPct val="80000"/>
              <a:buFontTx/>
              <a:buNone/>
              <a:defRPr sz="1400" b="0">
                <a:latin typeface="Titillium Web" panose="00000500000000000000" pitchFamily="2" charset="0"/>
              </a:defRPr>
            </a:lvl1pPr>
            <a:lvl2pPr marL="342892" indent="0">
              <a:buClr>
                <a:schemeClr val="accent1"/>
              </a:buClr>
              <a:buSzPct val="80000"/>
              <a:buFontTx/>
              <a:buNone/>
              <a:defRPr sz="1600">
                <a:latin typeface="Titillium Web" panose="00000500000000000000" pitchFamily="2" charset="0"/>
              </a:defRPr>
            </a:lvl2pPr>
            <a:lvl3pPr marL="685783" indent="0">
              <a:buClr>
                <a:schemeClr val="tx2">
                  <a:lumMod val="60000"/>
                  <a:lumOff val="40000"/>
                </a:schemeClr>
              </a:buClr>
              <a:buSzPct val="80000"/>
              <a:buFontTx/>
              <a:buNone/>
              <a:defRPr sz="1600" i="1">
                <a:latin typeface="Titillium Web" panose="00000500000000000000" pitchFamily="2" charset="0"/>
              </a:defRPr>
            </a:lvl3pPr>
            <a:lvl4pPr marL="1028675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566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457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348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24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132" indent="0">
              <a:lnSpc>
                <a:spcPct val="100000"/>
              </a:lnSpc>
              <a:spcBef>
                <a:spcPts val="0"/>
              </a:spcBef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[Role]</a:t>
            </a:r>
          </a:p>
        </p:txBody>
      </p:sp>
      <p:sp>
        <p:nvSpPr>
          <p:cNvPr id="14" name="Content Placeholder 83"/>
          <p:cNvSpPr>
            <a:spLocks noGrp="1"/>
          </p:cNvSpPr>
          <p:nvPr>
            <p:ph sz="quarter" idx="21" hasCustomPrompt="1"/>
          </p:nvPr>
        </p:nvSpPr>
        <p:spPr>
          <a:xfrm>
            <a:off x="365672" y="3004855"/>
            <a:ext cx="5220000" cy="246930"/>
          </a:xfrm>
          <a:prstGeom prst="rect">
            <a:avLst/>
          </a:prstGeom>
          <a:solidFill>
            <a:schemeClr val="bg1"/>
          </a:solidFill>
        </p:spPr>
        <p:txBody>
          <a:bodyPr lIns="36000" tIns="36000" rIns="252000" bIns="36000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SzPct val="80000"/>
              <a:buFontTx/>
              <a:buNone/>
              <a:defRPr sz="1400" b="0">
                <a:latin typeface="Titillium Web" panose="00000500000000000000" pitchFamily="2" charset="0"/>
              </a:defRPr>
            </a:lvl1pPr>
            <a:lvl2pPr marL="342892" indent="0">
              <a:buClr>
                <a:schemeClr val="accent1"/>
              </a:buClr>
              <a:buSzPct val="80000"/>
              <a:buFontTx/>
              <a:buNone/>
              <a:defRPr sz="1600">
                <a:latin typeface="Titillium Web" panose="00000500000000000000" pitchFamily="2" charset="0"/>
              </a:defRPr>
            </a:lvl2pPr>
            <a:lvl3pPr marL="685783" indent="0">
              <a:buClr>
                <a:schemeClr val="tx2">
                  <a:lumMod val="60000"/>
                  <a:lumOff val="40000"/>
                </a:schemeClr>
              </a:buClr>
              <a:buSzPct val="80000"/>
              <a:buFontTx/>
              <a:buNone/>
              <a:defRPr sz="1600" i="1">
                <a:latin typeface="Titillium Web" panose="00000500000000000000" pitchFamily="2" charset="0"/>
              </a:defRPr>
            </a:lvl3pPr>
            <a:lvl4pPr marL="1028675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566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457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348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24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132" indent="0">
              <a:lnSpc>
                <a:spcPct val="100000"/>
              </a:lnSpc>
              <a:spcBef>
                <a:spcPts val="0"/>
              </a:spcBef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[Company Name]</a:t>
            </a:r>
          </a:p>
        </p:txBody>
      </p:sp>
    </p:spTree>
    <p:extLst>
      <p:ext uri="{BB962C8B-B14F-4D97-AF65-F5344CB8AC3E}">
        <p14:creationId xmlns:p14="http://schemas.microsoft.com/office/powerpoint/2010/main" val="37039222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_Thank_you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PT_Strip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457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2668" y="804177"/>
            <a:ext cx="3048264" cy="3883489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812666" y="707300"/>
            <a:ext cx="1435233" cy="44331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 defTabSz="457189"/>
            <a:r>
              <a:rPr lang="en-GB" sz="1800" b="1">
                <a:solidFill>
                  <a:prstClr val="black"/>
                </a:solidFill>
                <a:latin typeface="Titillium Web" panose="00000500000000000000" pitchFamily="2" charset="0"/>
              </a:rPr>
              <a:t>Thank you.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812667" y="1461192"/>
            <a:ext cx="2265814" cy="1053409"/>
          </a:xfrm>
          <a:prstGeom prst="rect">
            <a:avLst/>
          </a:prstGeom>
          <a:solidFill>
            <a:schemeClr val="bg1"/>
          </a:solidFill>
        </p:spPr>
        <p:txBody>
          <a:bodyPr wrap="square" lIns="180000" tIns="108000" rtlCol="0" anchor="t" anchorCtr="0">
            <a:noAutofit/>
          </a:bodyPr>
          <a:lstStyle/>
          <a:p>
            <a:pPr defTabSz="457189">
              <a:spcAft>
                <a:spcPts val="600"/>
              </a:spcAft>
            </a:pPr>
            <a:r>
              <a:rPr lang="en-GB" sz="1800" b="1" dirty="0">
                <a:solidFill>
                  <a:prstClr val="black"/>
                </a:solidFill>
                <a:latin typeface="Titillium Web" panose="00000500000000000000" pitchFamily="2" charset="0"/>
              </a:rPr>
              <a:t>Get in touch</a:t>
            </a:r>
          </a:p>
          <a:p>
            <a:pPr marL="171446" indent="-171446" defTabSz="457189">
              <a:spcAft>
                <a:spcPts val="600"/>
              </a:spcAft>
              <a:buSzPct val="80000"/>
              <a:buFont typeface="Titillium Web" panose="00000500000000000000" pitchFamily="2" charset="0"/>
              <a:buChar char="&gt;"/>
            </a:pPr>
            <a:r>
              <a:rPr lang="en-GB" sz="1200" dirty="0">
                <a:solidFill>
                  <a:prstClr val="black"/>
                </a:solidFill>
                <a:latin typeface="Titillium Web" panose="00000500000000000000" pitchFamily="2" charset="0"/>
              </a:rPr>
              <a:t>info@featurespace.com</a:t>
            </a:r>
          </a:p>
          <a:p>
            <a:pPr marL="171446" indent="-171446" defTabSz="457189">
              <a:spcAft>
                <a:spcPts val="600"/>
              </a:spcAft>
              <a:buSzPct val="80000"/>
              <a:buFont typeface="Titillium Web" panose="00000500000000000000" pitchFamily="2" charset="0"/>
              <a:buChar char="&gt;"/>
            </a:pPr>
            <a:r>
              <a:rPr lang="en-GB" sz="1200" dirty="0">
                <a:solidFill>
                  <a:prstClr val="black"/>
                </a:solidFill>
                <a:latin typeface="Titillium Web" panose="00000500000000000000" pitchFamily="2" charset="0"/>
              </a:rPr>
              <a:t>www.featurespace.com</a:t>
            </a:r>
          </a:p>
          <a:p>
            <a:pPr defTabSz="457189"/>
            <a:endParaRPr lang="en-GB" sz="1800" b="1" dirty="0">
              <a:solidFill>
                <a:prstClr val="black"/>
              </a:solidFill>
              <a:latin typeface="Titillium Web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8371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_End_Thank_you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2668" y="804177"/>
            <a:ext cx="3048264" cy="3883489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812666" y="707300"/>
            <a:ext cx="1435233" cy="44331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 defTabSz="457189"/>
            <a:r>
              <a:rPr lang="en-GB" sz="1800" b="1">
                <a:solidFill>
                  <a:prstClr val="black"/>
                </a:solidFill>
                <a:latin typeface="Titillium Web" panose="00000500000000000000" pitchFamily="2" charset="0"/>
              </a:rPr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4366693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dapttern + Logo">
    <p:bg>
      <p:bgPr>
        <a:blipFill rotWithShape="0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tsmart_Risk_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704" y="2841285"/>
            <a:ext cx="1758652" cy="348455"/>
          </a:xfrm>
          <a:prstGeom prst="rect">
            <a:avLst/>
          </a:prstGeom>
        </p:spPr>
      </p:pic>
      <p:pic>
        <p:nvPicPr>
          <p:cNvPr id="4" name="Picture 3" descr="Featurespace_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53" y="1990995"/>
            <a:ext cx="1758652" cy="85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465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ey+Log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mplete_lock-up_CMY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603" y="1645740"/>
            <a:ext cx="5074794" cy="185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5595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+Glitch_Image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sharpenSoften amount="-100000"/>
                    </a14:imgEffect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mplete_lock-up_CMYK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603" y="1683840"/>
            <a:ext cx="5074794" cy="18520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00830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Grey_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804332" y="1963142"/>
            <a:ext cx="3775287" cy="320038"/>
          </a:xfrm>
          <a:prstGeom prst="rect">
            <a:avLst/>
          </a:prstGeom>
          <a:solidFill>
            <a:schemeClr val="bg1"/>
          </a:solidFill>
        </p:spPr>
        <p:txBody>
          <a:bodyPr lIns="144000" tIns="36000" rIns="108000" bIns="108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Titillium Web" panose="00000500000000000000" pitchFamily="2" charset="0"/>
              <a:buNone/>
              <a:defRPr sz="1200"/>
            </a:lvl1pPr>
            <a:lvl2pPr marL="1588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tabLst>
                <a:tab pos="180975" algn="l"/>
              </a:tabLst>
              <a:defRPr sz="1200">
                <a:latin typeface="Titillium Web" panose="00000500000000000000" pitchFamily="2" charset="0"/>
              </a:defRPr>
            </a:lvl2pPr>
            <a:lvl3pPr marL="857250" indent="-171450">
              <a:buFont typeface="Titillium Web" panose="00000500000000000000" pitchFamily="2" charset="0"/>
              <a:buChar char="&gt;"/>
              <a:defRPr sz="1000"/>
            </a:lvl3pPr>
            <a:lvl4pPr marL="1200150" indent="-171450">
              <a:buFont typeface="Titillium Web" panose="00000500000000000000" pitchFamily="2" charset="0"/>
              <a:buChar char="&gt;"/>
              <a:defRPr sz="900"/>
            </a:lvl4pPr>
            <a:lvl5pPr marL="1543050" indent="-171450">
              <a:buFont typeface="Titillium Web" panose="00000500000000000000" pitchFamily="2" charset="0"/>
              <a:buChar char="&gt;"/>
              <a:defRPr sz="900"/>
            </a:lvl5pPr>
          </a:lstStyle>
          <a:p>
            <a:pPr lvl="1"/>
            <a:r>
              <a:rPr lang="en-US" dirty="0"/>
              <a:t>[01 January 2017]</a:t>
            </a:r>
          </a:p>
        </p:txBody>
      </p:sp>
      <p:sp>
        <p:nvSpPr>
          <p:cNvPr id="20" name="Text Placeholder 30"/>
          <p:cNvSpPr>
            <a:spLocks noGrp="1"/>
          </p:cNvSpPr>
          <p:nvPr>
            <p:ph type="body" sz="quarter" idx="16" hasCustomPrompt="1"/>
          </p:nvPr>
        </p:nvSpPr>
        <p:spPr>
          <a:xfrm>
            <a:off x="804332" y="991148"/>
            <a:ext cx="3775287" cy="33146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44000" tIns="72000" rIns="144000" bIns="0" anchor="t" anchorCtr="0">
            <a:normAutofit/>
          </a:bodyPr>
          <a:lstStyle>
            <a:lvl1pPr marL="0" indent="0">
              <a:buNone/>
              <a:defRPr sz="16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[Client Name or Featurespace]</a:t>
            </a:r>
          </a:p>
        </p:txBody>
      </p:sp>
      <p:sp>
        <p:nvSpPr>
          <p:cNvPr id="21" name="Text Placeholder 30"/>
          <p:cNvSpPr>
            <a:spLocks noGrp="1"/>
          </p:cNvSpPr>
          <p:nvPr>
            <p:ph type="body" sz="quarter" idx="17" hasCustomPrompt="1"/>
          </p:nvPr>
        </p:nvSpPr>
        <p:spPr>
          <a:xfrm>
            <a:off x="804332" y="1322613"/>
            <a:ext cx="3775287" cy="63997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44000" tIns="72000" rIns="14400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[Presentation Title Goes Here and onto the Next Line]</a:t>
            </a:r>
          </a:p>
        </p:txBody>
      </p:sp>
    </p:spTree>
    <p:extLst>
      <p:ext uri="{BB962C8B-B14F-4D97-AF65-F5344CB8AC3E}">
        <p14:creationId xmlns:p14="http://schemas.microsoft.com/office/powerpoint/2010/main" val="33996823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 userDrawn="1"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tillium Web" panose="00000500000000000000" pitchFamily="2" charset="0"/>
            </a:endParaRPr>
          </a:p>
        </p:txBody>
      </p:sp>
      <p:pic>
        <p:nvPicPr>
          <p:cNvPr id="15" name="Picture 14" descr="PPT_Strip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sp>
        <p:nvSpPr>
          <p:cNvPr id="76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3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t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Title of this Section</a:t>
            </a:r>
          </a:p>
        </p:txBody>
      </p:sp>
      <p:sp>
        <p:nvSpPr>
          <p:cNvPr id="77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46035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/>
              <a:t>|</a:t>
            </a:r>
          </a:p>
        </p:txBody>
      </p:sp>
      <p:sp>
        <p:nvSpPr>
          <p:cNvPr id="78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09" y="206315"/>
            <a:ext cx="6329450" cy="252000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Title of this Slide [Capitalize Each Word in a Title]</a:t>
            </a:r>
          </a:p>
        </p:txBody>
      </p:sp>
      <p:pic>
        <p:nvPicPr>
          <p:cNvPr id="81" name="Picture 80" descr="Outsmart_Risk_with_Strip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81728"/>
            <a:ext cx="720000" cy="177409"/>
          </a:xfrm>
          <a:prstGeom prst="rect">
            <a:avLst/>
          </a:prstGeom>
        </p:spPr>
      </p:pic>
      <p:sp>
        <p:nvSpPr>
          <p:cNvPr id="82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Sub-heading is one sentence that sums up the key point the slide is communicating to the viewer</a:t>
            </a:r>
          </a:p>
        </p:txBody>
      </p:sp>
    </p:spTree>
    <p:extLst>
      <p:ext uri="{BB962C8B-B14F-4D97-AF65-F5344CB8AC3E}">
        <p14:creationId xmlns:p14="http://schemas.microsoft.com/office/powerpoint/2010/main" val="78424228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1" y="0"/>
            <a:ext cx="7703062" cy="51435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04333" y="1188066"/>
            <a:ext cx="45719" cy="28082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Titillium Web" panose="00000500000000000000" pitchFamily="2" charset="0"/>
            </a:endParaRPr>
          </a:p>
        </p:txBody>
      </p:sp>
      <p:pic>
        <p:nvPicPr>
          <p:cNvPr id="10" name="Picture 9" descr="Featurespace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18" y="3698497"/>
            <a:ext cx="1450005" cy="701060"/>
          </a:xfrm>
          <a:prstGeom prst="rect">
            <a:avLst/>
          </a:prstGeom>
        </p:spPr>
      </p:pic>
      <p:pic>
        <p:nvPicPr>
          <p:cNvPr id="11" name="Picture 10" descr="Outsmart_Risk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807" y="4399558"/>
            <a:ext cx="1450005" cy="287300"/>
          </a:xfrm>
          <a:prstGeom prst="rect">
            <a:avLst/>
          </a:prstGeom>
        </p:spPr>
      </p:pic>
      <p:sp>
        <p:nvSpPr>
          <p:cNvPr id="1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804332" y="1963142"/>
            <a:ext cx="3775287" cy="320038"/>
          </a:xfrm>
          <a:prstGeom prst="rect">
            <a:avLst/>
          </a:prstGeom>
          <a:solidFill>
            <a:schemeClr val="bg1"/>
          </a:solidFill>
        </p:spPr>
        <p:txBody>
          <a:bodyPr lIns="144000" tIns="36000" rIns="108000" bIns="108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Titillium Web" panose="00000500000000000000" pitchFamily="2" charset="0"/>
              <a:buNone/>
              <a:defRPr sz="1200"/>
            </a:lvl1pPr>
            <a:lvl2pPr marL="1588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tabLst>
                <a:tab pos="180975" algn="l"/>
              </a:tabLst>
              <a:defRPr sz="1200">
                <a:latin typeface="Titillium Web" panose="00000500000000000000" pitchFamily="2" charset="0"/>
              </a:defRPr>
            </a:lvl2pPr>
            <a:lvl3pPr marL="857250" indent="-171450">
              <a:buFont typeface="Titillium Web" panose="00000500000000000000" pitchFamily="2" charset="0"/>
              <a:buChar char="&gt;"/>
              <a:defRPr sz="1000"/>
            </a:lvl3pPr>
            <a:lvl4pPr marL="1200150" indent="-171450">
              <a:buFont typeface="Titillium Web" panose="00000500000000000000" pitchFamily="2" charset="0"/>
              <a:buChar char="&gt;"/>
              <a:defRPr sz="900"/>
            </a:lvl4pPr>
            <a:lvl5pPr marL="1543050" indent="-171450">
              <a:buFont typeface="Titillium Web" panose="00000500000000000000" pitchFamily="2" charset="0"/>
              <a:buChar char="&gt;"/>
              <a:defRPr sz="900"/>
            </a:lvl5pPr>
          </a:lstStyle>
          <a:p>
            <a:pPr lvl="1"/>
            <a:r>
              <a:rPr lang="en-US" dirty="0"/>
              <a:t>[01 January 2017]</a:t>
            </a:r>
          </a:p>
        </p:txBody>
      </p:sp>
      <p:sp>
        <p:nvSpPr>
          <p:cNvPr id="16" name="Text Placeholder 30"/>
          <p:cNvSpPr>
            <a:spLocks noGrp="1"/>
          </p:cNvSpPr>
          <p:nvPr>
            <p:ph type="body" sz="quarter" idx="16" hasCustomPrompt="1"/>
          </p:nvPr>
        </p:nvSpPr>
        <p:spPr>
          <a:xfrm>
            <a:off x="804332" y="991148"/>
            <a:ext cx="3775287" cy="33146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44000" tIns="72000" rIns="144000" bIns="0" anchor="t" anchorCtr="0">
            <a:normAutofit/>
          </a:bodyPr>
          <a:lstStyle>
            <a:lvl1pPr marL="0" indent="0">
              <a:buNone/>
              <a:defRPr sz="16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[Client Name or Featurespace]</a:t>
            </a:r>
          </a:p>
        </p:txBody>
      </p:sp>
      <p:sp>
        <p:nvSpPr>
          <p:cNvPr id="17" name="Text Placeholder 30"/>
          <p:cNvSpPr>
            <a:spLocks noGrp="1"/>
          </p:cNvSpPr>
          <p:nvPr>
            <p:ph type="body" sz="quarter" idx="17" hasCustomPrompt="1"/>
          </p:nvPr>
        </p:nvSpPr>
        <p:spPr>
          <a:xfrm>
            <a:off x="804332" y="1322613"/>
            <a:ext cx="3775287" cy="63997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44000" tIns="72000" rIns="14400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[Presentation Title Goes Here and onto the Next Line]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CC1786-5E86-434E-9364-D2E2219435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01" y="0"/>
            <a:ext cx="7703062" cy="51435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72FECAA-3C95-4649-96DC-4938DE0ACC41}"/>
              </a:ext>
            </a:extLst>
          </p:cNvPr>
          <p:cNvSpPr/>
          <p:nvPr userDrawn="1"/>
        </p:nvSpPr>
        <p:spPr>
          <a:xfrm>
            <a:off x="804333" y="1188066"/>
            <a:ext cx="45719" cy="28082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Titillium Web" panose="00000500000000000000" pitchFamily="2" charset="0"/>
            </a:endParaRPr>
          </a:p>
        </p:txBody>
      </p:sp>
      <p:pic>
        <p:nvPicPr>
          <p:cNvPr id="14" name="Picture 13" descr="Featurespace_Logo.png">
            <a:extLst>
              <a:ext uri="{FF2B5EF4-FFF2-40B4-BE49-F238E27FC236}">
                <a16:creationId xmlns:a16="http://schemas.microsoft.com/office/drawing/2014/main" id="{CF7C036C-BC99-4378-AA89-9419C2A798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18" y="3698497"/>
            <a:ext cx="1450005" cy="701060"/>
          </a:xfrm>
          <a:prstGeom prst="rect">
            <a:avLst/>
          </a:prstGeom>
        </p:spPr>
      </p:pic>
      <p:pic>
        <p:nvPicPr>
          <p:cNvPr id="18" name="Picture 17" descr="Outsmart_Risk_Logo.png">
            <a:extLst>
              <a:ext uri="{FF2B5EF4-FFF2-40B4-BE49-F238E27FC236}">
                <a16:creationId xmlns:a16="http://schemas.microsoft.com/office/drawing/2014/main" id="{17BD4B2A-FD57-4D5A-A5D8-5DEE98BE9B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807" y="4399558"/>
            <a:ext cx="1450005" cy="28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4324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_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04333" y="1188066"/>
            <a:ext cx="45719" cy="28082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Titillium Web" panose="00000500000000000000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 rot="16200000">
            <a:off x="4438111" y="2962126"/>
            <a:ext cx="45720" cy="34037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Titillium Web" panose="00000500000000000000" pitchFamily="2" charset="0"/>
            </a:endParaRPr>
          </a:p>
        </p:txBody>
      </p:sp>
      <p:pic>
        <p:nvPicPr>
          <p:cNvPr id="13" name="Picture 12" descr="Featurespace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894" y="3698497"/>
            <a:ext cx="1450005" cy="701060"/>
          </a:xfrm>
          <a:prstGeom prst="rect">
            <a:avLst/>
          </a:prstGeom>
        </p:spPr>
      </p:pic>
      <p:pic>
        <p:nvPicPr>
          <p:cNvPr id="14" name="Picture 13" descr="Outsmart_Risk_with_Strip_R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419" y="4399557"/>
            <a:ext cx="1453797" cy="358218"/>
          </a:xfrm>
          <a:prstGeom prst="rect">
            <a:avLst/>
          </a:prstGeom>
        </p:spPr>
      </p:pic>
      <p:pic>
        <p:nvPicPr>
          <p:cNvPr id="15" name="Picture 14" descr="PPT_Strip_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19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804332" y="1963142"/>
            <a:ext cx="3775287" cy="320038"/>
          </a:xfrm>
          <a:prstGeom prst="rect">
            <a:avLst/>
          </a:prstGeom>
          <a:solidFill>
            <a:schemeClr val="bg1"/>
          </a:solidFill>
        </p:spPr>
        <p:txBody>
          <a:bodyPr lIns="144000" tIns="36000" rIns="108000" bIns="108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Titillium Web" panose="00000500000000000000" pitchFamily="2" charset="0"/>
              <a:buNone/>
              <a:defRPr sz="1200"/>
            </a:lvl1pPr>
            <a:lvl2pPr marL="1588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tabLst>
                <a:tab pos="180975" algn="l"/>
              </a:tabLst>
              <a:defRPr sz="1200">
                <a:latin typeface="Titillium Web" panose="00000500000000000000" pitchFamily="2" charset="0"/>
              </a:defRPr>
            </a:lvl2pPr>
            <a:lvl3pPr marL="857250" indent="-171450">
              <a:buFont typeface="Titillium Web" panose="00000500000000000000" pitchFamily="2" charset="0"/>
              <a:buChar char="&gt;"/>
              <a:defRPr sz="1000"/>
            </a:lvl3pPr>
            <a:lvl4pPr marL="1200150" indent="-171450">
              <a:buFont typeface="Titillium Web" panose="00000500000000000000" pitchFamily="2" charset="0"/>
              <a:buChar char="&gt;"/>
              <a:defRPr sz="900"/>
            </a:lvl4pPr>
            <a:lvl5pPr marL="1543050" indent="-171450">
              <a:buFont typeface="Titillium Web" panose="00000500000000000000" pitchFamily="2" charset="0"/>
              <a:buChar char="&gt;"/>
              <a:defRPr sz="900"/>
            </a:lvl5pPr>
          </a:lstStyle>
          <a:p>
            <a:pPr lvl="1"/>
            <a:r>
              <a:rPr lang="en-US" dirty="0"/>
              <a:t>[01 January 2017]</a:t>
            </a:r>
          </a:p>
        </p:txBody>
      </p:sp>
      <p:sp>
        <p:nvSpPr>
          <p:cNvPr id="20" name="Text Placeholder 30"/>
          <p:cNvSpPr>
            <a:spLocks noGrp="1"/>
          </p:cNvSpPr>
          <p:nvPr>
            <p:ph type="body" sz="quarter" idx="16" hasCustomPrompt="1"/>
          </p:nvPr>
        </p:nvSpPr>
        <p:spPr>
          <a:xfrm>
            <a:off x="804332" y="991148"/>
            <a:ext cx="3775287" cy="33146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44000" tIns="72000" rIns="144000" bIns="0" anchor="t" anchorCtr="0">
            <a:normAutofit/>
          </a:bodyPr>
          <a:lstStyle>
            <a:lvl1pPr marL="0" indent="0">
              <a:buNone/>
              <a:defRPr sz="16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[Client Name or Featurespace]</a:t>
            </a:r>
          </a:p>
        </p:txBody>
      </p:sp>
      <p:sp>
        <p:nvSpPr>
          <p:cNvPr id="21" name="Text Placeholder 30"/>
          <p:cNvSpPr>
            <a:spLocks noGrp="1"/>
          </p:cNvSpPr>
          <p:nvPr>
            <p:ph type="body" sz="quarter" idx="17" hasCustomPrompt="1"/>
          </p:nvPr>
        </p:nvSpPr>
        <p:spPr>
          <a:xfrm>
            <a:off x="804332" y="1322613"/>
            <a:ext cx="3775287" cy="63997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44000" tIns="72000" rIns="14400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[Presentation Title Goes Here and onto the Next Line]</a:t>
            </a:r>
          </a:p>
        </p:txBody>
      </p:sp>
      <p:sp>
        <p:nvSpPr>
          <p:cNvPr id="22" name="Content Placeholder 83"/>
          <p:cNvSpPr>
            <a:spLocks noGrp="1"/>
          </p:cNvSpPr>
          <p:nvPr>
            <p:ph sz="quarter" idx="15" hasCustomPrompt="1"/>
          </p:nvPr>
        </p:nvSpPr>
        <p:spPr>
          <a:xfrm>
            <a:off x="804332" y="3596640"/>
            <a:ext cx="2312248" cy="1090216"/>
          </a:xfrm>
          <a:prstGeom prst="rect">
            <a:avLst/>
          </a:prstGeom>
          <a:solidFill>
            <a:schemeClr val="bg1"/>
          </a:solidFill>
        </p:spPr>
        <p:txBody>
          <a:bodyPr lIns="180000" tIns="108000" rIns="180000" bIns="108000">
            <a:normAutofit/>
          </a:bodyPr>
          <a:lstStyle>
            <a:lvl1pPr marL="0" indent="0">
              <a:buSzPct val="80000"/>
              <a:buFont typeface="Titillium Web" panose="00000500000000000000" pitchFamily="2" charset="0"/>
              <a:buNone/>
              <a:defRPr sz="1100" i="1">
                <a:latin typeface="Titillium Web" panose="00000500000000000000" pitchFamily="2" charset="0"/>
              </a:defRPr>
            </a:lvl1pPr>
            <a:lvl2pPr marL="342900" indent="0">
              <a:buClr>
                <a:schemeClr val="accent1"/>
              </a:buClr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Subtitle goes here.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78269A-3E17-4783-B6DA-4DD680FB6CA5}"/>
              </a:ext>
            </a:extLst>
          </p:cNvPr>
          <p:cNvSpPr/>
          <p:nvPr userDrawn="1"/>
        </p:nvSpPr>
        <p:spPr>
          <a:xfrm>
            <a:off x="804333" y="1188066"/>
            <a:ext cx="45719" cy="28082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Titillium Web" panose="00000500000000000000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54804E6-5BD2-4B95-B9F6-E3D3FD5BC941}"/>
              </a:ext>
            </a:extLst>
          </p:cNvPr>
          <p:cNvSpPr/>
          <p:nvPr userDrawn="1"/>
        </p:nvSpPr>
        <p:spPr>
          <a:xfrm rot="16200000">
            <a:off x="4438111" y="2962126"/>
            <a:ext cx="45720" cy="34037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Titillium Web" panose="00000500000000000000" pitchFamily="2" charset="0"/>
            </a:endParaRPr>
          </a:p>
        </p:txBody>
      </p:sp>
      <p:pic>
        <p:nvPicPr>
          <p:cNvPr id="17" name="Picture 16" descr="Featurespace_Logo.png">
            <a:extLst>
              <a:ext uri="{FF2B5EF4-FFF2-40B4-BE49-F238E27FC236}">
                <a16:creationId xmlns:a16="http://schemas.microsoft.com/office/drawing/2014/main" id="{0D3B9056-7AC7-41FF-9B23-4B6C3C58EC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894" y="3698497"/>
            <a:ext cx="1450005" cy="701060"/>
          </a:xfrm>
          <a:prstGeom prst="rect">
            <a:avLst/>
          </a:prstGeom>
        </p:spPr>
      </p:pic>
      <p:pic>
        <p:nvPicPr>
          <p:cNvPr id="18" name="Picture 17" descr="Outsmart_Risk_with_Strip_RGB.png">
            <a:extLst>
              <a:ext uri="{FF2B5EF4-FFF2-40B4-BE49-F238E27FC236}">
                <a16:creationId xmlns:a16="http://schemas.microsoft.com/office/drawing/2014/main" id="{20127F6E-18D7-4D2B-9559-D9A7BDB1C4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419" y="4399557"/>
            <a:ext cx="1453797" cy="358218"/>
          </a:xfrm>
          <a:prstGeom prst="rect">
            <a:avLst/>
          </a:prstGeom>
        </p:spPr>
      </p:pic>
      <p:pic>
        <p:nvPicPr>
          <p:cNvPr id="23" name="Picture 22" descr="PPT_Strip_RGB.png">
            <a:extLst>
              <a:ext uri="{FF2B5EF4-FFF2-40B4-BE49-F238E27FC236}">
                <a16:creationId xmlns:a16="http://schemas.microsoft.com/office/drawing/2014/main" id="{EC5645DE-786D-4B52-A55A-017C27A41C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628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+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 userDrawn="1"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tillium Web" panose="00000500000000000000" pitchFamily="2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pic>
        <p:nvPicPr>
          <p:cNvPr id="81" name="Picture 80" descr="Outsmart_Risk_with_Strip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5"/>
            <a:ext cx="720000" cy="177409"/>
          </a:xfrm>
          <a:prstGeom prst="rect">
            <a:avLst/>
          </a:prstGeom>
        </p:spPr>
      </p:pic>
      <p:sp>
        <p:nvSpPr>
          <p:cNvPr id="84" name="Content Placeholder 83"/>
          <p:cNvSpPr>
            <a:spLocks noGrp="1"/>
          </p:cNvSpPr>
          <p:nvPr>
            <p:ph sz="quarter" idx="15" hasCustomPrompt="1"/>
          </p:nvPr>
        </p:nvSpPr>
        <p:spPr>
          <a:xfrm>
            <a:off x="258762" y="3284220"/>
            <a:ext cx="4140000" cy="1095708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sp>
        <p:nvSpPr>
          <p:cNvPr id="85" name="Content Placeholder 83"/>
          <p:cNvSpPr>
            <a:spLocks noGrp="1"/>
          </p:cNvSpPr>
          <p:nvPr>
            <p:ph sz="quarter" idx="16" hasCustomPrompt="1"/>
          </p:nvPr>
        </p:nvSpPr>
        <p:spPr>
          <a:xfrm>
            <a:off x="4753085" y="3284220"/>
            <a:ext cx="4140000" cy="1095708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258762" y="1143000"/>
            <a:ext cx="4140000" cy="198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2">
                    <a:lumMod val="60000"/>
                    <a:lumOff val="40000"/>
                  </a:schemeClr>
                </a:solidFill>
                <a:latin typeface="Titillium Web" panose="00000500000000000000" pitchFamily="2" charset="0"/>
              </a:rPr>
              <a:t>Insert Image Here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753085" y="1143000"/>
            <a:ext cx="4140000" cy="198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2">
                    <a:lumMod val="60000"/>
                    <a:lumOff val="40000"/>
                  </a:schemeClr>
                </a:solidFill>
                <a:latin typeface="Titillium Web" panose="00000500000000000000" pitchFamily="2" charset="0"/>
              </a:rPr>
              <a:t>Insert Image Here</a:t>
            </a:r>
          </a:p>
        </p:txBody>
      </p:sp>
      <p:pic>
        <p:nvPicPr>
          <p:cNvPr id="11" name="Picture 10" descr="PPT_Strip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12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3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t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Section</a:t>
            </a:r>
          </a:p>
        </p:txBody>
      </p:sp>
      <p:sp>
        <p:nvSpPr>
          <p:cNvPr id="13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46035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 dirty="0"/>
              <a:t>|</a:t>
            </a:r>
          </a:p>
        </p:txBody>
      </p:sp>
      <p:sp>
        <p:nvSpPr>
          <p:cNvPr id="14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09" y="206315"/>
            <a:ext cx="6329450" cy="252000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Slide [Capitalize Each Word in a Title]</a:t>
            </a:r>
          </a:p>
        </p:txBody>
      </p:sp>
      <p:sp>
        <p:nvSpPr>
          <p:cNvPr id="15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Sub-heading is one sentence that sums up the key point the slide is communicating to the viewer</a:t>
            </a:r>
          </a:p>
        </p:txBody>
      </p:sp>
    </p:spTree>
    <p:extLst>
      <p:ext uri="{BB962C8B-B14F-4D97-AF65-F5344CB8AC3E}">
        <p14:creationId xmlns:p14="http://schemas.microsoft.com/office/powerpoint/2010/main" val="370623067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Featurespace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894" y="3698497"/>
            <a:ext cx="1450005" cy="701060"/>
          </a:xfrm>
          <a:prstGeom prst="rect">
            <a:avLst/>
          </a:prstGeom>
        </p:spPr>
      </p:pic>
      <p:pic>
        <p:nvPicPr>
          <p:cNvPr id="14" name="Picture 13" descr="Outsmart_Risk_with_Strip_R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419" y="4399557"/>
            <a:ext cx="1453797" cy="358218"/>
          </a:xfrm>
          <a:prstGeom prst="rect">
            <a:avLst/>
          </a:prstGeom>
        </p:spPr>
      </p:pic>
      <p:pic>
        <p:nvPicPr>
          <p:cNvPr id="15" name="Picture 14" descr="PPT_Strip_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36575" y="414338"/>
            <a:ext cx="4027488" cy="319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GB" dirty="0"/>
              <a:t>Contents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536575" y="1125538"/>
            <a:ext cx="4027488" cy="2901950"/>
          </a:xfrm>
          <a:prstGeom prst="rect">
            <a:avLst/>
          </a:prstGeom>
        </p:spPr>
        <p:txBody>
          <a:bodyPr/>
          <a:lstStyle>
            <a:lvl1pPr marL="355600" indent="-355600">
              <a:spcBef>
                <a:spcPts val="1200"/>
              </a:spcBef>
              <a:buFont typeface="+mj-lt"/>
              <a:buAutoNum type="arabicPeriod"/>
              <a:tabLst>
                <a:tab pos="355600" algn="l"/>
              </a:tabLst>
              <a:defRPr sz="1800" b="1"/>
            </a:lvl1pPr>
            <a:lvl2pPr marL="685800" indent="-236538">
              <a:buSzPct val="80000"/>
              <a:buFont typeface="+mj-lt"/>
              <a:buAutoNum type="alphaUcPeriod"/>
              <a:defRPr sz="1400"/>
            </a:lvl2pPr>
            <a:lvl3pPr marL="1028700" indent="-128588">
              <a:buFont typeface="+mj-lt"/>
              <a:buAutoNum type="romanLcPeriod"/>
              <a:defRPr sz="1200"/>
            </a:lvl3pPr>
            <a:lvl4pPr marL="1371600" indent="-342900">
              <a:buFont typeface="+mj-lt"/>
              <a:buAutoNum type="arabicPeriod"/>
              <a:defRPr/>
            </a:lvl4pPr>
            <a:lvl5pPr marL="17145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Section One Name</a:t>
            </a:r>
          </a:p>
          <a:p>
            <a:pPr lvl="1"/>
            <a:r>
              <a:rPr lang="en-US" dirty="0"/>
              <a:t>First Subsection of Section One</a:t>
            </a:r>
          </a:p>
        </p:txBody>
      </p:sp>
      <p:pic>
        <p:nvPicPr>
          <p:cNvPr id="7" name="Picture 6" descr="Featurespace_Logo.png">
            <a:extLst>
              <a:ext uri="{FF2B5EF4-FFF2-40B4-BE49-F238E27FC236}">
                <a16:creationId xmlns:a16="http://schemas.microsoft.com/office/drawing/2014/main" id="{56D3A6F8-7754-46B3-8109-77436493FE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894" y="3698497"/>
            <a:ext cx="1450005" cy="701060"/>
          </a:xfrm>
          <a:prstGeom prst="rect">
            <a:avLst/>
          </a:prstGeom>
        </p:spPr>
      </p:pic>
      <p:pic>
        <p:nvPicPr>
          <p:cNvPr id="8" name="Picture 7" descr="Outsmart_Risk_with_Strip_RGB.png">
            <a:extLst>
              <a:ext uri="{FF2B5EF4-FFF2-40B4-BE49-F238E27FC236}">
                <a16:creationId xmlns:a16="http://schemas.microsoft.com/office/drawing/2014/main" id="{93A62BE0-6631-4261-A32C-0B62E1A27B0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419" y="4399557"/>
            <a:ext cx="1453797" cy="358218"/>
          </a:xfrm>
          <a:prstGeom prst="rect">
            <a:avLst/>
          </a:prstGeom>
        </p:spPr>
      </p:pic>
      <p:pic>
        <p:nvPicPr>
          <p:cNvPr id="9" name="Picture 8" descr="PPT_Strip_RGB.png">
            <a:extLst>
              <a:ext uri="{FF2B5EF4-FFF2-40B4-BE49-F238E27FC236}">
                <a16:creationId xmlns:a16="http://schemas.microsoft.com/office/drawing/2014/main" id="{9829B192-8ECF-43C4-B68A-F98ABDF924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92370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PT_Strip_RG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416628" y="1843313"/>
            <a:ext cx="4325257" cy="1458687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Font typeface="+mj-lt"/>
              <a:buNone/>
              <a:tabLst>
                <a:tab pos="355600" algn="l"/>
              </a:tabLst>
              <a:defRPr sz="1800" b="1"/>
            </a:lvl1pPr>
            <a:lvl2pPr marL="685800" indent="-236538">
              <a:buSzPct val="80000"/>
              <a:buFont typeface="+mj-lt"/>
              <a:buAutoNum type="alphaUcPeriod"/>
              <a:defRPr sz="1600"/>
            </a:lvl2pPr>
            <a:lvl3pPr marL="1028700" indent="-128588">
              <a:buFont typeface="+mj-lt"/>
              <a:buAutoNum type="romanLcPeriod"/>
              <a:defRPr sz="1200"/>
            </a:lvl3pPr>
            <a:lvl4pPr marL="1371600" indent="-342900">
              <a:buFont typeface="+mj-lt"/>
              <a:buAutoNum type="arabicPeriod"/>
              <a:defRPr/>
            </a:lvl4pPr>
            <a:lvl5pPr marL="17145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Section Name</a:t>
            </a:r>
          </a:p>
        </p:txBody>
      </p:sp>
      <p:pic>
        <p:nvPicPr>
          <p:cNvPr id="4" name="Picture 3" descr="PPT_Strip_RGB.png">
            <a:extLst>
              <a:ext uri="{FF2B5EF4-FFF2-40B4-BE49-F238E27FC236}">
                <a16:creationId xmlns:a16="http://schemas.microsoft.com/office/drawing/2014/main" id="{37BB0195-45C1-4D72-B5D9-9D434FF083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42000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_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tillium Web" panose="00000500000000000000" pitchFamily="2" charset="0"/>
            </a:endParaRPr>
          </a:p>
        </p:txBody>
      </p:sp>
      <p:pic>
        <p:nvPicPr>
          <p:cNvPr id="15" name="Picture 14" descr="PPT_Strip_RG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sp>
        <p:nvSpPr>
          <p:cNvPr id="9" name="Rectangle 8"/>
          <p:cNvSpPr>
            <a:spLocks noChangeAspect="1"/>
          </p:cNvSpPr>
          <p:nvPr/>
        </p:nvSpPr>
        <p:spPr>
          <a:xfrm>
            <a:off x="8745721" y="4825868"/>
            <a:ext cx="147364" cy="1473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fld id="{221BE0B1-6E97-4EA4-9584-F77CE549C6EE}" type="slidenum">
              <a:rPr lang="en-GB" sz="600" smtClean="0">
                <a:solidFill>
                  <a:schemeClr val="tx1"/>
                </a:solidFill>
                <a:latin typeface="Titillium Web" panose="00000500000000000000" pitchFamily="2" charset="0"/>
              </a:rPr>
              <a:t>‹#›</a:t>
            </a:fld>
            <a:endParaRPr lang="en-GB" sz="600" dirty="0">
              <a:solidFill>
                <a:schemeClr val="tx1"/>
              </a:solidFill>
              <a:latin typeface="Titillium Web" panose="00000500000000000000" pitchFamily="2" charset="0"/>
            </a:endParaRPr>
          </a:p>
        </p:txBody>
      </p:sp>
      <p:sp>
        <p:nvSpPr>
          <p:cNvPr id="76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3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t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Section</a:t>
            </a:r>
          </a:p>
        </p:txBody>
      </p:sp>
      <p:sp>
        <p:nvSpPr>
          <p:cNvPr id="77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46035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 dirty="0"/>
              <a:t>|</a:t>
            </a:r>
          </a:p>
        </p:txBody>
      </p:sp>
      <p:sp>
        <p:nvSpPr>
          <p:cNvPr id="78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09" y="206315"/>
            <a:ext cx="6329450" cy="252000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Slide [Capitalize Each Word in a Title]</a:t>
            </a:r>
          </a:p>
        </p:txBody>
      </p:sp>
      <p:pic>
        <p:nvPicPr>
          <p:cNvPr id="81" name="Picture 80" descr="Outsmart_Risk_with_Strip_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81728"/>
            <a:ext cx="720000" cy="177409"/>
          </a:xfrm>
          <a:prstGeom prst="rect">
            <a:avLst/>
          </a:prstGeom>
        </p:spPr>
      </p:pic>
      <p:sp>
        <p:nvSpPr>
          <p:cNvPr id="82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Sub-heading is one sentence that sums up the key point the slide is communicating to the viewer</a:t>
            </a:r>
          </a:p>
        </p:txBody>
      </p:sp>
      <p:sp>
        <p:nvSpPr>
          <p:cNvPr id="84" name="Content Placeholder 83"/>
          <p:cNvSpPr>
            <a:spLocks noGrp="1"/>
          </p:cNvSpPr>
          <p:nvPr>
            <p:ph sz="quarter" idx="15" hasCustomPrompt="1"/>
          </p:nvPr>
        </p:nvSpPr>
        <p:spPr>
          <a:xfrm>
            <a:off x="258761" y="1139928"/>
            <a:ext cx="8634323" cy="32400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lnSpc>
                <a:spcPct val="100000"/>
              </a:lnSpc>
              <a:spcBef>
                <a:spcPts val="1200"/>
              </a:spcBef>
              <a:buSzPct val="80000"/>
              <a:buFont typeface="Titillium Web" panose="00000500000000000000" pitchFamily="2" charset="0"/>
              <a:buChar char="&gt;"/>
              <a:defRPr sz="1400" b="1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4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2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4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3C6BA4-273B-4079-BA8D-086E77BA2950}"/>
              </a:ext>
            </a:extLst>
          </p:cNvPr>
          <p:cNvSpPr/>
          <p:nvPr userDrawn="1"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tillium Web" panose="00000500000000000000" pitchFamily="2" charset="0"/>
            </a:endParaRPr>
          </a:p>
        </p:txBody>
      </p:sp>
      <p:pic>
        <p:nvPicPr>
          <p:cNvPr id="14" name="Picture 13" descr="PPT_Strip_RGB.png">
            <a:extLst>
              <a:ext uri="{FF2B5EF4-FFF2-40B4-BE49-F238E27FC236}">
                <a16:creationId xmlns:a16="http://schemas.microsoft.com/office/drawing/2014/main" id="{D8C881D7-04E1-4C62-BE73-4848562756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D63541E-4E3A-43FD-B845-0AF59F255842}"/>
              </a:ext>
            </a:extLst>
          </p:cNvPr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>
              <a:latin typeface="Titillium Web" panose="00000500000000000000" pitchFamily="2" charset="0"/>
            </a:endParaRPr>
          </a:p>
        </p:txBody>
      </p:sp>
      <p:pic>
        <p:nvPicPr>
          <p:cNvPr id="17" name="Picture 16" descr="Featurespace_Logo.png">
            <a:extLst>
              <a:ext uri="{FF2B5EF4-FFF2-40B4-BE49-F238E27FC236}">
                <a16:creationId xmlns:a16="http://schemas.microsoft.com/office/drawing/2014/main" id="{F6022221-8484-4534-BF02-79AA70C7E8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pic>
        <p:nvPicPr>
          <p:cNvPr id="19" name="Picture 18" descr="Outsmart_Risk_with_Strip_RGB.png">
            <a:extLst>
              <a:ext uri="{FF2B5EF4-FFF2-40B4-BE49-F238E27FC236}">
                <a16:creationId xmlns:a16="http://schemas.microsoft.com/office/drawing/2014/main" id="{A4A68162-9C79-4455-9851-04FF5684B88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5"/>
            <a:ext cx="720000" cy="17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84029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Large_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PT_Strip_RG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>
              <a:latin typeface="Titillium Web" panose="00000500000000000000" pitchFamily="2" charset="0"/>
            </a:endParaRPr>
          </a:p>
        </p:txBody>
      </p:sp>
      <p:sp>
        <p:nvSpPr>
          <p:cNvPr id="76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3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t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Section</a:t>
            </a:r>
          </a:p>
        </p:txBody>
      </p:sp>
      <p:sp>
        <p:nvSpPr>
          <p:cNvPr id="77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46035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 dirty="0"/>
              <a:t>|</a:t>
            </a:r>
          </a:p>
        </p:txBody>
      </p:sp>
      <p:sp>
        <p:nvSpPr>
          <p:cNvPr id="78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09" y="206315"/>
            <a:ext cx="6329450" cy="252000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Slide [Capitalize Each Word in a Title]</a:t>
            </a:r>
          </a:p>
        </p:txBody>
      </p:sp>
      <p:sp>
        <p:nvSpPr>
          <p:cNvPr id="82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Sub-heading is one sentence that sums up the key point the slide is communicating to the viewer</a:t>
            </a:r>
          </a:p>
        </p:txBody>
      </p:sp>
      <p:sp>
        <p:nvSpPr>
          <p:cNvPr id="84" name="Content Placeholder 83"/>
          <p:cNvSpPr>
            <a:spLocks noGrp="1"/>
          </p:cNvSpPr>
          <p:nvPr>
            <p:ph sz="quarter" idx="15" hasCustomPrompt="1"/>
          </p:nvPr>
        </p:nvSpPr>
        <p:spPr>
          <a:xfrm>
            <a:off x="258761" y="1139928"/>
            <a:ext cx="8634323" cy="32400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lnSpc>
                <a:spcPct val="100000"/>
              </a:lnSpc>
              <a:spcBef>
                <a:spcPts val="1200"/>
              </a:spcBef>
              <a:buSzPct val="80000"/>
              <a:buFont typeface="Titillium Web" panose="00000500000000000000" pitchFamily="2" charset="0"/>
              <a:buChar char="&gt;"/>
              <a:defRPr sz="1400" b="1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4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2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4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3C6BA4-273B-4079-BA8D-086E77BA2950}"/>
              </a:ext>
            </a:extLst>
          </p:cNvPr>
          <p:cNvSpPr/>
          <p:nvPr userDrawn="1"/>
        </p:nvSpPr>
        <p:spPr>
          <a:xfrm>
            <a:off x="0" y="4946683"/>
            <a:ext cx="9144000" cy="19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tillium Web" panose="00000500000000000000" pitchFamily="2" charset="0"/>
            </a:endParaRPr>
          </a:p>
        </p:txBody>
      </p:sp>
      <p:pic>
        <p:nvPicPr>
          <p:cNvPr id="14" name="Picture 13" descr="PPT_Strip_RGB.png">
            <a:extLst>
              <a:ext uri="{FF2B5EF4-FFF2-40B4-BE49-F238E27FC236}">
                <a16:creationId xmlns:a16="http://schemas.microsoft.com/office/drawing/2014/main" id="{D8C881D7-04E1-4C62-BE73-4848562756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07163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_Gre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tillium Web" panose="00000500000000000000" pitchFamily="2" charset="0"/>
            </a:endParaRPr>
          </a:p>
        </p:txBody>
      </p:sp>
      <p:pic>
        <p:nvPicPr>
          <p:cNvPr id="15" name="Picture 14" descr="PPT_Strip_RG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pic>
        <p:nvPicPr>
          <p:cNvPr id="81" name="Picture 80" descr="Outsmart_Risk_with_Strip_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81728"/>
            <a:ext cx="720000" cy="17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76990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s: Image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tillium Web" panose="000005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sp>
        <p:nvSpPr>
          <p:cNvPr id="9" name="Rectangle 8"/>
          <p:cNvSpPr>
            <a:spLocks noChangeAspect="1"/>
          </p:cNvSpPr>
          <p:nvPr/>
        </p:nvSpPr>
        <p:spPr>
          <a:xfrm>
            <a:off x="8745721" y="4825868"/>
            <a:ext cx="147364" cy="1473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fld id="{221BE0B1-6E97-4EA4-9584-F77CE549C6EE}" type="slidenum">
              <a:rPr lang="en-GB" sz="600" smtClean="0">
                <a:solidFill>
                  <a:schemeClr val="tx1"/>
                </a:solidFill>
                <a:latin typeface="Titillium Web" panose="00000500000000000000" pitchFamily="2" charset="0"/>
              </a:rPr>
              <a:t>‹#›</a:t>
            </a:fld>
            <a:endParaRPr lang="en-GB" sz="600" dirty="0">
              <a:solidFill>
                <a:schemeClr val="tx1"/>
              </a:solidFill>
              <a:latin typeface="Titillium Web" panose="00000500000000000000" pitchFamily="2" charset="0"/>
            </a:endParaRPr>
          </a:p>
        </p:txBody>
      </p:sp>
      <p:pic>
        <p:nvPicPr>
          <p:cNvPr id="81" name="Picture 80" descr="Outsmart_Risk_with_Strip_R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81728"/>
            <a:ext cx="720000" cy="177409"/>
          </a:xfrm>
          <a:prstGeom prst="rect">
            <a:avLst/>
          </a:prstGeom>
        </p:spPr>
      </p:pic>
      <p:sp>
        <p:nvSpPr>
          <p:cNvPr id="84" name="Content Placeholder 83"/>
          <p:cNvSpPr>
            <a:spLocks noGrp="1"/>
          </p:cNvSpPr>
          <p:nvPr>
            <p:ph sz="quarter" idx="15" hasCustomPrompt="1"/>
          </p:nvPr>
        </p:nvSpPr>
        <p:spPr>
          <a:xfrm>
            <a:off x="258762" y="1139928"/>
            <a:ext cx="4140000" cy="32400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sp>
        <p:nvSpPr>
          <p:cNvPr id="85" name="Content Placeholder 83"/>
          <p:cNvSpPr>
            <a:spLocks noGrp="1"/>
          </p:cNvSpPr>
          <p:nvPr>
            <p:ph sz="quarter" idx="16" hasCustomPrompt="1"/>
          </p:nvPr>
        </p:nvSpPr>
        <p:spPr>
          <a:xfrm>
            <a:off x="4753085" y="1139928"/>
            <a:ext cx="4140000" cy="32400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pic>
        <p:nvPicPr>
          <p:cNvPr id="14" name="Picture 13" descr="PPT_Strip_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16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3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t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Section</a:t>
            </a:r>
          </a:p>
        </p:txBody>
      </p:sp>
      <p:sp>
        <p:nvSpPr>
          <p:cNvPr id="17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46035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 dirty="0"/>
              <a:t>|</a:t>
            </a:r>
          </a:p>
        </p:txBody>
      </p:sp>
      <p:sp>
        <p:nvSpPr>
          <p:cNvPr id="18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09" y="206315"/>
            <a:ext cx="6329450" cy="252000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Slide [Capitalize Each Word in a Title]</a:t>
            </a:r>
          </a:p>
        </p:txBody>
      </p:sp>
      <p:sp>
        <p:nvSpPr>
          <p:cNvPr id="19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Sub-heading is one sentence that sums up the key point the slide is communicating to the viewer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58E737-EDDE-44C4-93FD-05AE11008C97}"/>
              </a:ext>
            </a:extLst>
          </p:cNvPr>
          <p:cNvSpPr/>
          <p:nvPr userDrawn="1"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tillium Web" panose="00000500000000000000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9F54198-A658-46AF-BA22-5054B1482C42}"/>
              </a:ext>
            </a:extLst>
          </p:cNvPr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>
              <a:latin typeface="Titillium Web" panose="00000500000000000000" pitchFamily="2" charset="0"/>
            </a:endParaRPr>
          </a:p>
        </p:txBody>
      </p:sp>
      <p:pic>
        <p:nvPicPr>
          <p:cNvPr id="21" name="Picture 20" descr="Featurespace_Logo.png">
            <a:extLst>
              <a:ext uri="{FF2B5EF4-FFF2-40B4-BE49-F238E27FC236}">
                <a16:creationId xmlns:a16="http://schemas.microsoft.com/office/drawing/2014/main" id="{BFC49DAC-3B3E-450E-80C3-3FAF9C0CC0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pic>
        <p:nvPicPr>
          <p:cNvPr id="23" name="Picture 22" descr="Outsmart_Risk_with_Strip_RGB.png">
            <a:extLst>
              <a:ext uri="{FF2B5EF4-FFF2-40B4-BE49-F238E27FC236}">
                <a16:creationId xmlns:a16="http://schemas.microsoft.com/office/drawing/2014/main" id="{39CF2667-651E-4587-AF61-01B7EED640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5"/>
            <a:ext cx="720000" cy="177409"/>
          </a:xfrm>
          <a:prstGeom prst="rect">
            <a:avLst/>
          </a:prstGeom>
        </p:spPr>
      </p:pic>
      <p:pic>
        <p:nvPicPr>
          <p:cNvPr id="24" name="Picture 23" descr="PPT_Strip_RGB.png">
            <a:extLst>
              <a:ext uri="{FF2B5EF4-FFF2-40B4-BE49-F238E27FC236}">
                <a16:creationId xmlns:a16="http://schemas.microsoft.com/office/drawing/2014/main" id="{D8CBB930-06A7-4744-8207-33274BF7A7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4985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ages +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tillium Web" panose="000005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sp>
        <p:nvSpPr>
          <p:cNvPr id="9" name="Rectangle 8"/>
          <p:cNvSpPr>
            <a:spLocks noChangeAspect="1"/>
          </p:cNvSpPr>
          <p:nvPr/>
        </p:nvSpPr>
        <p:spPr>
          <a:xfrm>
            <a:off x="8745721" y="4825868"/>
            <a:ext cx="147364" cy="1473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fld id="{221BE0B1-6E97-4EA4-9584-F77CE549C6EE}" type="slidenum">
              <a:rPr lang="en-GB" sz="600" smtClean="0">
                <a:solidFill>
                  <a:schemeClr val="tx1"/>
                </a:solidFill>
                <a:latin typeface="Titillium Web" panose="00000500000000000000" pitchFamily="2" charset="0"/>
              </a:rPr>
              <a:t>‹#›</a:t>
            </a:fld>
            <a:endParaRPr lang="en-GB" sz="600" dirty="0">
              <a:solidFill>
                <a:schemeClr val="tx1"/>
              </a:solidFill>
              <a:latin typeface="Titillium Web" panose="00000500000000000000" pitchFamily="2" charset="0"/>
            </a:endParaRPr>
          </a:p>
        </p:txBody>
      </p:sp>
      <p:pic>
        <p:nvPicPr>
          <p:cNvPr id="81" name="Picture 80" descr="Outsmart_Risk_with_Strip_R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81728"/>
            <a:ext cx="720000" cy="177409"/>
          </a:xfrm>
          <a:prstGeom prst="rect">
            <a:avLst/>
          </a:prstGeom>
        </p:spPr>
      </p:pic>
      <p:sp>
        <p:nvSpPr>
          <p:cNvPr id="84" name="Content Placeholder 83"/>
          <p:cNvSpPr>
            <a:spLocks noGrp="1"/>
          </p:cNvSpPr>
          <p:nvPr>
            <p:ph sz="quarter" idx="15" hasCustomPrompt="1"/>
          </p:nvPr>
        </p:nvSpPr>
        <p:spPr>
          <a:xfrm>
            <a:off x="258762" y="3284220"/>
            <a:ext cx="4140000" cy="1095708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sp>
        <p:nvSpPr>
          <p:cNvPr id="85" name="Content Placeholder 83"/>
          <p:cNvSpPr>
            <a:spLocks noGrp="1"/>
          </p:cNvSpPr>
          <p:nvPr>
            <p:ph sz="quarter" idx="16" hasCustomPrompt="1"/>
          </p:nvPr>
        </p:nvSpPr>
        <p:spPr>
          <a:xfrm>
            <a:off x="4753085" y="3284220"/>
            <a:ext cx="4140000" cy="1095708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58762" y="1143000"/>
            <a:ext cx="4140000" cy="198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  <a:latin typeface="Titillium Web" panose="00000500000000000000" pitchFamily="2" charset="0"/>
              </a:rPr>
              <a:t>Insert Image Here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53085" y="1143000"/>
            <a:ext cx="4140000" cy="198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2">
                    <a:lumMod val="60000"/>
                    <a:lumOff val="40000"/>
                  </a:schemeClr>
                </a:solidFill>
                <a:latin typeface="Titillium Web" panose="00000500000000000000" pitchFamily="2" charset="0"/>
              </a:rPr>
              <a:t>Insert Image Here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  <a:latin typeface="Titillium Web" panose="00000500000000000000" pitchFamily="2" charset="0"/>
            </a:endParaRPr>
          </a:p>
        </p:txBody>
      </p:sp>
      <p:pic>
        <p:nvPicPr>
          <p:cNvPr id="11" name="Picture 10" descr="PPT_Strip_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12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3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t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Section</a:t>
            </a:r>
          </a:p>
        </p:txBody>
      </p:sp>
      <p:sp>
        <p:nvSpPr>
          <p:cNvPr id="13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46035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 dirty="0"/>
              <a:t>|</a:t>
            </a:r>
          </a:p>
        </p:txBody>
      </p:sp>
      <p:sp>
        <p:nvSpPr>
          <p:cNvPr id="14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09" y="206315"/>
            <a:ext cx="6329450" cy="252000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Slide [Capitalize Each Word in a Title]</a:t>
            </a:r>
          </a:p>
        </p:txBody>
      </p:sp>
      <p:sp>
        <p:nvSpPr>
          <p:cNvPr id="15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Sub-heading is one sentence that sums up the key point the slide is communicating to the viewer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B57230-1D74-49C1-B30A-D697B35CD42C}"/>
              </a:ext>
            </a:extLst>
          </p:cNvPr>
          <p:cNvSpPr/>
          <p:nvPr userDrawn="1"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tillium Web" panose="00000500000000000000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71A546C-932B-434A-999D-76CAB78EC1EE}"/>
              </a:ext>
            </a:extLst>
          </p:cNvPr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>
              <a:latin typeface="Titillium Web" panose="00000500000000000000" pitchFamily="2" charset="0"/>
            </a:endParaRPr>
          </a:p>
        </p:txBody>
      </p:sp>
      <p:pic>
        <p:nvPicPr>
          <p:cNvPr id="18" name="Picture 17" descr="Featurespace_Logo.png">
            <a:extLst>
              <a:ext uri="{FF2B5EF4-FFF2-40B4-BE49-F238E27FC236}">
                <a16:creationId xmlns:a16="http://schemas.microsoft.com/office/drawing/2014/main" id="{130331CE-023D-4D26-9EF9-413B9C52D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pic>
        <p:nvPicPr>
          <p:cNvPr id="20" name="Picture 19" descr="Outsmart_Risk_with_Strip_RGB.png">
            <a:extLst>
              <a:ext uri="{FF2B5EF4-FFF2-40B4-BE49-F238E27FC236}">
                <a16:creationId xmlns:a16="http://schemas.microsoft.com/office/drawing/2014/main" id="{B05DCD9C-3929-4C40-AB39-4F93559F23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5"/>
            <a:ext cx="720000" cy="17740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895F571-FE4A-43FD-8640-5751194C6164}"/>
              </a:ext>
            </a:extLst>
          </p:cNvPr>
          <p:cNvSpPr/>
          <p:nvPr userDrawn="1"/>
        </p:nvSpPr>
        <p:spPr>
          <a:xfrm>
            <a:off x="258762" y="1143000"/>
            <a:ext cx="4140000" cy="198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2">
                    <a:lumMod val="60000"/>
                    <a:lumOff val="40000"/>
                  </a:schemeClr>
                </a:solidFill>
                <a:latin typeface="Titillium Web" panose="00000500000000000000" pitchFamily="2" charset="0"/>
              </a:rPr>
              <a:t>Insert Image Here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D0FA465-FBAD-4BE3-88C2-5FC71CEFC02C}"/>
              </a:ext>
            </a:extLst>
          </p:cNvPr>
          <p:cNvSpPr/>
          <p:nvPr userDrawn="1"/>
        </p:nvSpPr>
        <p:spPr>
          <a:xfrm>
            <a:off x="4753085" y="1143000"/>
            <a:ext cx="4140000" cy="198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2">
                    <a:lumMod val="60000"/>
                    <a:lumOff val="40000"/>
                  </a:schemeClr>
                </a:solidFill>
                <a:latin typeface="Titillium Web" panose="00000500000000000000" pitchFamily="2" charset="0"/>
              </a:rPr>
              <a:t>Insert Image Here</a:t>
            </a:r>
          </a:p>
        </p:txBody>
      </p:sp>
      <p:pic>
        <p:nvPicPr>
          <p:cNvPr id="23" name="Picture 22" descr="PPT_Strip_RGB.png">
            <a:extLst>
              <a:ext uri="{FF2B5EF4-FFF2-40B4-BE49-F238E27FC236}">
                <a16:creationId xmlns:a16="http://schemas.microsoft.com/office/drawing/2014/main" id="{F748D85A-AACF-4B0F-B72C-DD809F83F85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1623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ages +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tillium Web" panose="000005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sp>
        <p:nvSpPr>
          <p:cNvPr id="9" name="Rectangle 8"/>
          <p:cNvSpPr>
            <a:spLocks noChangeAspect="1"/>
          </p:cNvSpPr>
          <p:nvPr/>
        </p:nvSpPr>
        <p:spPr>
          <a:xfrm>
            <a:off x="8745721" y="4825868"/>
            <a:ext cx="147364" cy="1473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fld id="{221BE0B1-6E97-4EA4-9584-F77CE549C6EE}" type="slidenum">
              <a:rPr lang="en-GB" sz="600" smtClean="0">
                <a:solidFill>
                  <a:schemeClr val="tx1"/>
                </a:solidFill>
                <a:latin typeface="Titillium Web" panose="00000500000000000000" pitchFamily="2" charset="0"/>
              </a:rPr>
              <a:t>‹#›</a:t>
            </a:fld>
            <a:endParaRPr lang="en-GB" sz="600" dirty="0">
              <a:solidFill>
                <a:schemeClr val="tx1"/>
              </a:solidFill>
              <a:latin typeface="Titillium Web" panose="00000500000000000000" pitchFamily="2" charset="0"/>
            </a:endParaRPr>
          </a:p>
        </p:txBody>
      </p:sp>
      <p:pic>
        <p:nvPicPr>
          <p:cNvPr id="81" name="Picture 80" descr="Outsmart_Risk_with_Strip_R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81728"/>
            <a:ext cx="720000" cy="177409"/>
          </a:xfrm>
          <a:prstGeom prst="rect">
            <a:avLst/>
          </a:prstGeom>
        </p:spPr>
      </p:pic>
      <p:sp>
        <p:nvSpPr>
          <p:cNvPr id="84" name="Content Placeholder 83"/>
          <p:cNvSpPr>
            <a:spLocks noGrp="1"/>
          </p:cNvSpPr>
          <p:nvPr>
            <p:ph sz="quarter" idx="15" hasCustomPrompt="1"/>
          </p:nvPr>
        </p:nvSpPr>
        <p:spPr>
          <a:xfrm>
            <a:off x="258762" y="3284220"/>
            <a:ext cx="2700000" cy="1095708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sp>
        <p:nvSpPr>
          <p:cNvPr id="85" name="Content Placeholder 83"/>
          <p:cNvSpPr>
            <a:spLocks noGrp="1"/>
          </p:cNvSpPr>
          <p:nvPr>
            <p:ph sz="quarter" idx="16" hasCustomPrompt="1"/>
          </p:nvPr>
        </p:nvSpPr>
        <p:spPr>
          <a:xfrm>
            <a:off x="3225925" y="3284220"/>
            <a:ext cx="2700000" cy="1095708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58762" y="1143000"/>
            <a:ext cx="2700000" cy="198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  <a:latin typeface="Titillium Web" panose="00000500000000000000" pitchFamily="2" charset="0"/>
              </a:rPr>
              <a:t>Insert Image Here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25924" y="1143000"/>
            <a:ext cx="2700000" cy="198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2">
                    <a:lumMod val="60000"/>
                    <a:lumOff val="40000"/>
                  </a:schemeClr>
                </a:solidFill>
                <a:latin typeface="Titillium Web" panose="00000500000000000000" pitchFamily="2" charset="0"/>
              </a:rPr>
              <a:t>Insert Image Here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  <a:latin typeface="Titillium Web" panose="00000500000000000000" pitchFamily="2" charset="0"/>
            </a:endParaRPr>
          </a:p>
        </p:txBody>
      </p:sp>
      <p:sp>
        <p:nvSpPr>
          <p:cNvPr id="11" name="Content Placeholder 83"/>
          <p:cNvSpPr>
            <a:spLocks noGrp="1"/>
          </p:cNvSpPr>
          <p:nvPr>
            <p:ph sz="quarter" idx="17" hasCustomPrompt="1"/>
          </p:nvPr>
        </p:nvSpPr>
        <p:spPr>
          <a:xfrm>
            <a:off x="6193085" y="3284220"/>
            <a:ext cx="2700000" cy="1095708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193085" y="1143000"/>
            <a:ext cx="2700000" cy="198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2">
                    <a:lumMod val="60000"/>
                    <a:lumOff val="40000"/>
                  </a:schemeClr>
                </a:solidFill>
                <a:latin typeface="Titillium Web" panose="00000500000000000000" pitchFamily="2" charset="0"/>
              </a:rPr>
              <a:t>Insert Image Here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  <a:latin typeface="Titillium Web" panose="00000500000000000000" pitchFamily="2" charset="0"/>
            </a:endParaRPr>
          </a:p>
        </p:txBody>
      </p:sp>
      <p:pic>
        <p:nvPicPr>
          <p:cNvPr id="13" name="Picture 12" descr="PPT_Strip_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14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3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t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Section</a:t>
            </a:r>
          </a:p>
        </p:txBody>
      </p:sp>
      <p:sp>
        <p:nvSpPr>
          <p:cNvPr id="15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46035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 dirty="0"/>
              <a:t>|</a:t>
            </a:r>
          </a:p>
        </p:txBody>
      </p:sp>
      <p:sp>
        <p:nvSpPr>
          <p:cNvPr id="16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09" y="206315"/>
            <a:ext cx="6329450" cy="252000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Slide [Capitalize Each Word in a Title]</a:t>
            </a:r>
          </a:p>
        </p:txBody>
      </p:sp>
      <p:sp>
        <p:nvSpPr>
          <p:cNvPr id="17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Sub-heading is one sentence that sums up the key point the slide is communicating to the viewer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D44985-E724-4081-8D78-2E644681DB5D}"/>
              </a:ext>
            </a:extLst>
          </p:cNvPr>
          <p:cNvSpPr/>
          <p:nvPr userDrawn="1"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tillium Web" panose="000005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DC5F6A9-22D3-4B1D-80BB-172787A6C4DE}"/>
              </a:ext>
            </a:extLst>
          </p:cNvPr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>
              <a:latin typeface="Titillium Web" panose="00000500000000000000" pitchFamily="2" charset="0"/>
            </a:endParaRPr>
          </a:p>
        </p:txBody>
      </p:sp>
      <p:pic>
        <p:nvPicPr>
          <p:cNvPr id="20" name="Picture 19" descr="Featurespace_Logo.png">
            <a:extLst>
              <a:ext uri="{FF2B5EF4-FFF2-40B4-BE49-F238E27FC236}">
                <a16:creationId xmlns:a16="http://schemas.microsoft.com/office/drawing/2014/main" id="{0C239E87-72DC-4CD0-9340-D94EF086DA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pic>
        <p:nvPicPr>
          <p:cNvPr id="22" name="Picture 21" descr="Outsmart_Risk_with_Strip_RGB.png">
            <a:extLst>
              <a:ext uri="{FF2B5EF4-FFF2-40B4-BE49-F238E27FC236}">
                <a16:creationId xmlns:a16="http://schemas.microsoft.com/office/drawing/2014/main" id="{14CF3EAC-43AB-4608-B7B6-3564BA2320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5"/>
            <a:ext cx="720000" cy="17740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B64E22D-CE71-4409-92C4-0EDD4A73D1AD}"/>
              </a:ext>
            </a:extLst>
          </p:cNvPr>
          <p:cNvSpPr/>
          <p:nvPr userDrawn="1"/>
        </p:nvSpPr>
        <p:spPr>
          <a:xfrm>
            <a:off x="258762" y="1143000"/>
            <a:ext cx="2700000" cy="198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2">
                    <a:lumMod val="60000"/>
                    <a:lumOff val="40000"/>
                  </a:schemeClr>
                </a:solidFill>
                <a:latin typeface="Titillium Web" panose="00000500000000000000" pitchFamily="2" charset="0"/>
              </a:rPr>
              <a:t>Insert Image Here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6C16876-D899-43CB-9FC3-C8113FEC2C12}"/>
              </a:ext>
            </a:extLst>
          </p:cNvPr>
          <p:cNvSpPr/>
          <p:nvPr userDrawn="1"/>
        </p:nvSpPr>
        <p:spPr>
          <a:xfrm>
            <a:off x="3225924" y="1143000"/>
            <a:ext cx="2700000" cy="198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2">
                    <a:lumMod val="60000"/>
                    <a:lumOff val="40000"/>
                  </a:schemeClr>
                </a:solidFill>
                <a:latin typeface="Titillium Web" panose="00000500000000000000" pitchFamily="2" charset="0"/>
              </a:rPr>
              <a:t>Insert Image Here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C0E74F6-A8E3-4C33-81BD-378A561DFB28}"/>
              </a:ext>
            </a:extLst>
          </p:cNvPr>
          <p:cNvSpPr/>
          <p:nvPr userDrawn="1"/>
        </p:nvSpPr>
        <p:spPr>
          <a:xfrm>
            <a:off x="6193085" y="1143000"/>
            <a:ext cx="2700000" cy="198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2">
                    <a:lumMod val="60000"/>
                    <a:lumOff val="40000"/>
                  </a:schemeClr>
                </a:solidFill>
                <a:latin typeface="Titillium Web" panose="00000500000000000000" pitchFamily="2" charset="0"/>
              </a:rPr>
              <a:t>Insert Image Here</a:t>
            </a:r>
          </a:p>
        </p:txBody>
      </p:sp>
      <p:pic>
        <p:nvPicPr>
          <p:cNvPr id="26" name="Picture 25" descr="PPT_Strip_RGB.png">
            <a:extLst>
              <a:ext uri="{FF2B5EF4-FFF2-40B4-BE49-F238E27FC236}">
                <a16:creationId xmlns:a16="http://schemas.microsoft.com/office/drawing/2014/main" id="{BA452055-1BC8-4DAE-B0C8-3E54FF23AC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59986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Text +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tillium Web" panose="000005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sp>
        <p:nvSpPr>
          <p:cNvPr id="9" name="Rectangle 8"/>
          <p:cNvSpPr>
            <a:spLocks noChangeAspect="1"/>
          </p:cNvSpPr>
          <p:nvPr/>
        </p:nvSpPr>
        <p:spPr>
          <a:xfrm>
            <a:off x="8745721" y="4825868"/>
            <a:ext cx="147364" cy="1473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fld id="{221BE0B1-6E97-4EA4-9584-F77CE549C6EE}" type="slidenum">
              <a:rPr lang="en-GB" sz="600" smtClean="0">
                <a:solidFill>
                  <a:schemeClr val="tx1"/>
                </a:solidFill>
                <a:latin typeface="Titillium Web" panose="00000500000000000000" pitchFamily="2" charset="0"/>
              </a:rPr>
              <a:t>‹#›</a:t>
            </a:fld>
            <a:endParaRPr lang="en-GB" sz="600" dirty="0">
              <a:solidFill>
                <a:schemeClr val="tx1"/>
              </a:solidFill>
              <a:latin typeface="Titillium Web" panose="00000500000000000000" pitchFamily="2" charset="0"/>
            </a:endParaRPr>
          </a:p>
        </p:txBody>
      </p:sp>
      <p:pic>
        <p:nvPicPr>
          <p:cNvPr id="81" name="Picture 80" descr="Outsmart_Risk_with_Strip_R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81728"/>
            <a:ext cx="720000" cy="177409"/>
          </a:xfrm>
          <a:prstGeom prst="rect">
            <a:avLst/>
          </a:prstGeom>
        </p:spPr>
      </p:pic>
      <p:sp>
        <p:nvSpPr>
          <p:cNvPr id="85" name="Content Placeholder 83"/>
          <p:cNvSpPr>
            <a:spLocks noGrp="1"/>
          </p:cNvSpPr>
          <p:nvPr>
            <p:ph sz="quarter" idx="16" hasCustomPrompt="1"/>
          </p:nvPr>
        </p:nvSpPr>
        <p:spPr>
          <a:xfrm>
            <a:off x="4753085" y="1139928"/>
            <a:ext cx="4140000" cy="32400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258763" y="1139825"/>
            <a:ext cx="4313237" cy="3240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GB" dirty="0"/>
              <a:t>Insert large text here</a:t>
            </a:r>
          </a:p>
        </p:txBody>
      </p:sp>
      <p:pic>
        <p:nvPicPr>
          <p:cNvPr id="16" name="Picture 15" descr="PPT_Strip_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17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3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t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Section</a:t>
            </a:r>
          </a:p>
        </p:txBody>
      </p:sp>
      <p:sp>
        <p:nvSpPr>
          <p:cNvPr id="18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46035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 dirty="0"/>
              <a:t>|</a:t>
            </a:r>
          </a:p>
        </p:txBody>
      </p:sp>
      <p:sp>
        <p:nvSpPr>
          <p:cNvPr id="19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09" y="206315"/>
            <a:ext cx="6329450" cy="252000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Slide [Capitalize Each Word in a Title]</a:t>
            </a:r>
          </a:p>
        </p:txBody>
      </p:sp>
      <p:sp>
        <p:nvSpPr>
          <p:cNvPr id="20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Sub-heading is one sentence that sums up the key point the slide is communicating to the viewer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6F2454-F4A9-4DD9-9EF7-A60C28FD2851}"/>
              </a:ext>
            </a:extLst>
          </p:cNvPr>
          <p:cNvSpPr/>
          <p:nvPr userDrawn="1"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tillium Web" panose="00000500000000000000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4F8D324-18C4-403F-ACD3-6FEBE4123C7A}"/>
              </a:ext>
            </a:extLst>
          </p:cNvPr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>
              <a:latin typeface="Titillium Web" panose="00000500000000000000" pitchFamily="2" charset="0"/>
            </a:endParaRPr>
          </a:p>
        </p:txBody>
      </p:sp>
      <p:pic>
        <p:nvPicPr>
          <p:cNvPr id="21" name="Picture 20" descr="Featurespace_Logo.png">
            <a:extLst>
              <a:ext uri="{FF2B5EF4-FFF2-40B4-BE49-F238E27FC236}">
                <a16:creationId xmlns:a16="http://schemas.microsoft.com/office/drawing/2014/main" id="{B433E8D2-F808-44FF-A9AE-1024643869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pic>
        <p:nvPicPr>
          <p:cNvPr id="23" name="Picture 22" descr="Outsmart_Risk_with_Strip_RGB.png">
            <a:extLst>
              <a:ext uri="{FF2B5EF4-FFF2-40B4-BE49-F238E27FC236}">
                <a16:creationId xmlns:a16="http://schemas.microsoft.com/office/drawing/2014/main" id="{184354D3-F345-4954-B31B-921C44673D5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5"/>
            <a:ext cx="720000" cy="177409"/>
          </a:xfrm>
          <a:prstGeom prst="rect">
            <a:avLst/>
          </a:prstGeom>
        </p:spPr>
      </p:pic>
      <p:pic>
        <p:nvPicPr>
          <p:cNvPr id="24" name="Picture 23" descr="PPT_Strip_RGB.png">
            <a:extLst>
              <a:ext uri="{FF2B5EF4-FFF2-40B4-BE49-F238E27FC236}">
                <a16:creationId xmlns:a16="http://schemas.microsoft.com/office/drawing/2014/main" id="{20F28B63-E77E-4F61-AF33-AF8E832AEC8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75851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ta Table +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tillium Web" panose="000005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sp>
        <p:nvSpPr>
          <p:cNvPr id="9" name="Rectangle 8"/>
          <p:cNvSpPr>
            <a:spLocks noChangeAspect="1"/>
          </p:cNvSpPr>
          <p:nvPr/>
        </p:nvSpPr>
        <p:spPr>
          <a:xfrm>
            <a:off x="8745721" y="4825868"/>
            <a:ext cx="147364" cy="1473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fld id="{221BE0B1-6E97-4EA4-9584-F77CE549C6EE}" type="slidenum">
              <a:rPr lang="en-GB" sz="600" smtClean="0">
                <a:solidFill>
                  <a:schemeClr val="tx1"/>
                </a:solidFill>
                <a:latin typeface="Titillium Web" panose="00000500000000000000" pitchFamily="2" charset="0"/>
              </a:rPr>
              <a:t>‹#›</a:t>
            </a:fld>
            <a:endParaRPr lang="en-GB" sz="600" dirty="0">
              <a:solidFill>
                <a:schemeClr val="tx1"/>
              </a:solidFill>
              <a:latin typeface="Titillium Web" panose="00000500000000000000" pitchFamily="2" charset="0"/>
            </a:endParaRPr>
          </a:p>
        </p:txBody>
      </p:sp>
      <p:pic>
        <p:nvPicPr>
          <p:cNvPr id="81" name="Picture 80" descr="Outsmart_Risk_with_Strip_R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81728"/>
            <a:ext cx="720000" cy="177409"/>
          </a:xfrm>
          <a:prstGeom prst="rect">
            <a:avLst/>
          </a:prstGeom>
        </p:spPr>
      </p:pic>
      <p:sp>
        <p:nvSpPr>
          <p:cNvPr id="85" name="Content Placeholder 83"/>
          <p:cNvSpPr>
            <a:spLocks noGrp="1"/>
          </p:cNvSpPr>
          <p:nvPr>
            <p:ph sz="quarter" idx="16" hasCustomPrompt="1"/>
          </p:nvPr>
        </p:nvSpPr>
        <p:spPr>
          <a:xfrm>
            <a:off x="4753085" y="1139928"/>
            <a:ext cx="4140000" cy="32400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258762" y="1139928"/>
          <a:ext cx="4140000" cy="324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0000">
                  <a:extLst>
                    <a:ext uri="{9D8B030D-6E8A-4147-A177-3AD203B41FA5}">
                      <a16:colId xmlns:a16="http://schemas.microsoft.com/office/drawing/2014/main" val="1089809231"/>
                    </a:ext>
                  </a:extLst>
                </a:gridCol>
                <a:gridCol w="1380000">
                  <a:extLst>
                    <a:ext uri="{9D8B030D-6E8A-4147-A177-3AD203B41FA5}">
                      <a16:colId xmlns:a16="http://schemas.microsoft.com/office/drawing/2014/main" val="2777975745"/>
                    </a:ext>
                  </a:extLst>
                </a:gridCol>
                <a:gridCol w="1380000">
                  <a:extLst>
                    <a:ext uri="{9D8B030D-6E8A-4147-A177-3AD203B41FA5}">
                      <a16:colId xmlns:a16="http://schemas.microsoft.com/office/drawing/2014/main" val="2575842735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solidFill>
                            <a:schemeClr val="bg1"/>
                          </a:solidFill>
                          <a:latin typeface="Titillium Web" panose="00000500000000000000" pitchFamily="2" charset="0"/>
                        </a:rPr>
                        <a:t>Column Heading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Column Heading</a:t>
                      </a:r>
                      <a:endPara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tillium Web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Column Heading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943261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2261449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827144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279544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766711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25253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424465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9473712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9327036"/>
                  </a:ext>
                </a:extLst>
              </a:tr>
            </a:tbl>
          </a:graphicData>
        </a:graphic>
      </p:graphicFrame>
      <p:pic>
        <p:nvPicPr>
          <p:cNvPr id="17" name="Picture 16" descr="PPT_Strip_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18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3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t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Section</a:t>
            </a:r>
          </a:p>
        </p:txBody>
      </p:sp>
      <p:sp>
        <p:nvSpPr>
          <p:cNvPr id="19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46035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 dirty="0"/>
              <a:t>|</a:t>
            </a:r>
          </a:p>
        </p:txBody>
      </p:sp>
      <p:sp>
        <p:nvSpPr>
          <p:cNvPr id="20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09" y="206315"/>
            <a:ext cx="6329450" cy="252000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Slide [Capitalize Each Word in a Title]</a:t>
            </a:r>
          </a:p>
        </p:txBody>
      </p:sp>
      <p:sp>
        <p:nvSpPr>
          <p:cNvPr id="21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Sub-heading is one sentence that sums up the key point the slide is communicating to the viewer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2EF14B-12FD-4C9B-A83F-EF0A9D0E2B33}"/>
              </a:ext>
            </a:extLst>
          </p:cNvPr>
          <p:cNvSpPr/>
          <p:nvPr userDrawn="1"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tillium Web" panose="00000500000000000000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0BA262-F17D-43ED-A370-8B82EFD81CF1}"/>
              </a:ext>
            </a:extLst>
          </p:cNvPr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>
              <a:latin typeface="Titillium Web" panose="00000500000000000000" pitchFamily="2" charset="0"/>
            </a:endParaRPr>
          </a:p>
        </p:txBody>
      </p:sp>
      <p:pic>
        <p:nvPicPr>
          <p:cNvPr id="22" name="Picture 21" descr="Featurespace_Logo.png">
            <a:extLst>
              <a:ext uri="{FF2B5EF4-FFF2-40B4-BE49-F238E27FC236}">
                <a16:creationId xmlns:a16="http://schemas.microsoft.com/office/drawing/2014/main" id="{A30CFB49-D6FC-498E-800F-0ABEADB7D9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pic>
        <p:nvPicPr>
          <p:cNvPr id="24" name="Picture 23" descr="Outsmart_Risk_with_Strip_RGB.png">
            <a:extLst>
              <a:ext uri="{FF2B5EF4-FFF2-40B4-BE49-F238E27FC236}">
                <a16:creationId xmlns:a16="http://schemas.microsoft.com/office/drawing/2014/main" id="{2C812550-ECA5-435C-917C-B46A9AF158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5"/>
            <a:ext cx="720000" cy="177409"/>
          </a:xfrm>
          <a:prstGeom prst="rect">
            <a:avLst/>
          </a:prstGeom>
        </p:spPr>
      </p:pic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8E7EB57C-7128-4ED2-8338-7F653E307298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258762" y="1139928"/>
          <a:ext cx="4140000" cy="324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0000">
                  <a:extLst>
                    <a:ext uri="{9D8B030D-6E8A-4147-A177-3AD203B41FA5}">
                      <a16:colId xmlns:a16="http://schemas.microsoft.com/office/drawing/2014/main" val="1089809231"/>
                    </a:ext>
                  </a:extLst>
                </a:gridCol>
                <a:gridCol w="1380000">
                  <a:extLst>
                    <a:ext uri="{9D8B030D-6E8A-4147-A177-3AD203B41FA5}">
                      <a16:colId xmlns:a16="http://schemas.microsoft.com/office/drawing/2014/main" val="2777975745"/>
                    </a:ext>
                  </a:extLst>
                </a:gridCol>
                <a:gridCol w="1380000">
                  <a:extLst>
                    <a:ext uri="{9D8B030D-6E8A-4147-A177-3AD203B41FA5}">
                      <a16:colId xmlns:a16="http://schemas.microsoft.com/office/drawing/2014/main" val="2575842735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GB" sz="1100">
                          <a:solidFill>
                            <a:schemeClr val="bg1"/>
                          </a:solidFill>
                          <a:latin typeface="Titillium Web" panose="00000500000000000000" pitchFamily="2" charset="0"/>
                        </a:rPr>
                        <a:t>Column Heading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Column Heading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Column Heading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943261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2261449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827144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279544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766711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25253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424465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9473712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9327036"/>
                  </a:ext>
                </a:extLst>
              </a:tr>
            </a:tbl>
          </a:graphicData>
        </a:graphic>
      </p:graphicFrame>
      <p:pic>
        <p:nvPicPr>
          <p:cNvPr id="26" name="Picture 25" descr="PPT_Strip_RGB.png">
            <a:extLst>
              <a:ext uri="{FF2B5EF4-FFF2-40B4-BE49-F238E27FC236}">
                <a16:creationId xmlns:a16="http://schemas.microsoft.com/office/drawing/2014/main" id="{50066691-B197-4A65-A2E4-3664D815458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685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+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 userDrawn="1"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tillium Web" panose="00000500000000000000" pitchFamily="2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pic>
        <p:nvPicPr>
          <p:cNvPr id="81" name="Picture 80" descr="Outsmart_Risk_with_Strip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5"/>
            <a:ext cx="720000" cy="177409"/>
          </a:xfrm>
          <a:prstGeom prst="rect">
            <a:avLst/>
          </a:prstGeom>
        </p:spPr>
      </p:pic>
      <p:sp>
        <p:nvSpPr>
          <p:cNvPr id="84" name="Content Placeholder 83"/>
          <p:cNvSpPr>
            <a:spLocks noGrp="1"/>
          </p:cNvSpPr>
          <p:nvPr>
            <p:ph sz="quarter" idx="15" hasCustomPrompt="1"/>
          </p:nvPr>
        </p:nvSpPr>
        <p:spPr>
          <a:xfrm>
            <a:off x="258762" y="3284220"/>
            <a:ext cx="2700000" cy="1095708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sp>
        <p:nvSpPr>
          <p:cNvPr id="85" name="Content Placeholder 83"/>
          <p:cNvSpPr>
            <a:spLocks noGrp="1"/>
          </p:cNvSpPr>
          <p:nvPr>
            <p:ph sz="quarter" idx="16" hasCustomPrompt="1"/>
          </p:nvPr>
        </p:nvSpPr>
        <p:spPr>
          <a:xfrm>
            <a:off x="3225925" y="3284220"/>
            <a:ext cx="2700000" cy="1095708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258762" y="1143000"/>
            <a:ext cx="2700000" cy="198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2">
                    <a:lumMod val="60000"/>
                    <a:lumOff val="40000"/>
                  </a:schemeClr>
                </a:solidFill>
                <a:latin typeface="Titillium Web" panose="00000500000000000000" pitchFamily="2" charset="0"/>
              </a:rPr>
              <a:t>Insert Image Here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3225924" y="1143000"/>
            <a:ext cx="2700000" cy="198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2">
                    <a:lumMod val="60000"/>
                    <a:lumOff val="40000"/>
                  </a:schemeClr>
                </a:solidFill>
                <a:latin typeface="Titillium Web" panose="00000500000000000000" pitchFamily="2" charset="0"/>
              </a:rPr>
              <a:t>Insert Image Here</a:t>
            </a:r>
          </a:p>
        </p:txBody>
      </p:sp>
      <p:sp>
        <p:nvSpPr>
          <p:cNvPr id="11" name="Content Placeholder 83"/>
          <p:cNvSpPr>
            <a:spLocks noGrp="1"/>
          </p:cNvSpPr>
          <p:nvPr>
            <p:ph sz="quarter" idx="17" hasCustomPrompt="1"/>
          </p:nvPr>
        </p:nvSpPr>
        <p:spPr>
          <a:xfrm>
            <a:off x="6193085" y="3284220"/>
            <a:ext cx="2700000" cy="1095708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193085" y="1143000"/>
            <a:ext cx="2700000" cy="198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2">
                    <a:lumMod val="60000"/>
                    <a:lumOff val="40000"/>
                  </a:schemeClr>
                </a:solidFill>
                <a:latin typeface="Titillium Web" panose="00000500000000000000" pitchFamily="2" charset="0"/>
              </a:rPr>
              <a:t>Insert Image Here</a:t>
            </a:r>
          </a:p>
        </p:txBody>
      </p:sp>
      <p:pic>
        <p:nvPicPr>
          <p:cNvPr id="13" name="Picture 12" descr="PPT_Strip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14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3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t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Section</a:t>
            </a:r>
          </a:p>
        </p:txBody>
      </p:sp>
      <p:sp>
        <p:nvSpPr>
          <p:cNvPr id="15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46035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 dirty="0"/>
              <a:t>|</a:t>
            </a:r>
          </a:p>
        </p:txBody>
      </p:sp>
      <p:sp>
        <p:nvSpPr>
          <p:cNvPr id="16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09" y="206315"/>
            <a:ext cx="6329450" cy="252000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Slide [Capitalize Each Word in a Title]</a:t>
            </a:r>
          </a:p>
        </p:txBody>
      </p:sp>
      <p:sp>
        <p:nvSpPr>
          <p:cNvPr id="17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Sub-heading is one sentence that sums up the key point the slide is communicating to the viewer</a:t>
            </a:r>
          </a:p>
        </p:txBody>
      </p:sp>
    </p:spTree>
    <p:extLst>
      <p:ext uri="{BB962C8B-B14F-4D97-AF65-F5344CB8AC3E}">
        <p14:creationId xmlns:p14="http://schemas.microsoft.com/office/powerpoint/2010/main" val="341023907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er 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tillium Web" panose="000005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sp>
        <p:nvSpPr>
          <p:cNvPr id="9" name="Rectangle 8"/>
          <p:cNvSpPr>
            <a:spLocks noChangeAspect="1"/>
          </p:cNvSpPr>
          <p:nvPr/>
        </p:nvSpPr>
        <p:spPr>
          <a:xfrm>
            <a:off x="8745721" y="4825868"/>
            <a:ext cx="147364" cy="1473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fld id="{221BE0B1-6E97-4EA4-9584-F77CE549C6EE}" type="slidenum">
              <a:rPr lang="en-GB" sz="600" smtClean="0">
                <a:solidFill>
                  <a:schemeClr val="tx1"/>
                </a:solidFill>
                <a:latin typeface="Titillium Web" panose="00000500000000000000" pitchFamily="2" charset="0"/>
              </a:rPr>
              <a:t>‹#›</a:t>
            </a:fld>
            <a:endParaRPr lang="en-GB" sz="600" dirty="0">
              <a:solidFill>
                <a:schemeClr val="tx1"/>
              </a:solidFill>
              <a:latin typeface="Titillium Web" panose="00000500000000000000" pitchFamily="2" charset="0"/>
            </a:endParaRPr>
          </a:p>
        </p:txBody>
      </p:sp>
      <p:pic>
        <p:nvPicPr>
          <p:cNvPr id="81" name="Picture 80" descr="Outsmart_Risk_with_Strip_R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81728"/>
            <a:ext cx="720000" cy="177409"/>
          </a:xfrm>
          <a:prstGeom prst="rect">
            <a:avLst/>
          </a:prstGeom>
        </p:spPr>
      </p:pic>
      <p:sp>
        <p:nvSpPr>
          <p:cNvPr id="85" name="Content Placeholder 83"/>
          <p:cNvSpPr>
            <a:spLocks noGrp="1"/>
          </p:cNvSpPr>
          <p:nvPr>
            <p:ph sz="quarter" idx="16" hasCustomPrompt="1"/>
          </p:nvPr>
        </p:nvSpPr>
        <p:spPr>
          <a:xfrm>
            <a:off x="365672" y="277080"/>
            <a:ext cx="5220000" cy="224514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80000"/>
              <a:buFontTx/>
              <a:buNone/>
              <a:defRPr sz="1800" b="1">
                <a:latin typeface="Titillium Web" panose="00000500000000000000" pitchFamily="2" charset="0"/>
              </a:defRPr>
            </a:lvl1pPr>
            <a:lvl2pPr marL="342900" indent="0">
              <a:buClr>
                <a:schemeClr val="accent1"/>
              </a:buClr>
              <a:buSzPct val="80000"/>
              <a:buFontTx/>
              <a:buNone/>
              <a:defRPr sz="1600">
                <a:latin typeface="Titillium Web" panose="00000500000000000000" pitchFamily="2" charset="0"/>
              </a:defRPr>
            </a:lvl2pPr>
            <a:lvl3pPr marL="685800" indent="0">
              <a:buClr>
                <a:schemeClr val="tx2">
                  <a:lumMod val="60000"/>
                  <a:lumOff val="40000"/>
                </a:schemeClr>
              </a:buClr>
              <a:buSzPct val="80000"/>
              <a:buFontTx/>
              <a:buNone/>
              <a:defRPr sz="16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“Quote goes here from customer who say Featurespace is incredible etc. Ad </a:t>
            </a:r>
            <a:r>
              <a:rPr lang="en-US" dirty="0" err="1"/>
              <a:t>est</a:t>
            </a:r>
            <a:r>
              <a:rPr lang="en-US" dirty="0"/>
              <a:t> brute oblique </a:t>
            </a:r>
            <a:r>
              <a:rPr lang="en-US" dirty="0" err="1"/>
              <a:t>iracundia</a:t>
            </a:r>
            <a:r>
              <a:rPr lang="en-US" dirty="0"/>
              <a:t>, ad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summo</a:t>
            </a:r>
            <a:r>
              <a:rPr lang="en-US" dirty="0"/>
              <a:t> </a:t>
            </a:r>
            <a:r>
              <a:rPr lang="en-US" dirty="0" err="1"/>
              <a:t>ornatus</a:t>
            </a:r>
            <a:r>
              <a:rPr lang="en-US" dirty="0"/>
              <a:t> </a:t>
            </a:r>
            <a:r>
              <a:rPr lang="en-US" dirty="0" err="1"/>
              <a:t>repudiare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rationibus</a:t>
            </a:r>
            <a:r>
              <a:rPr lang="en-US" dirty="0"/>
              <a:t> </a:t>
            </a:r>
            <a:r>
              <a:rPr lang="en-US" dirty="0" err="1"/>
              <a:t>deterruisset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. </a:t>
            </a:r>
            <a:r>
              <a:rPr lang="en-US" dirty="0" err="1"/>
              <a:t>Vocent</a:t>
            </a:r>
            <a:r>
              <a:rPr lang="en-US" dirty="0"/>
              <a:t> </a:t>
            </a:r>
            <a:r>
              <a:rPr lang="en-US" dirty="0" err="1"/>
              <a:t>scribentur</a:t>
            </a:r>
            <a:r>
              <a:rPr lang="en-US" dirty="0"/>
              <a:t> no </a:t>
            </a:r>
            <a:r>
              <a:rPr lang="en-US" dirty="0" err="1"/>
              <a:t>mel</a:t>
            </a:r>
            <a:r>
              <a:rPr lang="en-US" dirty="0"/>
              <a:t>,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ludus</a:t>
            </a:r>
            <a:r>
              <a:rPr lang="en-US" dirty="0"/>
              <a:t> </a:t>
            </a:r>
            <a:r>
              <a:rPr lang="en-US" dirty="0" err="1"/>
              <a:t>ponderum</a:t>
            </a:r>
            <a:r>
              <a:rPr lang="en-US" dirty="0"/>
              <a:t> </a:t>
            </a:r>
            <a:r>
              <a:rPr lang="en-US" dirty="0" err="1"/>
              <a:t>pericula</a:t>
            </a:r>
            <a:r>
              <a:rPr lang="en-US" dirty="0"/>
              <a:t> at. Eu sit </a:t>
            </a:r>
            <a:r>
              <a:rPr lang="en-US" dirty="0" err="1"/>
              <a:t>habemus</a:t>
            </a:r>
            <a:r>
              <a:rPr lang="en-US" dirty="0"/>
              <a:t> </a:t>
            </a:r>
            <a:r>
              <a:rPr lang="en-US" dirty="0" err="1"/>
              <a:t>fastidii</a:t>
            </a:r>
            <a:r>
              <a:rPr lang="en-US" dirty="0"/>
              <a:t> </a:t>
            </a:r>
            <a:r>
              <a:rPr lang="en-US" dirty="0" err="1"/>
              <a:t>referrentur</a:t>
            </a:r>
            <a:r>
              <a:rPr lang="en-US" dirty="0"/>
              <a:t>. Ex </a:t>
            </a:r>
            <a:r>
              <a:rPr lang="en-US" dirty="0" err="1"/>
              <a:t>possim</a:t>
            </a:r>
            <a:r>
              <a:rPr lang="en-US" dirty="0"/>
              <a:t> </a:t>
            </a:r>
            <a:r>
              <a:rPr lang="en-US" dirty="0" err="1"/>
              <a:t>tritani</a:t>
            </a:r>
            <a:r>
              <a:rPr lang="en-US" dirty="0"/>
              <a:t> </a:t>
            </a:r>
            <a:r>
              <a:rPr lang="en-US" dirty="0" err="1"/>
              <a:t>prodesset</a:t>
            </a:r>
            <a:r>
              <a:rPr lang="en-US" dirty="0"/>
              <a:t> </a:t>
            </a:r>
            <a:r>
              <a:rPr lang="en-US" dirty="0" err="1"/>
              <a:t>ius</a:t>
            </a:r>
            <a:r>
              <a:rPr lang="en-US" dirty="0"/>
              <a:t>.”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sp>
        <p:nvSpPr>
          <p:cNvPr id="10" name="Content Placeholder 83"/>
          <p:cNvSpPr>
            <a:spLocks noGrp="1"/>
          </p:cNvSpPr>
          <p:nvPr>
            <p:ph sz="quarter" idx="17" hasCustomPrompt="1"/>
          </p:nvPr>
        </p:nvSpPr>
        <p:spPr>
          <a:xfrm>
            <a:off x="365672" y="2522220"/>
            <a:ext cx="5220000" cy="246930"/>
          </a:xfrm>
          <a:prstGeom prst="rect">
            <a:avLst/>
          </a:prstGeom>
          <a:solidFill>
            <a:schemeClr val="bg1"/>
          </a:solidFill>
        </p:spPr>
        <p:txBody>
          <a:bodyPr lIns="36000" tIns="36000" rIns="252000" bIns="36000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SzPct val="80000"/>
              <a:buFontTx/>
              <a:buNone/>
              <a:defRPr sz="1400" b="0">
                <a:latin typeface="Titillium Web" panose="00000500000000000000" pitchFamily="2" charset="0"/>
              </a:defRPr>
            </a:lvl1pPr>
            <a:lvl2pPr marL="342900" indent="0">
              <a:buClr>
                <a:schemeClr val="accent1"/>
              </a:buClr>
              <a:buSzPct val="80000"/>
              <a:buFontTx/>
              <a:buNone/>
              <a:defRPr sz="1600">
                <a:latin typeface="Titillium Web" panose="00000500000000000000" pitchFamily="2" charset="0"/>
              </a:defRPr>
            </a:lvl2pPr>
            <a:lvl3pPr marL="685800" indent="0">
              <a:buClr>
                <a:schemeClr val="tx2">
                  <a:lumMod val="60000"/>
                  <a:lumOff val="40000"/>
                </a:schemeClr>
              </a:buClr>
              <a:buSzPct val="80000"/>
              <a:buFontTx/>
              <a:buNone/>
              <a:defRPr sz="16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lnSpc>
                <a:spcPct val="100000"/>
              </a:lnSpc>
              <a:spcBef>
                <a:spcPts val="0"/>
              </a:spcBef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[Name]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5585672" y="3286280"/>
            <a:ext cx="1758950" cy="776288"/>
          </a:xfrm>
          <a:prstGeom prst="rect">
            <a:avLst/>
          </a:prstGeom>
          <a:solidFill>
            <a:schemeClr val="bg1"/>
          </a:solidFill>
        </p:spPr>
        <p:txBody>
          <a:bodyPr anchor="ctr" anchorCtr="0"/>
          <a:lstStyle>
            <a:lvl1pPr marL="0" indent="0" algn="ctr">
              <a:buNone/>
              <a:defRPr i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GB" dirty="0"/>
              <a:t>[Logo of Company.]</a:t>
            </a:r>
          </a:p>
        </p:txBody>
      </p:sp>
      <p:sp>
        <p:nvSpPr>
          <p:cNvPr id="13" name="Content Placeholder 83"/>
          <p:cNvSpPr>
            <a:spLocks noGrp="1"/>
          </p:cNvSpPr>
          <p:nvPr>
            <p:ph sz="quarter" idx="20" hasCustomPrompt="1"/>
          </p:nvPr>
        </p:nvSpPr>
        <p:spPr>
          <a:xfrm>
            <a:off x="365672" y="2763538"/>
            <a:ext cx="5220000" cy="246930"/>
          </a:xfrm>
          <a:prstGeom prst="rect">
            <a:avLst/>
          </a:prstGeom>
          <a:solidFill>
            <a:schemeClr val="bg1"/>
          </a:solidFill>
        </p:spPr>
        <p:txBody>
          <a:bodyPr lIns="36000" tIns="36000" rIns="252000" bIns="36000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SzPct val="80000"/>
              <a:buFontTx/>
              <a:buNone/>
              <a:defRPr sz="1400" b="0">
                <a:latin typeface="Titillium Web" panose="00000500000000000000" pitchFamily="2" charset="0"/>
              </a:defRPr>
            </a:lvl1pPr>
            <a:lvl2pPr marL="342900" indent="0">
              <a:buClr>
                <a:schemeClr val="accent1"/>
              </a:buClr>
              <a:buSzPct val="80000"/>
              <a:buFontTx/>
              <a:buNone/>
              <a:defRPr sz="1600">
                <a:latin typeface="Titillium Web" panose="00000500000000000000" pitchFamily="2" charset="0"/>
              </a:defRPr>
            </a:lvl2pPr>
            <a:lvl3pPr marL="685800" indent="0">
              <a:buClr>
                <a:schemeClr val="tx2">
                  <a:lumMod val="60000"/>
                  <a:lumOff val="40000"/>
                </a:schemeClr>
              </a:buClr>
              <a:buSzPct val="80000"/>
              <a:buFontTx/>
              <a:buNone/>
              <a:defRPr sz="16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lnSpc>
                <a:spcPct val="100000"/>
              </a:lnSpc>
              <a:spcBef>
                <a:spcPts val="0"/>
              </a:spcBef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[Role]</a:t>
            </a:r>
          </a:p>
        </p:txBody>
      </p:sp>
      <p:sp>
        <p:nvSpPr>
          <p:cNvPr id="14" name="Content Placeholder 83"/>
          <p:cNvSpPr>
            <a:spLocks noGrp="1"/>
          </p:cNvSpPr>
          <p:nvPr>
            <p:ph sz="quarter" idx="21" hasCustomPrompt="1"/>
          </p:nvPr>
        </p:nvSpPr>
        <p:spPr>
          <a:xfrm>
            <a:off x="365672" y="3004855"/>
            <a:ext cx="5220000" cy="246930"/>
          </a:xfrm>
          <a:prstGeom prst="rect">
            <a:avLst/>
          </a:prstGeom>
          <a:solidFill>
            <a:schemeClr val="bg1"/>
          </a:solidFill>
        </p:spPr>
        <p:txBody>
          <a:bodyPr lIns="36000" tIns="36000" rIns="252000" bIns="36000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SzPct val="80000"/>
              <a:buFontTx/>
              <a:buNone/>
              <a:defRPr sz="1400" b="0">
                <a:latin typeface="Titillium Web" panose="00000500000000000000" pitchFamily="2" charset="0"/>
              </a:defRPr>
            </a:lvl1pPr>
            <a:lvl2pPr marL="342900" indent="0">
              <a:buClr>
                <a:schemeClr val="accent1"/>
              </a:buClr>
              <a:buSzPct val="80000"/>
              <a:buFontTx/>
              <a:buNone/>
              <a:defRPr sz="1600">
                <a:latin typeface="Titillium Web" panose="00000500000000000000" pitchFamily="2" charset="0"/>
              </a:defRPr>
            </a:lvl2pPr>
            <a:lvl3pPr marL="685800" indent="0">
              <a:buClr>
                <a:schemeClr val="tx2">
                  <a:lumMod val="60000"/>
                  <a:lumOff val="40000"/>
                </a:schemeClr>
              </a:buClr>
              <a:buSzPct val="80000"/>
              <a:buFontTx/>
              <a:buNone/>
              <a:defRPr sz="16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lnSpc>
                <a:spcPct val="100000"/>
              </a:lnSpc>
              <a:spcBef>
                <a:spcPts val="0"/>
              </a:spcBef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[Company Name]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927C89-7A66-4897-99E5-750356204CCF}"/>
              </a:ext>
            </a:extLst>
          </p:cNvPr>
          <p:cNvSpPr/>
          <p:nvPr userDrawn="1"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tillium Web" panose="00000500000000000000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AA80DD0-7044-4DA1-9CBB-B84297165E15}"/>
              </a:ext>
            </a:extLst>
          </p:cNvPr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>
              <a:latin typeface="Titillium Web" panose="00000500000000000000" pitchFamily="2" charset="0"/>
            </a:endParaRPr>
          </a:p>
        </p:txBody>
      </p:sp>
      <p:pic>
        <p:nvPicPr>
          <p:cNvPr id="16" name="Picture 15" descr="Featurespace_Logo.png">
            <a:extLst>
              <a:ext uri="{FF2B5EF4-FFF2-40B4-BE49-F238E27FC236}">
                <a16:creationId xmlns:a16="http://schemas.microsoft.com/office/drawing/2014/main" id="{0DBC001E-B716-4D4C-A928-0FE5988431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pic>
        <p:nvPicPr>
          <p:cNvPr id="18" name="Picture 17" descr="Outsmart_Risk_with_Strip_RGB.png">
            <a:extLst>
              <a:ext uri="{FF2B5EF4-FFF2-40B4-BE49-F238E27FC236}">
                <a16:creationId xmlns:a16="http://schemas.microsoft.com/office/drawing/2014/main" id="{64B76CA1-B9D5-48EC-A31B-6A7FECE9B8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5"/>
            <a:ext cx="720000" cy="17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79805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_Thank_you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PT_Strip_RG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668" y="804176"/>
            <a:ext cx="3048264" cy="38834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2666" y="707300"/>
            <a:ext cx="1435233" cy="44331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b="1" dirty="0">
                <a:latin typeface="Titillium Web" panose="00000500000000000000" pitchFamily="2" charset="0"/>
              </a:rPr>
              <a:t>Thank you.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2666" y="1461191"/>
            <a:ext cx="2265814" cy="1053409"/>
          </a:xfrm>
          <a:prstGeom prst="rect">
            <a:avLst/>
          </a:prstGeom>
          <a:solidFill>
            <a:schemeClr val="bg1"/>
          </a:solidFill>
        </p:spPr>
        <p:txBody>
          <a:bodyPr wrap="square" lIns="180000" tIns="108000" rtlCol="0" anchor="t" anchorCtr="0">
            <a:noAutofit/>
          </a:bodyPr>
          <a:lstStyle/>
          <a:p>
            <a:pPr algn="l">
              <a:spcAft>
                <a:spcPts val="600"/>
              </a:spcAft>
            </a:pPr>
            <a:r>
              <a:rPr lang="en-GB" b="1" dirty="0">
                <a:latin typeface="Titillium Web" panose="00000500000000000000" pitchFamily="2" charset="0"/>
              </a:rPr>
              <a:t>Get in touch</a:t>
            </a:r>
          </a:p>
          <a:p>
            <a:pPr marL="171450" indent="-171450" algn="l">
              <a:spcBef>
                <a:spcPts val="0"/>
              </a:spcBef>
              <a:spcAft>
                <a:spcPts val="600"/>
              </a:spcAft>
              <a:buSzPct val="80000"/>
              <a:buFont typeface="Titillium Web" panose="00000500000000000000" pitchFamily="2" charset="0"/>
              <a:buChar char="&gt;"/>
            </a:pPr>
            <a:r>
              <a:rPr lang="en-GB" sz="1200" b="0" dirty="0">
                <a:latin typeface="Titillium Web" panose="00000500000000000000" pitchFamily="2" charset="0"/>
              </a:rPr>
              <a:t>info@featurespace.co.uk</a:t>
            </a:r>
          </a:p>
          <a:p>
            <a:pPr marL="171450" indent="-171450" algn="l">
              <a:spcBef>
                <a:spcPts val="0"/>
              </a:spcBef>
              <a:spcAft>
                <a:spcPts val="600"/>
              </a:spcAft>
              <a:buSzPct val="80000"/>
              <a:buFont typeface="Titillium Web" panose="00000500000000000000" pitchFamily="2" charset="0"/>
              <a:buChar char="&gt;"/>
            </a:pPr>
            <a:r>
              <a:rPr lang="en-GB" sz="1200" b="0" dirty="0">
                <a:latin typeface="Titillium Web" panose="00000500000000000000" pitchFamily="2" charset="0"/>
              </a:rPr>
              <a:t>www.featurespace.co.uk</a:t>
            </a:r>
          </a:p>
          <a:p>
            <a:pPr algn="l"/>
            <a:endParaRPr lang="en-GB" b="1" dirty="0">
              <a:latin typeface="Titillium Web" panose="00000500000000000000" pitchFamily="2" charset="0"/>
            </a:endParaRPr>
          </a:p>
        </p:txBody>
      </p:sp>
      <p:pic>
        <p:nvPicPr>
          <p:cNvPr id="6" name="Picture 5" descr="PPT_Strip_RGB.png">
            <a:extLst>
              <a:ext uri="{FF2B5EF4-FFF2-40B4-BE49-F238E27FC236}">
                <a16:creationId xmlns:a16="http://schemas.microsoft.com/office/drawing/2014/main" id="{C183BCCC-F4DE-4F10-898E-122985F45E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DA7F29-1369-40E0-B39F-6F1AAE8471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2668" y="804176"/>
            <a:ext cx="3048264" cy="38834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28FAF9-0FE5-4153-9F67-5B3D7A868D1C}"/>
              </a:ext>
            </a:extLst>
          </p:cNvPr>
          <p:cNvSpPr txBox="1"/>
          <p:nvPr userDrawn="1"/>
        </p:nvSpPr>
        <p:spPr>
          <a:xfrm>
            <a:off x="812666" y="707300"/>
            <a:ext cx="1435233" cy="44331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b="1">
                <a:latin typeface="Titillium Web" panose="00000500000000000000" pitchFamily="2" charset="0"/>
              </a:rPr>
              <a:t>Thank you.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356505-F7BD-4FEE-9B58-C734CA9057A3}"/>
              </a:ext>
            </a:extLst>
          </p:cNvPr>
          <p:cNvSpPr txBox="1"/>
          <p:nvPr userDrawn="1"/>
        </p:nvSpPr>
        <p:spPr>
          <a:xfrm>
            <a:off x="812666" y="1461191"/>
            <a:ext cx="2265814" cy="1053409"/>
          </a:xfrm>
          <a:prstGeom prst="rect">
            <a:avLst/>
          </a:prstGeom>
          <a:solidFill>
            <a:schemeClr val="bg1"/>
          </a:solidFill>
        </p:spPr>
        <p:txBody>
          <a:bodyPr wrap="square" lIns="180000" tIns="108000" rtlCol="0" anchor="t" anchorCtr="0">
            <a:noAutofit/>
          </a:bodyPr>
          <a:lstStyle/>
          <a:p>
            <a:pPr algn="l">
              <a:spcAft>
                <a:spcPts val="600"/>
              </a:spcAft>
            </a:pPr>
            <a:r>
              <a:rPr lang="en-GB" b="1" dirty="0">
                <a:latin typeface="Titillium Web" panose="00000500000000000000" pitchFamily="2" charset="0"/>
              </a:rPr>
              <a:t>Get in touch</a:t>
            </a:r>
          </a:p>
          <a:p>
            <a:pPr marL="171450" indent="-171450" algn="l">
              <a:spcBef>
                <a:spcPts val="0"/>
              </a:spcBef>
              <a:spcAft>
                <a:spcPts val="600"/>
              </a:spcAft>
              <a:buSzPct val="80000"/>
              <a:buFont typeface="Titillium Web" panose="00000500000000000000" pitchFamily="2" charset="0"/>
              <a:buChar char="&gt;"/>
            </a:pPr>
            <a:r>
              <a:rPr lang="en-GB" sz="1200" b="0" dirty="0">
                <a:latin typeface="Titillium Web" panose="00000500000000000000" pitchFamily="2" charset="0"/>
              </a:rPr>
              <a:t>info@featurespace.com</a:t>
            </a:r>
          </a:p>
          <a:p>
            <a:pPr marL="171450" indent="-171450" algn="l">
              <a:spcBef>
                <a:spcPts val="0"/>
              </a:spcBef>
              <a:spcAft>
                <a:spcPts val="600"/>
              </a:spcAft>
              <a:buSzPct val="80000"/>
              <a:buFont typeface="Titillium Web" panose="00000500000000000000" pitchFamily="2" charset="0"/>
              <a:buChar char="&gt;"/>
            </a:pPr>
            <a:r>
              <a:rPr lang="en-GB" sz="1200" b="0" dirty="0">
                <a:latin typeface="Titillium Web" panose="00000500000000000000" pitchFamily="2" charset="0"/>
              </a:rPr>
              <a:t>www.featurespace.com</a:t>
            </a:r>
          </a:p>
          <a:p>
            <a:pPr algn="l"/>
            <a:endParaRPr lang="en-GB" b="1" dirty="0">
              <a:latin typeface="Titillium Web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4552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+Log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mplete_lock-up_CMY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52" y="1954709"/>
            <a:ext cx="3429896" cy="1251723"/>
          </a:xfrm>
          <a:prstGeom prst="rect">
            <a:avLst/>
          </a:prstGeom>
        </p:spPr>
      </p:pic>
      <p:pic>
        <p:nvPicPr>
          <p:cNvPr id="3" name="Picture 2" descr="Complete_lock-up_CMYK.png">
            <a:extLst>
              <a:ext uri="{FF2B5EF4-FFF2-40B4-BE49-F238E27FC236}">
                <a16:creationId xmlns:a16="http://schemas.microsoft.com/office/drawing/2014/main" id="{71D233E5-CE72-40CE-A732-CE61CC260F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52" y="1954709"/>
            <a:ext cx="3429896" cy="125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39309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_Grey_Bann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PT_Strip_RG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>
              <a:latin typeface="Titillium Web" panose="00000500000000000000" pitchFamily="2" charset="0"/>
            </a:endParaRPr>
          </a:p>
        </p:txBody>
      </p:sp>
      <p:sp>
        <p:nvSpPr>
          <p:cNvPr id="76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3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t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Section</a:t>
            </a:r>
          </a:p>
        </p:txBody>
      </p:sp>
      <p:sp>
        <p:nvSpPr>
          <p:cNvPr id="77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46035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 dirty="0"/>
              <a:t>|</a:t>
            </a:r>
          </a:p>
        </p:txBody>
      </p:sp>
      <p:sp>
        <p:nvSpPr>
          <p:cNvPr id="78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09" y="206315"/>
            <a:ext cx="6329450" cy="252000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Slide [Capitalize Each Word in a Title]</a:t>
            </a:r>
          </a:p>
        </p:txBody>
      </p:sp>
      <p:sp>
        <p:nvSpPr>
          <p:cNvPr id="82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Sub-heading is one sentence that sums up the key point the slide is communicating to the viewer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tillium Web" panose="000005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>
              <a:latin typeface="Titillium Web" panose="00000500000000000000" pitchFamily="2" charset="0"/>
            </a:endParaRPr>
          </a:p>
        </p:txBody>
      </p:sp>
      <p:pic>
        <p:nvPicPr>
          <p:cNvPr id="10" name="Picture 9" descr="Featurespace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pic>
        <p:nvPicPr>
          <p:cNvPr id="12" name="Picture 11" descr="Outsmart_Risk_with_Strip_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5"/>
            <a:ext cx="720000" cy="17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17126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lank_No_Titl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tillium Web" panose="00000500000000000000" pitchFamily="2" charset="0"/>
            </a:endParaRPr>
          </a:p>
        </p:txBody>
      </p:sp>
      <p:pic>
        <p:nvPicPr>
          <p:cNvPr id="15" name="Picture 14" descr="PPT_Strip_RG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pic>
        <p:nvPicPr>
          <p:cNvPr id="81" name="Picture 80" descr="Outsmart_Risk_with_Strip_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5"/>
            <a:ext cx="720000" cy="17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06565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01" y="0"/>
            <a:ext cx="7703062" cy="51435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804333" y="1188066"/>
            <a:ext cx="45719" cy="28082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Titillium Web" panose="00000500000000000000" pitchFamily="2" charset="0"/>
            </a:endParaRPr>
          </a:p>
        </p:txBody>
      </p:sp>
      <p:pic>
        <p:nvPicPr>
          <p:cNvPr id="10" name="Picture 9" descr="Featurespace_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18" y="3698497"/>
            <a:ext cx="1450005" cy="701060"/>
          </a:xfrm>
          <a:prstGeom prst="rect">
            <a:avLst/>
          </a:prstGeom>
        </p:spPr>
      </p:pic>
      <p:pic>
        <p:nvPicPr>
          <p:cNvPr id="11" name="Picture 10" descr="Outsmart_Risk_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807" y="4399558"/>
            <a:ext cx="1450005" cy="287300"/>
          </a:xfrm>
          <a:prstGeom prst="rect">
            <a:avLst/>
          </a:prstGeom>
        </p:spPr>
      </p:pic>
      <p:sp>
        <p:nvSpPr>
          <p:cNvPr id="1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804332" y="1963142"/>
            <a:ext cx="3775287" cy="320038"/>
          </a:xfrm>
          <a:prstGeom prst="rect">
            <a:avLst/>
          </a:prstGeom>
          <a:solidFill>
            <a:schemeClr val="bg1"/>
          </a:solidFill>
        </p:spPr>
        <p:txBody>
          <a:bodyPr lIns="144000" tIns="36000" rIns="108000" bIns="108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Titillium Web" panose="00000500000000000000" pitchFamily="2" charset="0"/>
              <a:buNone/>
              <a:defRPr sz="1200"/>
            </a:lvl1pPr>
            <a:lvl2pPr marL="1588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tabLst>
                <a:tab pos="180975" algn="l"/>
              </a:tabLst>
              <a:defRPr sz="1200">
                <a:latin typeface="Titillium Web" panose="00000500000000000000" pitchFamily="2" charset="0"/>
              </a:defRPr>
            </a:lvl2pPr>
            <a:lvl3pPr marL="857250" indent="-171450">
              <a:buFont typeface="Titillium Web" panose="00000500000000000000" pitchFamily="2" charset="0"/>
              <a:buChar char="&gt;"/>
              <a:defRPr sz="1000"/>
            </a:lvl3pPr>
            <a:lvl4pPr marL="1200150" indent="-171450">
              <a:buFont typeface="Titillium Web" panose="00000500000000000000" pitchFamily="2" charset="0"/>
              <a:buChar char="&gt;"/>
              <a:defRPr sz="900"/>
            </a:lvl4pPr>
            <a:lvl5pPr marL="1543050" indent="-171450">
              <a:buFont typeface="Titillium Web" panose="00000500000000000000" pitchFamily="2" charset="0"/>
              <a:buChar char="&gt;"/>
              <a:defRPr sz="900"/>
            </a:lvl5pPr>
          </a:lstStyle>
          <a:p>
            <a:pPr lvl="1"/>
            <a:r>
              <a:rPr lang="en-US"/>
              <a:t>[01 January 2017]</a:t>
            </a:r>
          </a:p>
        </p:txBody>
      </p:sp>
      <p:sp>
        <p:nvSpPr>
          <p:cNvPr id="16" name="Text Placeholder 30"/>
          <p:cNvSpPr>
            <a:spLocks noGrp="1"/>
          </p:cNvSpPr>
          <p:nvPr>
            <p:ph type="body" sz="quarter" idx="16" hasCustomPrompt="1"/>
          </p:nvPr>
        </p:nvSpPr>
        <p:spPr>
          <a:xfrm>
            <a:off x="804332" y="991148"/>
            <a:ext cx="3775287" cy="33146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44000" tIns="72000" rIns="144000" bIns="0" anchor="t" anchorCtr="0">
            <a:normAutofit/>
          </a:bodyPr>
          <a:lstStyle>
            <a:lvl1pPr marL="0" indent="0">
              <a:buNone/>
              <a:defRPr sz="16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[Client Name or Featurespace]</a:t>
            </a:r>
          </a:p>
        </p:txBody>
      </p:sp>
      <p:sp>
        <p:nvSpPr>
          <p:cNvPr id="17" name="Text Placeholder 30"/>
          <p:cNvSpPr>
            <a:spLocks noGrp="1"/>
          </p:cNvSpPr>
          <p:nvPr>
            <p:ph type="body" sz="quarter" idx="17" hasCustomPrompt="1"/>
          </p:nvPr>
        </p:nvSpPr>
        <p:spPr>
          <a:xfrm>
            <a:off x="804332" y="1322613"/>
            <a:ext cx="3775287" cy="63997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44000" tIns="72000" rIns="14400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[Presentation Title Goes Here and onto the Next Line]</a:t>
            </a:r>
          </a:p>
        </p:txBody>
      </p:sp>
    </p:spTree>
    <p:extLst>
      <p:ext uri="{BB962C8B-B14F-4D97-AF65-F5344CB8AC3E}">
        <p14:creationId xmlns:p14="http://schemas.microsoft.com/office/powerpoint/2010/main" val="29087430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ey_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804333" y="1188066"/>
            <a:ext cx="45719" cy="28082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Titillium Web" panose="00000500000000000000" pitchFamily="2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 rot="16200000">
            <a:off x="4438111" y="2962126"/>
            <a:ext cx="45720" cy="34037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Titillium Web" panose="00000500000000000000" pitchFamily="2" charset="0"/>
            </a:endParaRPr>
          </a:p>
        </p:txBody>
      </p:sp>
      <p:pic>
        <p:nvPicPr>
          <p:cNvPr id="13" name="Picture 12" descr="Featurespace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894" y="3698497"/>
            <a:ext cx="1450005" cy="701060"/>
          </a:xfrm>
          <a:prstGeom prst="rect">
            <a:avLst/>
          </a:prstGeom>
        </p:spPr>
      </p:pic>
      <p:pic>
        <p:nvPicPr>
          <p:cNvPr id="14" name="Picture 13" descr="Outsmart_Risk_with_Strip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419" y="4399557"/>
            <a:ext cx="1453797" cy="358218"/>
          </a:xfrm>
          <a:prstGeom prst="rect">
            <a:avLst/>
          </a:prstGeom>
        </p:spPr>
      </p:pic>
      <p:pic>
        <p:nvPicPr>
          <p:cNvPr id="15" name="Picture 14" descr="PPT_Strip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19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804332" y="1963142"/>
            <a:ext cx="3775287" cy="320038"/>
          </a:xfrm>
          <a:prstGeom prst="rect">
            <a:avLst/>
          </a:prstGeom>
          <a:solidFill>
            <a:schemeClr val="bg1"/>
          </a:solidFill>
        </p:spPr>
        <p:txBody>
          <a:bodyPr lIns="144000" tIns="36000" rIns="108000" bIns="108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Titillium Web" panose="00000500000000000000" pitchFamily="2" charset="0"/>
              <a:buNone/>
              <a:defRPr sz="1200"/>
            </a:lvl1pPr>
            <a:lvl2pPr marL="1588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tabLst>
                <a:tab pos="180975" algn="l"/>
              </a:tabLst>
              <a:defRPr sz="1200">
                <a:latin typeface="Titillium Web" panose="00000500000000000000" pitchFamily="2" charset="0"/>
              </a:defRPr>
            </a:lvl2pPr>
            <a:lvl3pPr marL="857250" indent="-171450">
              <a:buFont typeface="Titillium Web" panose="00000500000000000000" pitchFamily="2" charset="0"/>
              <a:buChar char="&gt;"/>
              <a:defRPr sz="1000"/>
            </a:lvl3pPr>
            <a:lvl4pPr marL="1200150" indent="-171450">
              <a:buFont typeface="Titillium Web" panose="00000500000000000000" pitchFamily="2" charset="0"/>
              <a:buChar char="&gt;"/>
              <a:defRPr sz="900"/>
            </a:lvl4pPr>
            <a:lvl5pPr marL="1543050" indent="-171450">
              <a:buFont typeface="Titillium Web" panose="00000500000000000000" pitchFamily="2" charset="0"/>
              <a:buChar char="&gt;"/>
              <a:defRPr sz="900"/>
            </a:lvl5pPr>
          </a:lstStyle>
          <a:p>
            <a:pPr lvl="1"/>
            <a:r>
              <a:rPr lang="en-US"/>
              <a:t>[01 January 2017]</a:t>
            </a:r>
          </a:p>
        </p:txBody>
      </p:sp>
      <p:sp>
        <p:nvSpPr>
          <p:cNvPr id="20" name="Text Placeholder 30"/>
          <p:cNvSpPr>
            <a:spLocks noGrp="1"/>
          </p:cNvSpPr>
          <p:nvPr>
            <p:ph type="body" sz="quarter" idx="16" hasCustomPrompt="1"/>
          </p:nvPr>
        </p:nvSpPr>
        <p:spPr>
          <a:xfrm>
            <a:off x="804332" y="991148"/>
            <a:ext cx="3775287" cy="33146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44000" tIns="72000" rIns="144000" bIns="0" anchor="t" anchorCtr="0">
            <a:normAutofit/>
          </a:bodyPr>
          <a:lstStyle>
            <a:lvl1pPr marL="0" indent="0">
              <a:buNone/>
              <a:defRPr sz="16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[Client Name or Featurespace]</a:t>
            </a:r>
          </a:p>
        </p:txBody>
      </p:sp>
      <p:sp>
        <p:nvSpPr>
          <p:cNvPr id="21" name="Text Placeholder 30"/>
          <p:cNvSpPr>
            <a:spLocks noGrp="1"/>
          </p:cNvSpPr>
          <p:nvPr>
            <p:ph type="body" sz="quarter" idx="17" hasCustomPrompt="1"/>
          </p:nvPr>
        </p:nvSpPr>
        <p:spPr>
          <a:xfrm>
            <a:off x="804332" y="1322613"/>
            <a:ext cx="3775287" cy="63997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44000" tIns="72000" rIns="14400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[Presentation Title Goes Here and onto the Next Line]</a:t>
            </a:r>
          </a:p>
        </p:txBody>
      </p:sp>
      <p:sp>
        <p:nvSpPr>
          <p:cNvPr id="22" name="Content Placeholder 83"/>
          <p:cNvSpPr>
            <a:spLocks noGrp="1"/>
          </p:cNvSpPr>
          <p:nvPr>
            <p:ph sz="quarter" idx="15" hasCustomPrompt="1"/>
          </p:nvPr>
        </p:nvSpPr>
        <p:spPr>
          <a:xfrm>
            <a:off x="804332" y="3596640"/>
            <a:ext cx="2312248" cy="1090216"/>
          </a:xfrm>
          <a:prstGeom prst="rect">
            <a:avLst/>
          </a:prstGeom>
          <a:solidFill>
            <a:schemeClr val="bg1"/>
          </a:solidFill>
        </p:spPr>
        <p:txBody>
          <a:bodyPr lIns="180000" tIns="108000" rIns="180000" bIns="108000">
            <a:normAutofit/>
          </a:bodyPr>
          <a:lstStyle>
            <a:lvl1pPr marL="0" indent="0">
              <a:buSzPct val="80000"/>
              <a:buFont typeface="Titillium Web" panose="00000500000000000000" pitchFamily="2" charset="0"/>
              <a:buNone/>
              <a:defRPr sz="1100" i="1">
                <a:latin typeface="Titillium Web" panose="00000500000000000000" pitchFamily="2" charset="0"/>
              </a:defRPr>
            </a:lvl1pPr>
            <a:lvl2pPr marL="342900" indent="0">
              <a:buClr>
                <a:schemeClr val="accent1"/>
              </a:buClr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/>
              <a:t>Subtitle goes here.</a:t>
            </a:r>
          </a:p>
          <a:p>
            <a:pPr lvl="2"/>
            <a:endParaRPr lang="en-US"/>
          </a:p>
          <a:p>
            <a:pPr lvl="8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66314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Featurespace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894" y="3698497"/>
            <a:ext cx="1450005" cy="701060"/>
          </a:xfrm>
          <a:prstGeom prst="rect">
            <a:avLst/>
          </a:prstGeom>
        </p:spPr>
      </p:pic>
      <p:pic>
        <p:nvPicPr>
          <p:cNvPr id="14" name="Picture 13" descr="Outsmart_Risk_with_Strip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419" y="4399557"/>
            <a:ext cx="1453797" cy="358218"/>
          </a:xfrm>
          <a:prstGeom prst="rect">
            <a:avLst/>
          </a:prstGeom>
        </p:spPr>
      </p:pic>
      <p:pic>
        <p:nvPicPr>
          <p:cNvPr id="15" name="Picture 14" descr="PPT_Strip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36575" y="414338"/>
            <a:ext cx="4027488" cy="319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GB"/>
              <a:t>Contents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536575" y="1125538"/>
            <a:ext cx="4027488" cy="2901950"/>
          </a:xfrm>
          <a:prstGeom prst="rect">
            <a:avLst/>
          </a:prstGeom>
        </p:spPr>
        <p:txBody>
          <a:bodyPr/>
          <a:lstStyle>
            <a:lvl1pPr marL="355600" indent="-355600">
              <a:spcBef>
                <a:spcPts val="1200"/>
              </a:spcBef>
              <a:buFont typeface="+mj-lt"/>
              <a:buAutoNum type="arabicPeriod"/>
              <a:tabLst>
                <a:tab pos="355600" algn="l"/>
              </a:tabLst>
              <a:defRPr sz="1800" b="1"/>
            </a:lvl1pPr>
            <a:lvl2pPr marL="685800" indent="-236538">
              <a:buSzPct val="80000"/>
              <a:buFont typeface="+mj-lt"/>
              <a:buAutoNum type="alphaUcPeriod"/>
              <a:defRPr sz="1400"/>
            </a:lvl2pPr>
            <a:lvl3pPr marL="1028700" indent="-128588">
              <a:buFont typeface="+mj-lt"/>
              <a:buAutoNum type="romanLcPeriod"/>
              <a:defRPr sz="1200"/>
            </a:lvl3pPr>
            <a:lvl4pPr marL="1371600" indent="-342900">
              <a:buFont typeface="+mj-lt"/>
              <a:buAutoNum type="arabicPeriod"/>
              <a:defRPr/>
            </a:lvl4pPr>
            <a:lvl5pPr marL="17145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Section One Name</a:t>
            </a:r>
          </a:p>
          <a:p>
            <a:pPr lvl="1"/>
            <a:r>
              <a:rPr lang="en-US"/>
              <a:t>First Subsection of Section One</a:t>
            </a:r>
          </a:p>
        </p:txBody>
      </p:sp>
    </p:spTree>
    <p:extLst>
      <p:ext uri="{BB962C8B-B14F-4D97-AF65-F5344CB8AC3E}">
        <p14:creationId xmlns:p14="http://schemas.microsoft.com/office/powerpoint/2010/main" val="326406247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PT_Strip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416628" y="1843313"/>
            <a:ext cx="4325257" cy="1458687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Font typeface="+mj-lt"/>
              <a:buNone/>
              <a:tabLst>
                <a:tab pos="355600" algn="l"/>
              </a:tabLst>
              <a:defRPr sz="1800" b="1"/>
            </a:lvl1pPr>
            <a:lvl2pPr marL="685800" indent="-236538">
              <a:buSzPct val="80000"/>
              <a:buFont typeface="+mj-lt"/>
              <a:buAutoNum type="alphaUcPeriod"/>
              <a:defRPr sz="1600"/>
            </a:lvl2pPr>
            <a:lvl3pPr marL="1028700" indent="-128588">
              <a:buFont typeface="+mj-lt"/>
              <a:buAutoNum type="romanLcPeriod"/>
              <a:defRPr sz="1200"/>
            </a:lvl3pPr>
            <a:lvl4pPr marL="1371600" indent="-342900">
              <a:buFont typeface="+mj-lt"/>
              <a:buAutoNum type="arabicPeriod"/>
              <a:defRPr/>
            </a:lvl4pPr>
            <a:lvl5pPr marL="17145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Section Name</a:t>
            </a:r>
          </a:p>
        </p:txBody>
      </p:sp>
    </p:spTree>
    <p:extLst>
      <p:ext uri="{BB962C8B-B14F-4D97-AF65-F5344CB8AC3E}">
        <p14:creationId xmlns:p14="http://schemas.microsoft.com/office/powerpoint/2010/main" val="260364856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_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 userDrawn="1"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tillium Web" panose="00000500000000000000" pitchFamily="2" charset="0"/>
            </a:endParaRPr>
          </a:p>
        </p:txBody>
      </p:sp>
      <p:pic>
        <p:nvPicPr>
          <p:cNvPr id="15" name="Picture 14" descr="PPT_Strip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sp>
        <p:nvSpPr>
          <p:cNvPr id="76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3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t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Title of this Section</a:t>
            </a:r>
          </a:p>
        </p:txBody>
      </p:sp>
      <p:sp>
        <p:nvSpPr>
          <p:cNvPr id="77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46035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/>
              <a:t>|</a:t>
            </a:r>
          </a:p>
        </p:txBody>
      </p:sp>
      <p:sp>
        <p:nvSpPr>
          <p:cNvPr id="78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09" y="206315"/>
            <a:ext cx="6329450" cy="252000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Title of this Slide [Capitalize Each Word in a Title]</a:t>
            </a:r>
          </a:p>
        </p:txBody>
      </p:sp>
      <p:pic>
        <p:nvPicPr>
          <p:cNvPr id="81" name="Picture 80" descr="Outsmart_Risk_with_Strip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5"/>
            <a:ext cx="720000" cy="177409"/>
          </a:xfrm>
          <a:prstGeom prst="rect">
            <a:avLst/>
          </a:prstGeom>
        </p:spPr>
      </p:pic>
      <p:sp>
        <p:nvSpPr>
          <p:cNvPr id="82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Sub-heading is one sentence that sums up the key point the slide is communicating to the viewer</a:t>
            </a:r>
          </a:p>
        </p:txBody>
      </p:sp>
      <p:sp>
        <p:nvSpPr>
          <p:cNvPr id="84" name="Content Placeholder 83"/>
          <p:cNvSpPr>
            <a:spLocks noGrp="1"/>
          </p:cNvSpPr>
          <p:nvPr>
            <p:ph sz="quarter" idx="15" hasCustomPrompt="1"/>
          </p:nvPr>
        </p:nvSpPr>
        <p:spPr>
          <a:xfrm>
            <a:off x="258761" y="1139928"/>
            <a:ext cx="8634323" cy="32400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lnSpc>
                <a:spcPct val="100000"/>
              </a:lnSpc>
              <a:spcBef>
                <a:spcPts val="1200"/>
              </a:spcBef>
              <a:buSzPct val="80000"/>
              <a:buFont typeface="Titillium Web" panose="00000500000000000000" pitchFamily="2" charset="0"/>
              <a:buChar char="&gt;"/>
              <a:defRPr sz="1400" b="1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4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2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4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/>
              <a:t>Bullets are in black</a:t>
            </a:r>
          </a:p>
          <a:p>
            <a:pPr lvl="1"/>
            <a:r>
              <a:rPr lang="en-US"/>
              <a:t>Sub-bullets turn purple</a:t>
            </a:r>
          </a:p>
          <a:p>
            <a:pPr lvl="2"/>
            <a:r>
              <a:rPr lang="en-US"/>
              <a:t>Secondary sub-bullets are in italic</a:t>
            </a:r>
          </a:p>
          <a:p>
            <a:pPr lvl="2"/>
            <a:endParaRPr lang="en-US"/>
          </a:p>
          <a:p>
            <a:pPr lvl="8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564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+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 userDrawn="1"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tillium Web" panose="00000500000000000000" pitchFamily="2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pic>
        <p:nvPicPr>
          <p:cNvPr id="81" name="Picture 80" descr="Outsmart_Risk_with_Strip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5"/>
            <a:ext cx="720000" cy="177409"/>
          </a:xfrm>
          <a:prstGeom prst="rect">
            <a:avLst/>
          </a:prstGeom>
        </p:spPr>
      </p:pic>
      <p:sp>
        <p:nvSpPr>
          <p:cNvPr id="85" name="Content Placeholder 83"/>
          <p:cNvSpPr>
            <a:spLocks noGrp="1"/>
          </p:cNvSpPr>
          <p:nvPr>
            <p:ph sz="quarter" idx="16" hasCustomPrompt="1"/>
          </p:nvPr>
        </p:nvSpPr>
        <p:spPr>
          <a:xfrm>
            <a:off x="4753085" y="1139928"/>
            <a:ext cx="4140000" cy="32400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 dirty="0"/>
              <a:t>Bullets are in black</a:t>
            </a:r>
          </a:p>
          <a:p>
            <a:pPr lvl="1"/>
            <a:r>
              <a:rPr lang="en-US" dirty="0"/>
              <a:t>Sub-bullets turn purple</a:t>
            </a:r>
          </a:p>
          <a:p>
            <a:pPr lvl="2"/>
            <a:r>
              <a:rPr lang="en-US" dirty="0"/>
              <a:t>Secondary sub-bullets are in italic</a:t>
            </a:r>
          </a:p>
          <a:p>
            <a:pPr lvl="2"/>
            <a:endParaRPr lang="en-US" dirty="0"/>
          </a:p>
          <a:p>
            <a:pPr lvl="8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258763" y="1139825"/>
            <a:ext cx="4313237" cy="3240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GB" dirty="0"/>
              <a:t>Insert large text here</a:t>
            </a:r>
          </a:p>
        </p:txBody>
      </p:sp>
      <p:pic>
        <p:nvPicPr>
          <p:cNvPr id="16" name="Picture 15" descr="PPT_Strip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17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3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t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Section</a:t>
            </a:r>
          </a:p>
        </p:txBody>
      </p:sp>
      <p:sp>
        <p:nvSpPr>
          <p:cNvPr id="18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46035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 dirty="0"/>
              <a:t>|</a:t>
            </a:r>
          </a:p>
        </p:txBody>
      </p:sp>
      <p:sp>
        <p:nvSpPr>
          <p:cNvPr id="19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09" y="206315"/>
            <a:ext cx="6329450" cy="252000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Title of this Slide [Capitalize Each Word in a Title]</a:t>
            </a:r>
          </a:p>
        </p:txBody>
      </p:sp>
      <p:sp>
        <p:nvSpPr>
          <p:cNvPr id="20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Sub-heading is one sentence that sums up the key point the slide is communicating to the viewer</a:t>
            </a:r>
          </a:p>
        </p:txBody>
      </p:sp>
    </p:spTree>
    <p:extLst>
      <p:ext uri="{BB962C8B-B14F-4D97-AF65-F5344CB8AC3E}">
        <p14:creationId xmlns:p14="http://schemas.microsoft.com/office/powerpoint/2010/main" val="193171653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umns: Image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 userDrawn="1"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tillium Web" panose="00000500000000000000" pitchFamily="2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pic>
        <p:nvPicPr>
          <p:cNvPr id="81" name="Picture 80" descr="Outsmart_Risk_with_Strip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5"/>
            <a:ext cx="720000" cy="177409"/>
          </a:xfrm>
          <a:prstGeom prst="rect">
            <a:avLst/>
          </a:prstGeom>
        </p:spPr>
      </p:pic>
      <p:sp>
        <p:nvSpPr>
          <p:cNvPr id="84" name="Content Placeholder 83"/>
          <p:cNvSpPr>
            <a:spLocks noGrp="1"/>
          </p:cNvSpPr>
          <p:nvPr>
            <p:ph sz="quarter" idx="15" hasCustomPrompt="1"/>
          </p:nvPr>
        </p:nvSpPr>
        <p:spPr>
          <a:xfrm>
            <a:off x="258762" y="1139928"/>
            <a:ext cx="4140000" cy="32400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/>
              <a:t>Bullets are in black</a:t>
            </a:r>
          </a:p>
          <a:p>
            <a:pPr lvl="1"/>
            <a:r>
              <a:rPr lang="en-US"/>
              <a:t>Sub-bullets turn purple</a:t>
            </a:r>
          </a:p>
          <a:p>
            <a:pPr lvl="2"/>
            <a:r>
              <a:rPr lang="en-US"/>
              <a:t>Secondary sub-bullets are in italic</a:t>
            </a:r>
          </a:p>
          <a:p>
            <a:pPr lvl="2"/>
            <a:endParaRPr lang="en-US"/>
          </a:p>
          <a:p>
            <a:pPr lvl="8"/>
            <a:endParaRPr lang="en-US"/>
          </a:p>
        </p:txBody>
      </p:sp>
      <p:sp>
        <p:nvSpPr>
          <p:cNvPr id="85" name="Content Placeholder 83"/>
          <p:cNvSpPr>
            <a:spLocks noGrp="1"/>
          </p:cNvSpPr>
          <p:nvPr>
            <p:ph sz="quarter" idx="16" hasCustomPrompt="1"/>
          </p:nvPr>
        </p:nvSpPr>
        <p:spPr>
          <a:xfrm>
            <a:off x="4753085" y="1139928"/>
            <a:ext cx="4140000" cy="32400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/>
              <a:t>Bullets are in black</a:t>
            </a:r>
          </a:p>
          <a:p>
            <a:pPr lvl="1"/>
            <a:r>
              <a:rPr lang="en-US"/>
              <a:t>Sub-bullets turn purple</a:t>
            </a:r>
          </a:p>
          <a:p>
            <a:pPr lvl="2"/>
            <a:r>
              <a:rPr lang="en-US"/>
              <a:t>Secondary sub-bullets are in italic</a:t>
            </a:r>
          </a:p>
          <a:p>
            <a:pPr lvl="2"/>
            <a:endParaRPr lang="en-US"/>
          </a:p>
          <a:p>
            <a:pPr lvl="8"/>
            <a:endParaRPr lang="en-US"/>
          </a:p>
        </p:txBody>
      </p:sp>
      <p:pic>
        <p:nvPicPr>
          <p:cNvPr id="14" name="Picture 13" descr="PPT_Strip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16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3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t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Title of this Section</a:t>
            </a:r>
          </a:p>
        </p:txBody>
      </p:sp>
      <p:sp>
        <p:nvSpPr>
          <p:cNvPr id="17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46035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/>
              <a:t>|</a:t>
            </a:r>
          </a:p>
        </p:txBody>
      </p:sp>
      <p:sp>
        <p:nvSpPr>
          <p:cNvPr id="18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09" y="206315"/>
            <a:ext cx="6329450" cy="252000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Title of this Slide [Capitalize Each Word in a Title]</a:t>
            </a:r>
          </a:p>
        </p:txBody>
      </p:sp>
      <p:sp>
        <p:nvSpPr>
          <p:cNvPr id="19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Sub-heading is one sentence that sums up the key point the slide is communicating to the viewer</a:t>
            </a:r>
          </a:p>
        </p:txBody>
      </p:sp>
    </p:spTree>
    <p:extLst>
      <p:ext uri="{BB962C8B-B14F-4D97-AF65-F5344CB8AC3E}">
        <p14:creationId xmlns:p14="http://schemas.microsoft.com/office/powerpoint/2010/main" val="370272825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Images +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 userDrawn="1"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tillium Web" panose="00000500000000000000" pitchFamily="2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pic>
        <p:nvPicPr>
          <p:cNvPr id="81" name="Picture 80" descr="Outsmart_Risk_with_Strip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5"/>
            <a:ext cx="720000" cy="177409"/>
          </a:xfrm>
          <a:prstGeom prst="rect">
            <a:avLst/>
          </a:prstGeom>
        </p:spPr>
      </p:pic>
      <p:sp>
        <p:nvSpPr>
          <p:cNvPr id="84" name="Content Placeholder 83"/>
          <p:cNvSpPr>
            <a:spLocks noGrp="1"/>
          </p:cNvSpPr>
          <p:nvPr>
            <p:ph sz="quarter" idx="15" hasCustomPrompt="1"/>
          </p:nvPr>
        </p:nvSpPr>
        <p:spPr>
          <a:xfrm>
            <a:off x="258762" y="3284220"/>
            <a:ext cx="4140000" cy="1095708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/>
              <a:t>Bullets are in black</a:t>
            </a:r>
          </a:p>
          <a:p>
            <a:pPr lvl="1"/>
            <a:r>
              <a:rPr lang="en-US"/>
              <a:t>Sub-bullets turn purple</a:t>
            </a:r>
          </a:p>
          <a:p>
            <a:pPr lvl="2"/>
            <a:r>
              <a:rPr lang="en-US"/>
              <a:t>Secondary sub-bullets are in italic</a:t>
            </a:r>
          </a:p>
          <a:p>
            <a:pPr lvl="2"/>
            <a:endParaRPr lang="en-US"/>
          </a:p>
          <a:p>
            <a:pPr lvl="8"/>
            <a:endParaRPr lang="en-US"/>
          </a:p>
        </p:txBody>
      </p:sp>
      <p:sp>
        <p:nvSpPr>
          <p:cNvPr id="85" name="Content Placeholder 83"/>
          <p:cNvSpPr>
            <a:spLocks noGrp="1"/>
          </p:cNvSpPr>
          <p:nvPr>
            <p:ph sz="quarter" idx="16" hasCustomPrompt="1"/>
          </p:nvPr>
        </p:nvSpPr>
        <p:spPr>
          <a:xfrm>
            <a:off x="4753085" y="3284220"/>
            <a:ext cx="4140000" cy="1095708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/>
              <a:t>Bullets are in black</a:t>
            </a:r>
          </a:p>
          <a:p>
            <a:pPr lvl="1"/>
            <a:r>
              <a:rPr lang="en-US"/>
              <a:t>Sub-bullets turn purple</a:t>
            </a:r>
          </a:p>
          <a:p>
            <a:pPr lvl="2"/>
            <a:r>
              <a:rPr lang="en-US"/>
              <a:t>Secondary sub-bullets are in italic</a:t>
            </a:r>
          </a:p>
          <a:p>
            <a:pPr lvl="2"/>
            <a:endParaRPr lang="en-US"/>
          </a:p>
          <a:p>
            <a:pPr lvl="8"/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258762" y="1143000"/>
            <a:ext cx="4140000" cy="198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2">
                    <a:lumMod val="60000"/>
                    <a:lumOff val="40000"/>
                  </a:schemeClr>
                </a:solidFill>
                <a:latin typeface="Titillium Web" panose="00000500000000000000" pitchFamily="2" charset="0"/>
              </a:rPr>
              <a:t>Insert Image Here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753085" y="1143000"/>
            <a:ext cx="4140000" cy="198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2">
                    <a:lumMod val="60000"/>
                    <a:lumOff val="40000"/>
                  </a:schemeClr>
                </a:solidFill>
                <a:latin typeface="Titillium Web" panose="00000500000000000000" pitchFamily="2" charset="0"/>
              </a:rPr>
              <a:t>Insert Image Here</a:t>
            </a:r>
          </a:p>
        </p:txBody>
      </p:sp>
      <p:pic>
        <p:nvPicPr>
          <p:cNvPr id="11" name="Picture 10" descr="PPT_Strip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12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3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t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Title of this Section</a:t>
            </a:r>
          </a:p>
        </p:txBody>
      </p:sp>
      <p:sp>
        <p:nvSpPr>
          <p:cNvPr id="13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46035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/>
              <a:t>|</a:t>
            </a:r>
          </a:p>
        </p:txBody>
      </p:sp>
      <p:sp>
        <p:nvSpPr>
          <p:cNvPr id="14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09" y="206315"/>
            <a:ext cx="6329450" cy="252000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Title of this Slide [Capitalize Each Word in a Title]</a:t>
            </a:r>
          </a:p>
        </p:txBody>
      </p:sp>
      <p:sp>
        <p:nvSpPr>
          <p:cNvPr id="15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Sub-heading is one sentence that sums up the key point the slide is communicating to the viewer</a:t>
            </a:r>
          </a:p>
        </p:txBody>
      </p:sp>
    </p:spTree>
    <p:extLst>
      <p:ext uri="{BB962C8B-B14F-4D97-AF65-F5344CB8AC3E}">
        <p14:creationId xmlns:p14="http://schemas.microsoft.com/office/powerpoint/2010/main" val="144285086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Images +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 userDrawn="1"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tillium Web" panose="00000500000000000000" pitchFamily="2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pic>
        <p:nvPicPr>
          <p:cNvPr id="81" name="Picture 80" descr="Outsmart_Risk_with_Strip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5"/>
            <a:ext cx="720000" cy="177409"/>
          </a:xfrm>
          <a:prstGeom prst="rect">
            <a:avLst/>
          </a:prstGeom>
        </p:spPr>
      </p:pic>
      <p:sp>
        <p:nvSpPr>
          <p:cNvPr id="84" name="Content Placeholder 83"/>
          <p:cNvSpPr>
            <a:spLocks noGrp="1"/>
          </p:cNvSpPr>
          <p:nvPr>
            <p:ph sz="quarter" idx="15" hasCustomPrompt="1"/>
          </p:nvPr>
        </p:nvSpPr>
        <p:spPr>
          <a:xfrm>
            <a:off x="258762" y="3284220"/>
            <a:ext cx="2700000" cy="1095708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/>
              <a:t>Bullets are in black</a:t>
            </a:r>
          </a:p>
          <a:p>
            <a:pPr lvl="1"/>
            <a:r>
              <a:rPr lang="en-US"/>
              <a:t>Sub-bullets turn purple</a:t>
            </a:r>
          </a:p>
          <a:p>
            <a:pPr lvl="2"/>
            <a:r>
              <a:rPr lang="en-US"/>
              <a:t>Secondary sub-bullets are in italic</a:t>
            </a:r>
          </a:p>
          <a:p>
            <a:pPr lvl="2"/>
            <a:endParaRPr lang="en-US"/>
          </a:p>
          <a:p>
            <a:pPr lvl="8"/>
            <a:endParaRPr lang="en-US"/>
          </a:p>
        </p:txBody>
      </p:sp>
      <p:sp>
        <p:nvSpPr>
          <p:cNvPr id="85" name="Content Placeholder 83"/>
          <p:cNvSpPr>
            <a:spLocks noGrp="1"/>
          </p:cNvSpPr>
          <p:nvPr>
            <p:ph sz="quarter" idx="16" hasCustomPrompt="1"/>
          </p:nvPr>
        </p:nvSpPr>
        <p:spPr>
          <a:xfrm>
            <a:off x="3225925" y="3284220"/>
            <a:ext cx="2700000" cy="1095708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/>
              <a:t>Bullets are in black</a:t>
            </a:r>
          </a:p>
          <a:p>
            <a:pPr lvl="1"/>
            <a:r>
              <a:rPr lang="en-US"/>
              <a:t>Sub-bullets turn purple</a:t>
            </a:r>
          </a:p>
          <a:p>
            <a:pPr lvl="2"/>
            <a:r>
              <a:rPr lang="en-US"/>
              <a:t>Secondary sub-bullets are in italic</a:t>
            </a:r>
          </a:p>
          <a:p>
            <a:pPr lvl="2"/>
            <a:endParaRPr lang="en-US"/>
          </a:p>
          <a:p>
            <a:pPr lvl="8"/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258762" y="1143000"/>
            <a:ext cx="2700000" cy="198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2">
                    <a:lumMod val="60000"/>
                    <a:lumOff val="40000"/>
                  </a:schemeClr>
                </a:solidFill>
                <a:latin typeface="Titillium Web" panose="00000500000000000000" pitchFamily="2" charset="0"/>
              </a:rPr>
              <a:t>Insert Image Here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3225924" y="1143000"/>
            <a:ext cx="2700000" cy="198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2">
                    <a:lumMod val="60000"/>
                    <a:lumOff val="40000"/>
                  </a:schemeClr>
                </a:solidFill>
                <a:latin typeface="Titillium Web" panose="00000500000000000000" pitchFamily="2" charset="0"/>
              </a:rPr>
              <a:t>Insert Image Here</a:t>
            </a:r>
          </a:p>
        </p:txBody>
      </p:sp>
      <p:sp>
        <p:nvSpPr>
          <p:cNvPr id="11" name="Content Placeholder 83"/>
          <p:cNvSpPr>
            <a:spLocks noGrp="1"/>
          </p:cNvSpPr>
          <p:nvPr>
            <p:ph sz="quarter" idx="17" hasCustomPrompt="1"/>
          </p:nvPr>
        </p:nvSpPr>
        <p:spPr>
          <a:xfrm>
            <a:off x="6193085" y="3284220"/>
            <a:ext cx="2700000" cy="1095708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/>
              <a:t>Bullets are in black</a:t>
            </a:r>
          </a:p>
          <a:p>
            <a:pPr lvl="1"/>
            <a:r>
              <a:rPr lang="en-US"/>
              <a:t>Sub-bullets turn purple</a:t>
            </a:r>
          </a:p>
          <a:p>
            <a:pPr lvl="2"/>
            <a:r>
              <a:rPr lang="en-US"/>
              <a:t>Secondary sub-bullets are in italic</a:t>
            </a:r>
          </a:p>
          <a:p>
            <a:pPr lvl="2"/>
            <a:endParaRPr lang="en-US"/>
          </a:p>
          <a:p>
            <a:pPr lvl="8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6193085" y="1143000"/>
            <a:ext cx="2700000" cy="198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2">
                    <a:lumMod val="60000"/>
                    <a:lumOff val="40000"/>
                  </a:schemeClr>
                </a:solidFill>
                <a:latin typeface="Titillium Web" panose="00000500000000000000" pitchFamily="2" charset="0"/>
              </a:rPr>
              <a:t>Insert Image Here</a:t>
            </a:r>
          </a:p>
        </p:txBody>
      </p:sp>
      <p:pic>
        <p:nvPicPr>
          <p:cNvPr id="13" name="Picture 12" descr="PPT_Strip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14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3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t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Title of this Section</a:t>
            </a:r>
          </a:p>
        </p:txBody>
      </p:sp>
      <p:sp>
        <p:nvSpPr>
          <p:cNvPr id="15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46035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/>
              <a:t>|</a:t>
            </a:r>
          </a:p>
        </p:txBody>
      </p:sp>
      <p:sp>
        <p:nvSpPr>
          <p:cNvPr id="16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09" y="206315"/>
            <a:ext cx="6329450" cy="252000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Title of this Slide [Capitalize Each Word in a Title]</a:t>
            </a:r>
          </a:p>
        </p:txBody>
      </p:sp>
      <p:sp>
        <p:nvSpPr>
          <p:cNvPr id="17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Sub-heading is one sentence that sums up the key point the slide is communicating to the viewer</a:t>
            </a:r>
          </a:p>
        </p:txBody>
      </p:sp>
    </p:spTree>
    <p:extLst>
      <p:ext uri="{BB962C8B-B14F-4D97-AF65-F5344CB8AC3E}">
        <p14:creationId xmlns:p14="http://schemas.microsoft.com/office/powerpoint/2010/main" val="46914983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Text +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 userDrawn="1"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tillium Web" panose="00000500000000000000" pitchFamily="2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pic>
        <p:nvPicPr>
          <p:cNvPr id="81" name="Picture 80" descr="Outsmart_Risk_with_Strip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5"/>
            <a:ext cx="720000" cy="177409"/>
          </a:xfrm>
          <a:prstGeom prst="rect">
            <a:avLst/>
          </a:prstGeom>
        </p:spPr>
      </p:pic>
      <p:sp>
        <p:nvSpPr>
          <p:cNvPr id="85" name="Content Placeholder 83"/>
          <p:cNvSpPr>
            <a:spLocks noGrp="1"/>
          </p:cNvSpPr>
          <p:nvPr>
            <p:ph sz="quarter" idx="16" hasCustomPrompt="1"/>
          </p:nvPr>
        </p:nvSpPr>
        <p:spPr>
          <a:xfrm>
            <a:off x="4753085" y="1139928"/>
            <a:ext cx="4140000" cy="32400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/>
              <a:t>Bullets are in black</a:t>
            </a:r>
          </a:p>
          <a:p>
            <a:pPr lvl="1"/>
            <a:r>
              <a:rPr lang="en-US"/>
              <a:t>Sub-bullets turn purple</a:t>
            </a:r>
          </a:p>
          <a:p>
            <a:pPr lvl="2"/>
            <a:r>
              <a:rPr lang="en-US"/>
              <a:t>Secondary sub-bullets are in italic</a:t>
            </a:r>
          </a:p>
          <a:p>
            <a:pPr lvl="2"/>
            <a:endParaRPr lang="en-US"/>
          </a:p>
          <a:p>
            <a:pPr lvl="8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258763" y="1139825"/>
            <a:ext cx="4313237" cy="3240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GB"/>
              <a:t>Insert large text here</a:t>
            </a:r>
          </a:p>
        </p:txBody>
      </p:sp>
      <p:pic>
        <p:nvPicPr>
          <p:cNvPr id="16" name="Picture 15" descr="PPT_Strip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17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3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t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Title of this Section</a:t>
            </a:r>
          </a:p>
        </p:txBody>
      </p:sp>
      <p:sp>
        <p:nvSpPr>
          <p:cNvPr id="18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46035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/>
              <a:t>|</a:t>
            </a:r>
          </a:p>
        </p:txBody>
      </p:sp>
      <p:sp>
        <p:nvSpPr>
          <p:cNvPr id="19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09" y="206315"/>
            <a:ext cx="6329450" cy="252000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Title of this Slide [Capitalize Each Word in a Title]</a:t>
            </a:r>
          </a:p>
        </p:txBody>
      </p:sp>
      <p:sp>
        <p:nvSpPr>
          <p:cNvPr id="20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Sub-heading is one sentence that sums up the key point the slide is communicating to the viewer</a:t>
            </a:r>
          </a:p>
        </p:txBody>
      </p:sp>
    </p:spTree>
    <p:extLst>
      <p:ext uri="{BB962C8B-B14F-4D97-AF65-F5344CB8AC3E}">
        <p14:creationId xmlns:p14="http://schemas.microsoft.com/office/powerpoint/2010/main" val="65381465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ta Table +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 userDrawn="1"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tillium Web" panose="00000500000000000000" pitchFamily="2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pic>
        <p:nvPicPr>
          <p:cNvPr id="81" name="Picture 80" descr="Outsmart_Risk_with_Strip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5"/>
            <a:ext cx="720000" cy="177409"/>
          </a:xfrm>
          <a:prstGeom prst="rect">
            <a:avLst/>
          </a:prstGeom>
        </p:spPr>
      </p:pic>
      <p:sp>
        <p:nvSpPr>
          <p:cNvPr id="85" name="Content Placeholder 83"/>
          <p:cNvSpPr>
            <a:spLocks noGrp="1"/>
          </p:cNvSpPr>
          <p:nvPr>
            <p:ph sz="quarter" idx="16" hasCustomPrompt="1"/>
          </p:nvPr>
        </p:nvSpPr>
        <p:spPr>
          <a:xfrm>
            <a:off x="4753085" y="1139928"/>
            <a:ext cx="4140000" cy="32400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1pPr>
            <a:lvl2pPr marL="514350" indent="-171450">
              <a:buClr>
                <a:schemeClr val="accent1"/>
              </a:buClr>
              <a:buSzPct val="80000"/>
              <a:buFont typeface="Titillium Web" panose="00000500000000000000" pitchFamily="2" charset="0"/>
              <a:buChar char="&gt;"/>
              <a:defRPr sz="1100">
                <a:latin typeface="Titillium Web" panose="00000500000000000000" pitchFamily="2" charset="0"/>
              </a:defRPr>
            </a:lvl2pPr>
            <a:lvl3pPr marL="857250" indent="-171450">
              <a:buClr>
                <a:schemeClr val="tx2">
                  <a:lumMod val="60000"/>
                  <a:lumOff val="40000"/>
                </a:schemeClr>
              </a:buClr>
              <a:buSzPct val="80000"/>
              <a:buFont typeface="Titillium Web" panose="00000500000000000000" pitchFamily="2" charset="0"/>
              <a:buChar char="&gt;"/>
              <a:defRPr sz="11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/>
              <a:t>Bullets are in black</a:t>
            </a:r>
          </a:p>
          <a:p>
            <a:pPr lvl="1"/>
            <a:r>
              <a:rPr lang="en-US"/>
              <a:t>Sub-bullets turn purple</a:t>
            </a:r>
          </a:p>
          <a:p>
            <a:pPr lvl="2"/>
            <a:r>
              <a:rPr lang="en-US"/>
              <a:t>Secondary sub-bullets are in italic</a:t>
            </a:r>
          </a:p>
          <a:p>
            <a:pPr lvl="2"/>
            <a:endParaRPr lang="en-US"/>
          </a:p>
          <a:p>
            <a:pPr lvl="8"/>
            <a:endParaRPr lang="en-US"/>
          </a:p>
        </p:txBody>
      </p:sp>
      <p:graphicFrame>
        <p:nvGraphicFramePr>
          <p:cNvPr id="16" name="Table 15"/>
          <p:cNvGraphicFramePr>
            <a:graphicFrameLocks noGrp="1"/>
          </p:cNvGraphicFramePr>
          <p:nvPr userDrawn="1"/>
        </p:nvGraphicFramePr>
        <p:xfrm>
          <a:off x="258762" y="1139928"/>
          <a:ext cx="4140000" cy="324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0000">
                  <a:extLst>
                    <a:ext uri="{9D8B030D-6E8A-4147-A177-3AD203B41FA5}">
                      <a16:colId xmlns:a16="http://schemas.microsoft.com/office/drawing/2014/main" val="1089809231"/>
                    </a:ext>
                  </a:extLst>
                </a:gridCol>
                <a:gridCol w="1380000">
                  <a:extLst>
                    <a:ext uri="{9D8B030D-6E8A-4147-A177-3AD203B41FA5}">
                      <a16:colId xmlns:a16="http://schemas.microsoft.com/office/drawing/2014/main" val="2777975745"/>
                    </a:ext>
                  </a:extLst>
                </a:gridCol>
                <a:gridCol w="1380000">
                  <a:extLst>
                    <a:ext uri="{9D8B030D-6E8A-4147-A177-3AD203B41FA5}">
                      <a16:colId xmlns:a16="http://schemas.microsoft.com/office/drawing/2014/main" val="2575842735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GB" sz="1100">
                          <a:solidFill>
                            <a:schemeClr val="bg1"/>
                          </a:solidFill>
                          <a:latin typeface="Titillium Web" panose="00000500000000000000" pitchFamily="2" charset="0"/>
                        </a:rPr>
                        <a:t>Column Heading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Column Heading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Column Heading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943261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2261449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827144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279544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766711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25253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424465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9473712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9327036"/>
                  </a:ext>
                </a:extLst>
              </a:tr>
            </a:tbl>
          </a:graphicData>
        </a:graphic>
      </p:graphicFrame>
      <p:pic>
        <p:nvPicPr>
          <p:cNvPr id="17" name="Picture 16" descr="PPT_Strip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sp>
        <p:nvSpPr>
          <p:cNvPr id="18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61573" y="206315"/>
            <a:ext cx="2024427" cy="252000"/>
          </a:xfrm>
          <a:prstGeom prst="rect">
            <a:avLst/>
          </a:prstGeom>
        </p:spPr>
        <p:txBody>
          <a:bodyPr vert="horz" wrap="none" lIns="0" tIns="0" rIns="0" bIns="0" anchor="t" anchorCtr="0">
            <a:normAutofit/>
          </a:bodyPr>
          <a:lstStyle>
            <a:lvl1pPr marL="0" indent="0">
              <a:buNone/>
              <a:defRPr sz="20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Title of this Section</a:t>
            </a:r>
          </a:p>
        </p:txBody>
      </p:sp>
      <p:sp>
        <p:nvSpPr>
          <p:cNvPr id="19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46035"/>
            <a:ext cx="262394" cy="41228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200" baseline="-16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/>
              <a:t>|</a:t>
            </a:r>
          </a:p>
        </p:txBody>
      </p:sp>
      <p:sp>
        <p:nvSpPr>
          <p:cNvPr id="20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2554109" y="206315"/>
            <a:ext cx="6329450" cy="252000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Title of this Slide [Capitalize Each Word in a Title]</a:t>
            </a:r>
          </a:p>
        </p:txBody>
      </p:sp>
      <p:sp>
        <p:nvSpPr>
          <p:cNvPr id="21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258992" y="503071"/>
            <a:ext cx="8634093" cy="252000"/>
          </a:xfrm>
          <a:prstGeom prst="rect">
            <a:avLst/>
          </a:prstGeom>
        </p:spPr>
        <p:txBody>
          <a:bodyPr vert="horz" lIns="0" tIns="0" rIns="0" bIns="0" anchor="ctr" anchorCtr="0">
            <a:normAutofit/>
          </a:bodyPr>
          <a:lstStyle>
            <a:lvl1pPr marL="0" indent="0">
              <a:buNone/>
              <a:defRPr sz="1600" b="0" i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Sub-heading is one sentence that sums up the key point the slide is communicating to the viewer</a:t>
            </a:r>
          </a:p>
        </p:txBody>
      </p:sp>
    </p:spTree>
    <p:extLst>
      <p:ext uri="{BB962C8B-B14F-4D97-AF65-F5344CB8AC3E}">
        <p14:creationId xmlns:p14="http://schemas.microsoft.com/office/powerpoint/2010/main" val="403287541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er 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 userDrawn="1"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tillium Web" panose="00000500000000000000" pitchFamily="2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956324" y="4675081"/>
            <a:ext cx="7067685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88">
              <a:latin typeface="Titillium Web" panose="00000500000000000000" pitchFamily="2" charset="0"/>
            </a:endParaRPr>
          </a:p>
        </p:txBody>
      </p:sp>
      <p:pic>
        <p:nvPicPr>
          <p:cNvPr id="8" name="Picture 7" descr="Featurespace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2" y="4674967"/>
            <a:ext cx="720000" cy="348111"/>
          </a:xfrm>
          <a:prstGeom prst="rect">
            <a:avLst/>
          </a:prstGeom>
        </p:spPr>
      </p:pic>
      <p:pic>
        <p:nvPicPr>
          <p:cNvPr id="81" name="Picture 80" descr="Outsmart_Risk_with_Strip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1" y="4674955"/>
            <a:ext cx="720000" cy="177409"/>
          </a:xfrm>
          <a:prstGeom prst="rect">
            <a:avLst/>
          </a:prstGeom>
        </p:spPr>
      </p:pic>
      <p:sp>
        <p:nvSpPr>
          <p:cNvPr id="85" name="Content Placeholder 83"/>
          <p:cNvSpPr>
            <a:spLocks noGrp="1"/>
          </p:cNvSpPr>
          <p:nvPr>
            <p:ph sz="quarter" idx="16" hasCustomPrompt="1"/>
          </p:nvPr>
        </p:nvSpPr>
        <p:spPr>
          <a:xfrm>
            <a:off x="365672" y="277080"/>
            <a:ext cx="5220000" cy="224514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80000"/>
              <a:buFontTx/>
              <a:buNone/>
              <a:defRPr sz="1800" b="1">
                <a:latin typeface="Titillium Web" panose="00000500000000000000" pitchFamily="2" charset="0"/>
              </a:defRPr>
            </a:lvl1pPr>
            <a:lvl2pPr marL="342900" indent="0">
              <a:buClr>
                <a:schemeClr val="accent1"/>
              </a:buClr>
              <a:buSzPct val="80000"/>
              <a:buFontTx/>
              <a:buNone/>
              <a:defRPr sz="1600">
                <a:latin typeface="Titillium Web" panose="00000500000000000000" pitchFamily="2" charset="0"/>
              </a:defRPr>
            </a:lvl2pPr>
            <a:lvl3pPr marL="685800" indent="0">
              <a:buClr>
                <a:schemeClr val="tx2">
                  <a:lumMod val="60000"/>
                  <a:lumOff val="40000"/>
                </a:schemeClr>
              </a:buClr>
              <a:buSzPct val="80000"/>
              <a:buFontTx/>
              <a:buNone/>
              <a:defRPr sz="16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/>
              <a:t>“Quote goes here from customer who say Featurespace is incredible etc. Ad </a:t>
            </a:r>
            <a:r>
              <a:rPr lang="en-US" err="1"/>
              <a:t>est</a:t>
            </a:r>
            <a:r>
              <a:rPr lang="en-US"/>
              <a:t> brute oblique </a:t>
            </a:r>
            <a:r>
              <a:rPr lang="en-US" err="1"/>
              <a:t>iracundia</a:t>
            </a:r>
            <a:r>
              <a:rPr lang="en-US"/>
              <a:t>, ad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summo</a:t>
            </a:r>
            <a:r>
              <a:rPr lang="en-US"/>
              <a:t> </a:t>
            </a:r>
            <a:r>
              <a:rPr lang="en-US" err="1"/>
              <a:t>ornatus</a:t>
            </a:r>
            <a:r>
              <a:rPr lang="en-US"/>
              <a:t> </a:t>
            </a:r>
            <a:r>
              <a:rPr lang="en-US" err="1"/>
              <a:t>repudiare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rationibus</a:t>
            </a:r>
            <a:r>
              <a:rPr lang="en-US"/>
              <a:t> </a:t>
            </a:r>
            <a:r>
              <a:rPr lang="en-US" err="1"/>
              <a:t>deterruisset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. </a:t>
            </a:r>
            <a:r>
              <a:rPr lang="en-US" err="1"/>
              <a:t>Vocent</a:t>
            </a:r>
            <a:r>
              <a:rPr lang="en-US"/>
              <a:t> </a:t>
            </a:r>
            <a:r>
              <a:rPr lang="en-US" err="1"/>
              <a:t>scribentur</a:t>
            </a:r>
            <a:r>
              <a:rPr lang="en-US"/>
              <a:t> no </a:t>
            </a:r>
            <a:r>
              <a:rPr lang="en-US" err="1"/>
              <a:t>mel</a:t>
            </a:r>
            <a:r>
              <a:rPr lang="en-US"/>
              <a:t>,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ludus</a:t>
            </a:r>
            <a:r>
              <a:rPr lang="en-US"/>
              <a:t> </a:t>
            </a:r>
            <a:r>
              <a:rPr lang="en-US" err="1"/>
              <a:t>ponderum</a:t>
            </a:r>
            <a:r>
              <a:rPr lang="en-US"/>
              <a:t> </a:t>
            </a:r>
            <a:r>
              <a:rPr lang="en-US" err="1"/>
              <a:t>pericula</a:t>
            </a:r>
            <a:r>
              <a:rPr lang="en-US"/>
              <a:t> at. Eu sit </a:t>
            </a:r>
            <a:r>
              <a:rPr lang="en-US" err="1"/>
              <a:t>habemus</a:t>
            </a:r>
            <a:r>
              <a:rPr lang="en-US"/>
              <a:t> </a:t>
            </a:r>
            <a:r>
              <a:rPr lang="en-US" err="1"/>
              <a:t>fastidii</a:t>
            </a:r>
            <a:r>
              <a:rPr lang="en-US"/>
              <a:t> </a:t>
            </a:r>
            <a:r>
              <a:rPr lang="en-US" err="1"/>
              <a:t>referrentur</a:t>
            </a:r>
            <a:r>
              <a:rPr lang="en-US"/>
              <a:t>. Ex </a:t>
            </a:r>
            <a:r>
              <a:rPr lang="en-US" err="1"/>
              <a:t>possim</a:t>
            </a:r>
            <a:r>
              <a:rPr lang="en-US"/>
              <a:t> </a:t>
            </a:r>
            <a:r>
              <a:rPr lang="en-US" err="1"/>
              <a:t>tritani</a:t>
            </a:r>
            <a:r>
              <a:rPr lang="en-US"/>
              <a:t> </a:t>
            </a:r>
            <a:r>
              <a:rPr lang="en-US" err="1"/>
              <a:t>prodesset</a:t>
            </a:r>
            <a:r>
              <a:rPr lang="en-US"/>
              <a:t> </a:t>
            </a:r>
            <a:r>
              <a:rPr lang="en-US" err="1"/>
              <a:t>ius</a:t>
            </a:r>
            <a:r>
              <a:rPr lang="en-US"/>
              <a:t>.”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2"/>
            <a:endParaRPr lang="en-US"/>
          </a:p>
          <a:p>
            <a:pPr lvl="8"/>
            <a:endParaRPr lang="en-US"/>
          </a:p>
        </p:txBody>
      </p:sp>
      <p:sp>
        <p:nvSpPr>
          <p:cNvPr id="10" name="Content Placeholder 83"/>
          <p:cNvSpPr>
            <a:spLocks noGrp="1"/>
          </p:cNvSpPr>
          <p:nvPr>
            <p:ph sz="quarter" idx="17" hasCustomPrompt="1"/>
          </p:nvPr>
        </p:nvSpPr>
        <p:spPr>
          <a:xfrm>
            <a:off x="365672" y="2522220"/>
            <a:ext cx="5220000" cy="246930"/>
          </a:xfrm>
          <a:prstGeom prst="rect">
            <a:avLst/>
          </a:prstGeom>
          <a:solidFill>
            <a:schemeClr val="bg1"/>
          </a:solidFill>
        </p:spPr>
        <p:txBody>
          <a:bodyPr lIns="36000" tIns="36000" rIns="252000" bIns="36000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SzPct val="80000"/>
              <a:buFontTx/>
              <a:buNone/>
              <a:defRPr sz="1400" b="0">
                <a:latin typeface="Titillium Web" panose="00000500000000000000" pitchFamily="2" charset="0"/>
              </a:defRPr>
            </a:lvl1pPr>
            <a:lvl2pPr marL="342900" indent="0">
              <a:buClr>
                <a:schemeClr val="accent1"/>
              </a:buClr>
              <a:buSzPct val="80000"/>
              <a:buFontTx/>
              <a:buNone/>
              <a:defRPr sz="1600">
                <a:latin typeface="Titillium Web" panose="00000500000000000000" pitchFamily="2" charset="0"/>
              </a:defRPr>
            </a:lvl2pPr>
            <a:lvl3pPr marL="685800" indent="0">
              <a:buClr>
                <a:schemeClr val="tx2">
                  <a:lumMod val="60000"/>
                  <a:lumOff val="40000"/>
                </a:schemeClr>
              </a:buClr>
              <a:buSzPct val="80000"/>
              <a:buFontTx/>
              <a:buNone/>
              <a:defRPr sz="16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lnSpc>
                <a:spcPct val="100000"/>
              </a:lnSpc>
              <a:spcBef>
                <a:spcPts val="0"/>
              </a:spcBef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/>
              <a:t>[Name]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5585672" y="3286280"/>
            <a:ext cx="1758950" cy="776288"/>
          </a:xfrm>
          <a:prstGeom prst="rect">
            <a:avLst/>
          </a:prstGeom>
          <a:solidFill>
            <a:schemeClr val="bg1"/>
          </a:solidFill>
        </p:spPr>
        <p:txBody>
          <a:bodyPr anchor="ctr" anchorCtr="0"/>
          <a:lstStyle>
            <a:lvl1pPr marL="0" indent="0" algn="ctr">
              <a:buNone/>
              <a:defRPr i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GB"/>
              <a:t>[Logo of Company.]</a:t>
            </a:r>
          </a:p>
        </p:txBody>
      </p:sp>
      <p:sp>
        <p:nvSpPr>
          <p:cNvPr id="13" name="Content Placeholder 83"/>
          <p:cNvSpPr>
            <a:spLocks noGrp="1"/>
          </p:cNvSpPr>
          <p:nvPr>
            <p:ph sz="quarter" idx="20" hasCustomPrompt="1"/>
          </p:nvPr>
        </p:nvSpPr>
        <p:spPr>
          <a:xfrm>
            <a:off x="365672" y="2763538"/>
            <a:ext cx="5220000" cy="246930"/>
          </a:xfrm>
          <a:prstGeom prst="rect">
            <a:avLst/>
          </a:prstGeom>
          <a:solidFill>
            <a:schemeClr val="bg1"/>
          </a:solidFill>
        </p:spPr>
        <p:txBody>
          <a:bodyPr lIns="36000" tIns="36000" rIns="252000" bIns="36000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SzPct val="80000"/>
              <a:buFontTx/>
              <a:buNone/>
              <a:defRPr sz="1400" b="0">
                <a:latin typeface="Titillium Web" panose="00000500000000000000" pitchFamily="2" charset="0"/>
              </a:defRPr>
            </a:lvl1pPr>
            <a:lvl2pPr marL="342900" indent="0">
              <a:buClr>
                <a:schemeClr val="accent1"/>
              </a:buClr>
              <a:buSzPct val="80000"/>
              <a:buFontTx/>
              <a:buNone/>
              <a:defRPr sz="1600">
                <a:latin typeface="Titillium Web" panose="00000500000000000000" pitchFamily="2" charset="0"/>
              </a:defRPr>
            </a:lvl2pPr>
            <a:lvl3pPr marL="685800" indent="0">
              <a:buClr>
                <a:schemeClr val="tx2">
                  <a:lumMod val="60000"/>
                  <a:lumOff val="40000"/>
                </a:schemeClr>
              </a:buClr>
              <a:buSzPct val="80000"/>
              <a:buFontTx/>
              <a:buNone/>
              <a:defRPr sz="16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lnSpc>
                <a:spcPct val="100000"/>
              </a:lnSpc>
              <a:spcBef>
                <a:spcPts val="0"/>
              </a:spcBef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/>
              <a:t>[Role]</a:t>
            </a:r>
          </a:p>
        </p:txBody>
      </p:sp>
      <p:sp>
        <p:nvSpPr>
          <p:cNvPr id="14" name="Content Placeholder 83"/>
          <p:cNvSpPr>
            <a:spLocks noGrp="1"/>
          </p:cNvSpPr>
          <p:nvPr>
            <p:ph sz="quarter" idx="21" hasCustomPrompt="1"/>
          </p:nvPr>
        </p:nvSpPr>
        <p:spPr>
          <a:xfrm>
            <a:off x="365672" y="3004855"/>
            <a:ext cx="5220000" cy="246930"/>
          </a:xfrm>
          <a:prstGeom prst="rect">
            <a:avLst/>
          </a:prstGeom>
          <a:solidFill>
            <a:schemeClr val="bg1"/>
          </a:solidFill>
        </p:spPr>
        <p:txBody>
          <a:bodyPr lIns="36000" tIns="36000" rIns="252000" bIns="36000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SzPct val="80000"/>
              <a:buFontTx/>
              <a:buNone/>
              <a:defRPr sz="1400" b="0">
                <a:latin typeface="Titillium Web" panose="00000500000000000000" pitchFamily="2" charset="0"/>
              </a:defRPr>
            </a:lvl1pPr>
            <a:lvl2pPr marL="342900" indent="0">
              <a:buClr>
                <a:schemeClr val="accent1"/>
              </a:buClr>
              <a:buSzPct val="80000"/>
              <a:buFontTx/>
              <a:buNone/>
              <a:defRPr sz="1600">
                <a:latin typeface="Titillium Web" panose="00000500000000000000" pitchFamily="2" charset="0"/>
              </a:defRPr>
            </a:lvl2pPr>
            <a:lvl3pPr marL="685800" indent="0">
              <a:buClr>
                <a:schemeClr val="tx2">
                  <a:lumMod val="60000"/>
                  <a:lumOff val="40000"/>
                </a:schemeClr>
              </a:buClr>
              <a:buSzPct val="80000"/>
              <a:buFontTx/>
              <a:buNone/>
              <a:defRPr sz="1600" i="1">
                <a:latin typeface="Titillium Web" panose="00000500000000000000" pitchFamily="2" charset="0"/>
              </a:defRPr>
            </a:lvl3pPr>
            <a:lvl4pPr marL="10287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4pPr>
            <a:lvl5pPr marL="13716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5pPr>
            <a:lvl6pPr marL="17145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6pPr>
            <a:lvl7pPr marL="20574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7pPr>
            <a:lvl8pPr marL="2400300" indent="0"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8pPr>
            <a:lvl9pPr marL="2743200" indent="0">
              <a:lnSpc>
                <a:spcPct val="100000"/>
              </a:lnSpc>
              <a:spcBef>
                <a:spcPts val="0"/>
              </a:spcBef>
              <a:buSzPct val="80000"/>
              <a:buFont typeface="Titillium Web" panose="00000500000000000000" pitchFamily="2" charset="0"/>
              <a:buNone/>
              <a:defRPr sz="1100">
                <a:latin typeface="Titillium Web" panose="00000500000000000000" pitchFamily="2" charset="0"/>
              </a:defRPr>
            </a:lvl9pPr>
          </a:lstStyle>
          <a:p>
            <a:pPr lvl="0"/>
            <a:r>
              <a:rPr lang="en-US"/>
              <a:t>[Company Name]</a:t>
            </a:r>
          </a:p>
        </p:txBody>
      </p:sp>
    </p:spTree>
    <p:extLst>
      <p:ext uri="{BB962C8B-B14F-4D97-AF65-F5344CB8AC3E}">
        <p14:creationId xmlns:p14="http://schemas.microsoft.com/office/powerpoint/2010/main" val="17831307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_Thank_you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PT_Strip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2668" y="804176"/>
            <a:ext cx="3048264" cy="3883489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812666" y="707300"/>
            <a:ext cx="1435233" cy="44331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b="1">
                <a:latin typeface="Titillium Web" panose="00000500000000000000" pitchFamily="2" charset="0"/>
              </a:rPr>
              <a:t>Thank you.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812666" y="1461191"/>
            <a:ext cx="2265814" cy="1053409"/>
          </a:xfrm>
          <a:prstGeom prst="rect">
            <a:avLst/>
          </a:prstGeom>
          <a:solidFill>
            <a:schemeClr val="bg1"/>
          </a:solidFill>
        </p:spPr>
        <p:txBody>
          <a:bodyPr wrap="square" lIns="180000" tIns="108000" rtlCol="0" anchor="t" anchorCtr="0">
            <a:noAutofit/>
          </a:bodyPr>
          <a:lstStyle/>
          <a:p>
            <a:pPr algn="l">
              <a:spcAft>
                <a:spcPts val="600"/>
              </a:spcAft>
            </a:pPr>
            <a:r>
              <a:rPr lang="en-GB" b="1" dirty="0">
                <a:latin typeface="Titillium Web" panose="00000500000000000000" pitchFamily="2" charset="0"/>
              </a:rPr>
              <a:t>Get in touch</a:t>
            </a:r>
          </a:p>
          <a:p>
            <a:pPr marL="171450" indent="-171450" algn="l">
              <a:spcBef>
                <a:spcPts val="0"/>
              </a:spcBef>
              <a:spcAft>
                <a:spcPts val="600"/>
              </a:spcAft>
              <a:buSzPct val="80000"/>
              <a:buFont typeface="Titillium Web" panose="00000500000000000000" pitchFamily="2" charset="0"/>
              <a:buChar char="&gt;"/>
            </a:pPr>
            <a:r>
              <a:rPr lang="en-GB" sz="1200" b="0" dirty="0">
                <a:latin typeface="Titillium Web" panose="00000500000000000000" pitchFamily="2" charset="0"/>
              </a:rPr>
              <a:t>info@featurespace.com</a:t>
            </a:r>
          </a:p>
          <a:p>
            <a:pPr marL="171450" indent="-171450" algn="l">
              <a:spcBef>
                <a:spcPts val="0"/>
              </a:spcBef>
              <a:spcAft>
                <a:spcPts val="600"/>
              </a:spcAft>
              <a:buSzPct val="80000"/>
              <a:buFont typeface="Titillium Web" panose="00000500000000000000" pitchFamily="2" charset="0"/>
              <a:buChar char="&gt;"/>
            </a:pPr>
            <a:r>
              <a:rPr lang="en-GB" sz="1200" b="0" dirty="0">
                <a:latin typeface="Titillium Web" panose="00000500000000000000" pitchFamily="2" charset="0"/>
              </a:rPr>
              <a:t>www.featurespace.com</a:t>
            </a:r>
          </a:p>
          <a:p>
            <a:pPr algn="l"/>
            <a:endParaRPr lang="en-GB" b="1" dirty="0">
              <a:latin typeface="Titillium Web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74592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ey+Log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mplete_lock-up_CMY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52" y="1954709"/>
            <a:ext cx="3429896" cy="125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08542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4579698"/>
            <a:ext cx="9144000" cy="563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tillium Web" panose="00000500000000000000" pitchFamily="2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271927" y="4697371"/>
            <a:ext cx="7264017" cy="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Titillium Web" panose="00000500000000000000" pitchFamily="2" charset="0"/>
            </a:endParaRPr>
          </a:p>
        </p:txBody>
      </p:sp>
      <p:pic>
        <p:nvPicPr>
          <p:cNvPr id="9" name="Picture 8" descr="Featurespace_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63" y="4697369"/>
            <a:ext cx="713236" cy="344841"/>
          </a:xfrm>
          <a:prstGeom prst="rect">
            <a:avLst/>
          </a:prstGeom>
        </p:spPr>
      </p:pic>
      <p:pic>
        <p:nvPicPr>
          <p:cNvPr id="10" name="Picture 9" descr="Outsmart_Risk_with_Strip_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998" y="4697371"/>
            <a:ext cx="930942" cy="229385"/>
          </a:xfrm>
          <a:prstGeom prst="rect">
            <a:avLst/>
          </a:prstGeom>
        </p:spPr>
      </p:pic>
      <p:pic>
        <p:nvPicPr>
          <p:cNvPr id="11" name="Picture 10" descr="PPT_Strip_RGB.png"/>
          <p:cNvPicPr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8980"/>
            <a:ext cx="9144000" cy="36000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264162" y="136217"/>
            <a:ext cx="80338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itillium Web" panose="00000500000000000000" pitchFamily="2" charset="0"/>
              </a:rPr>
              <a:t>ARIC</a:t>
            </a:r>
            <a:r>
              <a:rPr lang="en-GB" baseline="30000" dirty="0">
                <a:latin typeface="Titillium Web" panose="00000500000000000000" pitchFamily="2" charset="0"/>
              </a:rPr>
              <a:t>™</a:t>
            </a:r>
            <a:r>
              <a:rPr lang="en-GB" baseline="0" dirty="0">
                <a:latin typeface="Titillium Web" panose="00000500000000000000" pitchFamily="2" charset="0"/>
              </a:rPr>
              <a:t> </a:t>
            </a:r>
            <a:r>
              <a:rPr lang="en-GB" dirty="0">
                <a:latin typeface="Titillium Web" panose="00000500000000000000" pitchFamily="2" charset="0"/>
              </a:rPr>
              <a:t>Platform </a:t>
            </a:r>
            <a:r>
              <a:rPr lang="en-GB" sz="3000" baseline="2000" dirty="0">
                <a:latin typeface="Titillium Web" panose="00000500000000000000" pitchFamily="2" charset="0"/>
              </a:rPr>
              <a:t>|</a:t>
            </a:r>
            <a:r>
              <a:rPr lang="en-GB" dirty="0">
                <a:latin typeface="Titillium Web" panose="00000500000000000000" pitchFamily="2" charset="0"/>
              </a:rPr>
              <a:t> </a:t>
            </a:r>
            <a:r>
              <a:rPr lang="en-GB" dirty="0">
                <a:latin typeface="Titillium WebBold" panose="00000800000000000000" pitchFamily="2" charset="0"/>
              </a:rPr>
              <a:t>Roadmap </a:t>
            </a:r>
            <a:endParaRPr lang="en-GB" b="1" dirty="0">
              <a:solidFill>
                <a:srgbClr val="FA5D1B"/>
              </a:solidFill>
              <a:latin typeface="Titillium Web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76958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01" y="0"/>
            <a:ext cx="7703062" cy="51435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804333" y="1188066"/>
            <a:ext cx="45719" cy="28082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Titillium Web" panose="00000500000000000000" pitchFamily="2" charset="0"/>
            </a:endParaRPr>
          </a:p>
        </p:txBody>
      </p:sp>
      <p:pic>
        <p:nvPicPr>
          <p:cNvPr id="10" name="Picture 9" descr="Featurespace_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18" y="3698497"/>
            <a:ext cx="1450005" cy="701060"/>
          </a:xfrm>
          <a:prstGeom prst="rect">
            <a:avLst/>
          </a:prstGeom>
        </p:spPr>
      </p:pic>
      <p:pic>
        <p:nvPicPr>
          <p:cNvPr id="11" name="Picture 10" descr="Outsmart_Risk_Logo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807" y="4399558"/>
            <a:ext cx="1450005" cy="287300"/>
          </a:xfrm>
          <a:prstGeom prst="rect">
            <a:avLst/>
          </a:prstGeom>
        </p:spPr>
      </p:pic>
      <p:sp>
        <p:nvSpPr>
          <p:cNvPr id="1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804332" y="1963142"/>
            <a:ext cx="3775287" cy="320038"/>
          </a:xfrm>
          <a:prstGeom prst="rect">
            <a:avLst/>
          </a:prstGeom>
          <a:solidFill>
            <a:schemeClr val="bg1"/>
          </a:solidFill>
        </p:spPr>
        <p:txBody>
          <a:bodyPr lIns="144000" tIns="36000" rIns="108000" bIns="108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Titillium Web" panose="00000500000000000000" pitchFamily="2" charset="0"/>
              <a:buNone/>
              <a:defRPr sz="1200"/>
            </a:lvl1pPr>
            <a:lvl2pPr marL="1588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tabLst>
                <a:tab pos="180975" algn="l"/>
              </a:tabLst>
              <a:defRPr sz="1200">
                <a:latin typeface="Titillium Web" panose="00000500000000000000" pitchFamily="2" charset="0"/>
              </a:defRPr>
            </a:lvl2pPr>
            <a:lvl3pPr marL="857250" indent="-171450">
              <a:buFont typeface="Titillium Web" panose="00000500000000000000" pitchFamily="2" charset="0"/>
              <a:buChar char="&gt;"/>
              <a:defRPr sz="1000"/>
            </a:lvl3pPr>
            <a:lvl4pPr marL="1200150" indent="-171450">
              <a:buFont typeface="Titillium Web" panose="00000500000000000000" pitchFamily="2" charset="0"/>
              <a:buChar char="&gt;"/>
              <a:defRPr sz="900"/>
            </a:lvl4pPr>
            <a:lvl5pPr marL="1543050" indent="-171450">
              <a:buFont typeface="Titillium Web" panose="00000500000000000000" pitchFamily="2" charset="0"/>
              <a:buChar char="&gt;"/>
              <a:defRPr sz="900"/>
            </a:lvl5pPr>
          </a:lstStyle>
          <a:p>
            <a:pPr lvl="1"/>
            <a:r>
              <a:rPr lang="en-US"/>
              <a:t>[01 January 2017]</a:t>
            </a:r>
          </a:p>
        </p:txBody>
      </p:sp>
      <p:sp>
        <p:nvSpPr>
          <p:cNvPr id="16" name="Text Placeholder 30"/>
          <p:cNvSpPr>
            <a:spLocks noGrp="1"/>
          </p:cNvSpPr>
          <p:nvPr>
            <p:ph type="body" sz="quarter" idx="16" hasCustomPrompt="1"/>
          </p:nvPr>
        </p:nvSpPr>
        <p:spPr>
          <a:xfrm>
            <a:off x="804332" y="991148"/>
            <a:ext cx="3775287" cy="33146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44000" tIns="72000" rIns="144000" bIns="0" anchor="t" anchorCtr="0">
            <a:normAutofit/>
          </a:bodyPr>
          <a:lstStyle>
            <a:lvl1pPr marL="0" indent="0">
              <a:buNone/>
              <a:defRPr sz="1600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[Client Name or Featurespace]</a:t>
            </a:r>
          </a:p>
        </p:txBody>
      </p:sp>
      <p:sp>
        <p:nvSpPr>
          <p:cNvPr id="17" name="Text Placeholder 30"/>
          <p:cNvSpPr>
            <a:spLocks noGrp="1"/>
          </p:cNvSpPr>
          <p:nvPr>
            <p:ph type="body" sz="quarter" idx="17" hasCustomPrompt="1"/>
          </p:nvPr>
        </p:nvSpPr>
        <p:spPr>
          <a:xfrm>
            <a:off x="804332" y="1322613"/>
            <a:ext cx="3775287" cy="63997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44000" tIns="72000" rIns="144000" bIns="0" anchor="t" anchorCtr="0">
            <a:normAutofit/>
          </a:bodyPr>
          <a:lstStyle>
            <a:lvl1pPr marL="0" indent="0">
              <a:buNone/>
              <a:defRPr sz="2000" b="1" baseline="0">
                <a:latin typeface="Titillium Web" panose="00000500000000000000" pitchFamily="2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[Presentation Title Goes Here and onto the Next Line]</a:t>
            </a:r>
          </a:p>
        </p:txBody>
      </p:sp>
    </p:spTree>
    <p:extLst>
      <p:ext uri="{BB962C8B-B14F-4D97-AF65-F5344CB8AC3E}">
        <p14:creationId xmlns:p14="http://schemas.microsoft.com/office/powerpoint/2010/main" val="3475277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0.xml"/><Relationship Id="rId39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48.xml"/><Relationship Id="rId42" Type="http://schemas.openxmlformats.org/officeDocument/2006/relationships/slideLayout" Target="../slideLayouts/slideLayout56.xml"/><Relationship Id="rId47" Type="http://schemas.openxmlformats.org/officeDocument/2006/relationships/slideLayout" Target="../slideLayouts/slideLayout61.xml"/><Relationship Id="rId50" Type="http://schemas.openxmlformats.org/officeDocument/2006/relationships/slideLayout" Target="../slideLayouts/slideLayout64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9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32" Type="http://schemas.openxmlformats.org/officeDocument/2006/relationships/slideLayout" Target="../slideLayouts/slideLayout46.xml"/><Relationship Id="rId37" Type="http://schemas.openxmlformats.org/officeDocument/2006/relationships/slideLayout" Target="../slideLayouts/slideLayout51.xml"/><Relationship Id="rId40" Type="http://schemas.openxmlformats.org/officeDocument/2006/relationships/slideLayout" Target="../slideLayouts/slideLayout54.xml"/><Relationship Id="rId45" Type="http://schemas.openxmlformats.org/officeDocument/2006/relationships/slideLayout" Target="../slideLayouts/slideLayout59.xml"/><Relationship Id="rId53" Type="http://schemas.openxmlformats.org/officeDocument/2006/relationships/slideLayout" Target="../slideLayouts/slideLayout67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31" Type="http://schemas.openxmlformats.org/officeDocument/2006/relationships/slideLayout" Target="../slideLayouts/slideLayout45.xml"/><Relationship Id="rId44" Type="http://schemas.openxmlformats.org/officeDocument/2006/relationships/slideLayout" Target="../slideLayouts/slideLayout58.xml"/><Relationship Id="rId52" Type="http://schemas.openxmlformats.org/officeDocument/2006/relationships/slideLayout" Target="../slideLayouts/slideLayout66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4.xml"/><Relationship Id="rId35" Type="http://schemas.openxmlformats.org/officeDocument/2006/relationships/slideLayout" Target="../slideLayouts/slideLayout49.xml"/><Relationship Id="rId43" Type="http://schemas.openxmlformats.org/officeDocument/2006/relationships/slideLayout" Target="../slideLayouts/slideLayout57.xml"/><Relationship Id="rId48" Type="http://schemas.openxmlformats.org/officeDocument/2006/relationships/slideLayout" Target="../slideLayouts/slideLayout62.xml"/><Relationship Id="rId8" Type="http://schemas.openxmlformats.org/officeDocument/2006/relationships/slideLayout" Target="../slideLayouts/slideLayout22.xml"/><Relationship Id="rId51" Type="http://schemas.openxmlformats.org/officeDocument/2006/relationships/slideLayout" Target="../slideLayouts/slideLayout65.xml"/><Relationship Id="rId3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33" Type="http://schemas.openxmlformats.org/officeDocument/2006/relationships/slideLayout" Target="../slideLayouts/slideLayout47.xml"/><Relationship Id="rId38" Type="http://schemas.openxmlformats.org/officeDocument/2006/relationships/slideLayout" Target="../slideLayouts/slideLayout52.xml"/><Relationship Id="rId4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34.xml"/><Relationship Id="rId41" Type="http://schemas.openxmlformats.org/officeDocument/2006/relationships/slideLayout" Target="../slideLayouts/slideLayout55.xml"/><Relationship Id="rId54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slideLayout" Target="../slideLayouts/slideLayout42.xml"/><Relationship Id="rId36" Type="http://schemas.openxmlformats.org/officeDocument/2006/relationships/slideLayout" Target="../slideLayouts/slideLayout50.xml"/><Relationship Id="rId49" Type="http://schemas.openxmlformats.org/officeDocument/2006/relationships/slideLayout" Target="../slideLayouts/slideLayout6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26" Type="http://schemas.openxmlformats.org/officeDocument/2006/relationships/slideLayout" Target="../slideLayouts/slideLayout93.xml"/><Relationship Id="rId3" Type="http://schemas.openxmlformats.org/officeDocument/2006/relationships/slideLayout" Target="../slideLayouts/slideLayout70.xml"/><Relationship Id="rId21" Type="http://schemas.openxmlformats.org/officeDocument/2006/relationships/slideLayout" Target="../slideLayouts/slideLayout88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5" Type="http://schemas.openxmlformats.org/officeDocument/2006/relationships/slideLayout" Target="../slideLayouts/slideLayout92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87.xml"/><Relationship Id="rId29" Type="http://schemas.openxmlformats.org/officeDocument/2006/relationships/slideLayout" Target="../slideLayouts/slideLayout96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24" Type="http://schemas.openxmlformats.org/officeDocument/2006/relationships/slideLayout" Target="../slideLayouts/slideLayout91.xml"/><Relationship Id="rId32" Type="http://schemas.openxmlformats.org/officeDocument/2006/relationships/theme" Target="../theme/theme3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23" Type="http://schemas.openxmlformats.org/officeDocument/2006/relationships/slideLayout" Target="../slideLayouts/slideLayout90.xml"/><Relationship Id="rId28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86.xml"/><Relationship Id="rId31" Type="http://schemas.openxmlformats.org/officeDocument/2006/relationships/slideLayout" Target="../slideLayouts/slideLayout98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Relationship Id="rId22" Type="http://schemas.openxmlformats.org/officeDocument/2006/relationships/slideLayout" Target="../slideLayouts/slideLayout89.xml"/><Relationship Id="rId27" Type="http://schemas.openxmlformats.org/officeDocument/2006/relationships/slideLayout" Target="../slideLayouts/slideLayout94.xml"/><Relationship Id="rId30" Type="http://schemas.openxmlformats.org/officeDocument/2006/relationships/slideLayout" Target="../slideLayouts/slideLayout9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7.xml"/><Relationship Id="rId18" Type="http://schemas.openxmlformats.org/officeDocument/2006/relationships/slideLayout" Target="../slideLayouts/slideLayout132.xml"/><Relationship Id="rId26" Type="http://schemas.openxmlformats.org/officeDocument/2006/relationships/slideLayout" Target="../slideLayouts/slideLayout140.xml"/><Relationship Id="rId39" Type="http://schemas.openxmlformats.org/officeDocument/2006/relationships/slideLayout" Target="../slideLayouts/slideLayout153.xml"/><Relationship Id="rId21" Type="http://schemas.openxmlformats.org/officeDocument/2006/relationships/slideLayout" Target="../slideLayouts/slideLayout135.xml"/><Relationship Id="rId34" Type="http://schemas.openxmlformats.org/officeDocument/2006/relationships/slideLayout" Target="../slideLayouts/slideLayout148.xml"/><Relationship Id="rId42" Type="http://schemas.openxmlformats.org/officeDocument/2006/relationships/slideLayout" Target="../slideLayouts/slideLayout156.xml"/><Relationship Id="rId47" Type="http://schemas.openxmlformats.org/officeDocument/2006/relationships/slideLayout" Target="../slideLayouts/slideLayout161.xml"/><Relationship Id="rId50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6.xml"/><Relationship Id="rId16" Type="http://schemas.openxmlformats.org/officeDocument/2006/relationships/slideLayout" Target="../slideLayouts/slideLayout130.xml"/><Relationship Id="rId29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25.xml"/><Relationship Id="rId24" Type="http://schemas.openxmlformats.org/officeDocument/2006/relationships/slideLayout" Target="../slideLayouts/slideLayout138.xml"/><Relationship Id="rId32" Type="http://schemas.openxmlformats.org/officeDocument/2006/relationships/slideLayout" Target="../slideLayouts/slideLayout146.xml"/><Relationship Id="rId37" Type="http://schemas.openxmlformats.org/officeDocument/2006/relationships/slideLayout" Target="../slideLayouts/slideLayout151.xml"/><Relationship Id="rId40" Type="http://schemas.openxmlformats.org/officeDocument/2006/relationships/slideLayout" Target="../slideLayouts/slideLayout154.xml"/><Relationship Id="rId45" Type="http://schemas.openxmlformats.org/officeDocument/2006/relationships/slideLayout" Target="../slideLayouts/slideLayout159.xml"/><Relationship Id="rId53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19" Type="http://schemas.openxmlformats.org/officeDocument/2006/relationships/slideLayout" Target="../slideLayouts/slideLayout133.xml"/><Relationship Id="rId31" Type="http://schemas.openxmlformats.org/officeDocument/2006/relationships/slideLayout" Target="../slideLayouts/slideLayout145.xml"/><Relationship Id="rId44" Type="http://schemas.openxmlformats.org/officeDocument/2006/relationships/slideLayout" Target="../slideLayouts/slideLayout158.xml"/><Relationship Id="rId52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slideLayout" Target="../slideLayouts/slideLayout128.xml"/><Relationship Id="rId22" Type="http://schemas.openxmlformats.org/officeDocument/2006/relationships/slideLayout" Target="../slideLayouts/slideLayout136.xml"/><Relationship Id="rId27" Type="http://schemas.openxmlformats.org/officeDocument/2006/relationships/slideLayout" Target="../slideLayouts/slideLayout141.xml"/><Relationship Id="rId30" Type="http://schemas.openxmlformats.org/officeDocument/2006/relationships/slideLayout" Target="../slideLayouts/slideLayout144.xml"/><Relationship Id="rId35" Type="http://schemas.openxmlformats.org/officeDocument/2006/relationships/slideLayout" Target="../slideLayouts/slideLayout149.xml"/><Relationship Id="rId43" Type="http://schemas.openxmlformats.org/officeDocument/2006/relationships/slideLayout" Target="../slideLayouts/slideLayout157.xml"/><Relationship Id="rId48" Type="http://schemas.openxmlformats.org/officeDocument/2006/relationships/slideLayout" Target="../slideLayouts/slideLayout162.xml"/><Relationship Id="rId8" Type="http://schemas.openxmlformats.org/officeDocument/2006/relationships/slideLayout" Target="../slideLayouts/slideLayout122.xml"/><Relationship Id="rId51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6.xml"/><Relationship Id="rId17" Type="http://schemas.openxmlformats.org/officeDocument/2006/relationships/slideLayout" Target="../slideLayouts/slideLayout131.xml"/><Relationship Id="rId25" Type="http://schemas.openxmlformats.org/officeDocument/2006/relationships/slideLayout" Target="../slideLayouts/slideLayout139.xml"/><Relationship Id="rId33" Type="http://schemas.openxmlformats.org/officeDocument/2006/relationships/slideLayout" Target="../slideLayouts/slideLayout147.xml"/><Relationship Id="rId38" Type="http://schemas.openxmlformats.org/officeDocument/2006/relationships/slideLayout" Target="../slideLayouts/slideLayout152.xml"/><Relationship Id="rId46" Type="http://schemas.openxmlformats.org/officeDocument/2006/relationships/slideLayout" Target="../slideLayouts/slideLayout160.xml"/><Relationship Id="rId20" Type="http://schemas.openxmlformats.org/officeDocument/2006/relationships/slideLayout" Target="../slideLayouts/slideLayout134.xml"/><Relationship Id="rId41" Type="http://schemas.openxmlformats.org/officeDocument/2006/relationships/slideLayout" Target="../slideLayouts/slideLayout155.xml"/><Relationship Id="rId54" Type="http://schemas.openxmlformats.org/officeDocument/2006/relationships/theme" Target="../theme/theme5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5" Type="http://schemas.openxmlformats.org/officeDocument/2006/relationships/slideLayout" Target="../slideLayouts/slideLayout129.xml"/><Relationship Id="rId23" Type="http://schemas.openxmlformats.org/officeDocument/2006/relationships/slideLayout" Target="../slideLayouts/slideLayout137.xml"/><Relationship Id="rId28" Type="http://schemas.openxmlformats.org/officeDocument/2006/relationships/slideLayout" Target="../slideLayouts/slideLayout142.xml"/><Relationship Id="rId36" Type="http://schemas.openxmlformats.org/officeDocument/2006/relationships/slideLayout" Target="../slideLayouts/slideLayout150.xml"/><Relationship Id="rId49" Type="http://schemas.openxmlformats.org/officeDocument/2006/relationships/slideLayout" Target="../slideLayouts/slideLayout1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slideLayout" Target="../slideLayouts/slideLayout180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slideLayout" Target="../slideLayouts/slideLayout179.xml"/><Relationship Id="rId17" Type="http://schemas.openxmlformats.org/officeDocument/2006/relationships/slideLayout" Target="../slideLayouts/slideLayout184.xml"/><Relationship Id="rId2" Type="http://schemas.openxmlformats.org/officeDocument/2006/relationships/slideLayout" Target="../slideLayouts/slideLayout169.xml"/><Relationship Id="rId16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Relationship Id="rId14" Type="http://schemas.openxmlformats.org/officeDocument/2006/relationships/slideLayout" Target="../slideLayouts/slideLayout1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6868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62" r:id="rId5"/>
    <p:sldLayoutId id="2147483663" r:id="rId6"/>
    <p:sldLayoutId id="2147483666" r:id="rId7"/>
    <p:sldLayoutId id="2147483667" r:id="rId8"/>
    <p:sldLayoutId id="2147483665" r:id="rId9"/>
    <p:sldLayoutId id="2147483664" r:id="rId10"/>
    <p:sldLayoutId id="2147483668" r:id="rId11"/>
    <p:sldLayoutId id="2147483658" r:id="rId12"/>
    <p:sldLayoutId id="2147483661" r:id="rId13"/>
    <p:sldLayoutId id="2147483659" r:id="rId14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Titillium Web" panose="00000500000000000000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Titillium Web" panose="020B0604020202020204" pitchFamily="34" charset="0"/>
        <a:buChar char="•"/>
        <a:defRPr sz="2100" kern="1200">
          <a:solidFill>
            <a:schemeClr val="tx1"/>
          </a:solidFill>
          <a:latin typeface="Titillium Web" panose="00000500000000000000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Titillium Web" panose="020B0604020202020204" pitchFamily="34" charset="0"/>
        <a:buChar char="•"/>
        <a:defRPr sz="1800" kern="1200">
          <a:solidFill>
            <a:schemeClr val="tx1"/>
          </a:solidFill>
          <a:latin typeface="Titillium Web" panose="00000500000000000000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Titillium Web" panose="020B0604020202020204" pitchFamily="34" charset="0"/>
        <a:buChar char="•"/>
        <a:defRPr sz="1500" kern="1200">
          <a:solidFill>
            <a:schemeClr val="tx1"/>
          </a:solidFill>
          <a:latin typeface="Titillium Web" panose="00000500000000000000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Titillium Web" panose="020B0604020202020204" pitchFamily="34" charset="0"/>
        <a:buChar char="•"/>
        <a:defRPr sz="1350" kern="1200">
          <a:solidFill>
            <a:schemeClr val="tx1"/>
          </a:solidFill>
          <a:latin typeface="Titillium Web" panose="00000500000000000000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Titillium Web" panose="020B0604020202020204" pitchFamily="34" charset="0"/>
        <a:buChar char="•"/>
        <a:defRPr sz="1350" kern="1200">
          <a:solidFill>
            <a:schemeClr val="tx1"/>
          </a:solidFill>
          <a:latin typeface="Titillium Web" panose="00000500000000000000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Titillium Web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Titillium Web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Titillium Web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Titillium Web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1458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0" r:id="rId38"/>
    <p:sldLayoutId id="2147483711" r:id="rId39"/>
    <p:sldLayoutId id="2147483712" r:id="rId40"/>
    <p:sldLayoutId id="2147483713" r:id="rId41"/>
    <p:sldLayoutId id="2147483714" r:id="rId42"/>
    <p:sldLayoutId id="2147483715" r:id="rId43"/>
    <p:sldLayoutId id="2147483716" r:id="rId44"/>
    <p:sldLayoutId id="2147483717" r:id="rId45"/>
    <p:sldLayoutId id="2147483718" r:id="rId46"/>
    <p:sldLayoutId id="2147483719" r:id="rId47"/>
    <p:sldLayoutId id="2147483720" r:id="rId48"/>
    <p:sldLayoutId id="2147483721" r:id="rId49"/>
    <p:sldLayoutId id="2147483722" r:id="rId50"/>
    <p:sldLayoutId id="2147483723" r:id="rId51"/>
    <p:sldLayoutId id="2147483724" r:id="rId52"/>
    <p:sldLayoutId id="2147483725" r:id="rId5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Titillium Web" panose="00000500000000000000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Titillium Web" panose="00000500000000000000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tillium Web" panose="00000500000000000000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Titillium Web" panose="00000500000000000000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Titillium Web" panose="00000500000000000000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Titillium Web" panose="00000500000000000000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9919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745" r:id="rId19"/>
    <p:sldLayoutId id="2147483746" r:id="rId20"/>
    <p:sldLayoutId id="2147483747" r:id="rId21"/>
    <p:sldLayoutId id="2147483748" r:id="rId22"/>
    <p:sldLayoutId id="2147483749" r:id="rId23"/>
    <p:sldLayoutId id="2147483750" r:id="rId24"/>
    <p:sldLayoutId id="2147483751" r:id="rId25"/>
    <p:sldLayoutId id="2147483752" r:id="rId26"/>
    <p:sldLayoutId id="2147483753" r:id="rId27"/>
    <p:sldLayoutId id="2147483754" r:id="rId28"/>
    <p:sldLayoutId id="2147483755" r:id="rId29"/>
    <p:sldLayoutId id="2147483756" r:id="rId30"/>
    <p:sldLayoutId id="2147483757" r:id="rId3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Titillium Web" panose="00000500000000000000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Titillium Web" panose="00000500000000000000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tillium Web" panose="00000500000000000000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Titillium Web" panose="00000500000000000000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Titillium Web" panose="00000500000000000000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Titillium Web" panose="00000500000000000000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0363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928" r:id="rId16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Titillium Web" panose="00000500000000000000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Titillium Web" panose="00000500000000000000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tillium Web" panose="00000500000000000000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Titillium Web" panose="00000500000000000000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Titillium Web" panose="00000500000000000000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Titillium Web" panose="00000500000000000000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1874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  <p:sldLayoutId id="2147483820" r:id="rId14"/>
    <p:sldLayoutId id="2147483821" r:id="rId15"/>
    <p:sldLayoutId id="2147483822" r:id="rId16"/>
    <p:sldLayoutId id="2147483823" r:id="rId17"/>
    <p:sldLayoutId id="2147483824" r:id="rId18"/>
    <p:sldLayoutId id="2147483825" r:id="rId19"/>
    <p:sldLayoutId id="2147483826" r:id="rId20"/>
    <p:sldLayoutId id="2147483827" r:id="rId21"/>
    <p:sldLayoutId id="2147483828" r:id="rId22"/>
    <p:sldLayoutId id="2147483829" r:id="rId23"/>
    <p:sldLayoutId id="2147483830" r:id="rId24"/>
    <p:sldLayoutId id="2147483831" r:id="rId25"/>
    <p:sldLayoutId id="2147483832" r:id="rId26"/>
    <p:sldLayoutId id="2147483833" r:id="rId27"/>
    <p:sldLayoutId id="2147483834" r:id="rId28"/>
    <p:sldLayoutId id="2147483835" r:id="rId29"/>
    <p:sldLayoutId id="2147483836" r:id="rId30"/>
    <p:sldLayoutId id="2147483837" r:id="rId31"/>
    <p:sldLayoutId id="2147483838" r:id="rId32"/>
    <p:sldLayoutId id="2147483839" r:id="rId33"/>
    <p:sldLayoutId id="2147483840" r:id="rId34"/>
    <p:sldLayoutId id="2147483841" r:id="rId35"/>
    <p:sldLayoutId id="2147483842" r:id="rId36"/>
    <p:sldLayoutId id="2147483843" r:id="rId37"/>
    <p:sldLayoutId id="2147483844" r:id="rId38"/>
    <p:sldLayoutId id="2147483845" r:id="rId39"/>
    <p:sldLayoutId id="2147483846" r:id="rId40"/>
    <p:sldLayoutId id="2147483847" r:id="rId41"/>
    <p:sldLayoutId id="2147483848" r:id="rId42"/>
    <p:sldLayoutId id="2147483849" r:id="rId43"/>
    <p:sldLayoutId id="2147483850" r:id="rId44"/>
    <p:sldLayoutId id="2147483851" r:id="rId45"/>
    <p:sldLayoutId id="2147483852" r:id="rId46"/>
    <p:sldLayoutId id="2147483853" r:id="rId47"/>
    <p:sldLayoutId id="2147483854" r:id="rId48"/>
    <p:sldLayoutId id="2147483855" r:id="rId49"/>
    <p:sldLayoutId id="2147483856" r:id="rId50"/>
    <p:sldLayoutId id="2147483857" r:id="rId51"/>
    <p:sldLayoutId id="2147483858" r:id="rId52"/>
    <p:sldLayoutId id="2147483859" r:id="rId5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Titillium Web" panose="00000500000000000000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Titillium Web" panose="00000500000000000000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tillium Web" panose="00000500000000000000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Titillium Web" panose="00000500000000000000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Titillium Web" panose="00000500000000000000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Titillium Web" panose="00000500000000000000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588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  <p:sldLayoutId id="2147483941" r:id="rId12"/>
    <p:sldLayoutId id="2147483942" r:id="rId13"/>
    <p:sldLayoutId id="2147483943" r:id="rId14"/>
    <p:sldLayoutId id="2147483944" r:id="rId15"/>
    <p:sldLayoutId id="2147483945" r:id="rId16"/>
    <p:sldLayoutId id="2147483946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Titillium Web" panose="00000500000000000000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Titillium Web" panose="020B0604020202020204" pitchFamily="34" charset="0"/>
        <a:buChar char="•"/>
        <a:defRPr sz="2100" kern="1200">
          <a:solidFill>
            <a:schemeClr val="tx1"/>
          </a:solidFill>
          <a:latin typeface="Titillium Web" panose="00000500000000000000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Titillium Web" panose="020B0604020202020204" pitchFamily="34" charset="0"/>
        <a:buChar char="•"/>
        <a:defRPr sz="1800" kern="1200">
          <a:solidFill>
            <a:schemeClr val="tx1"/>
          </a:solidFill>
          <a:latin typeface="Titillium Web" panose="00000500000000000000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Titillium Web" panose="020B0604020202020204" pitchFamily="34" charset="0"/>
        <a:buChar char="•"/>
        <a:defRPr sz="1500" kern="1200">
          <a:solidFill>
            <a:schemeClr val="tx1"/>
          </a:solidFill>
          <a:latin typeface="Titillium Web" panose="00000500000000000000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Titillium Web" panose="020B0604020202020204" pitchFamily="34" charset="0"/>
        <a:buChar char="•"/>
        <a:defRPr sz="1350" kern="1200">
          <a:solidFill>
            <a:schemeClr val="tx1"/>
          </a:solidFill>
          <a:latin typeface="Titillium Web" panose="00000500000000000000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Titillium Web" panose="020B0604020202020204" pitchFamily="34" charset="0"/>
        <a:buChar char="•"/>
        <a:defRPr sz="1350" kern="1200">
          <a:solidFill>
            <a:schemeClr val="tx1"/>
          </a:solidFill>
          <a:latin typeface="Titillium Web" panose="00000500000000000000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Titillium Web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Titillium Web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Titillium Web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Titillium Web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0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png"/><Relationship Id="rId21" Type="http://schemas.openxmlformats.org/officeDocument/2006/relationships/image" Target="../media/image42.png"/><Relationship Id="rId7" Type="http://schemas.openxmlformats.org/officeDocument/2006/relationships/image" Target="../media/image28.sv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image" Target="../media/image23.jpg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172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24" Type="http://schemas.microsoft.com/office/2007/relationships/hdphoto" Target="../media/hdphoto2.wdp"/><Relationship Id="rId5" Type="http://schemas.openxmlformats.org/officeDocument/2006/relationships/image" Target="../media/image26.svg"/><Relationship Id="rId15" Type="http://schemas.openxmlformats.org/officeDocument/2006/relationships/image" Target="../media/image36.png"/><Relationship Id="rId23" Type="http://schemas.openxmlformats.org/officeDocument/2006/relationships/image" Target="../media/image44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Relationship Id="rId14" Type="http://schemas.openxmlformats.org/officeDocument/2006/relationships/image" Target="../media/image35.png"/><Relationship Id="rId22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55.svg"/><Relationship Id="rId18" Type="http://schemas.openxmlformats.org/officeDocument/2006/relationships/image" Target="../media/image6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48.svg"/><Relationship Id="rId11" Type="http://schemas.openxmlformats.org/officeDocument/2006/relationships/image" Target="../media/image53.svg"/><Relationship Id="rId5" Type="http://schemas.openxmlformats.org/officeDocument/2006/relationships/image" Target="../media/image47.png"/><Relationship Id="rId15" Type="http://schemas.openxmlformats.org/officeDocument/2006/relationships/image" Target="../media/image57.svg"/><Relationship Id="rId10" Type="http://schemas.openxmlformats.org/officeDocument/2006/relationships/image" Target="../media/image52.png"/><Relationship Id="rId19" Type="http://schemas.openxmlformats.org/officeDocument/2006/relationships/image" Target="../media/image61.svg"/><Relationship Id="rId4" Type="http://schemas.openxmlformats.org/officeDocument/2006/relationships/image" Target="../media/image46.svg"/><Relationship Id="rId9" Type="http://schemas.openxmlformats.org/officeDocument/2006/relationships/image" Target="../media/image51.svg"/><Relationship Id="rId14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13" Type="http://schemas.openxmlformats.org/officeDocument/2006/relationships/image" Target="../media/image73.png"/><Relationship Id="rId18" Type="http://schemas.openxmlformats.org/officeDocument/2006/relationships/image" Target="../media/image78.svg"/><Relationship Id="rId3" Type="http://schemas.openxmlformats.org/officeDocument/2006/relationships/image" Target="../media/image63.png"/><Relationship Id="rId21" Type="http://schemas.openxmlformats.org/officeDocument/2006/relationships/image" Target="../media/image79.svg"/><Relationship Id="rId7" Type="http://schemas.openxmlformats.org/officeDocument/2006/relationships/image" Target="../media/image67.png"/><Relationship Id="rId12" Type="http://schemas.openxmlformats.org/officeDocument/2006/relationships/image" Target="../media/image72.svg"/><Relationship Id="rId17" Type="http://schemas.openxmlformats.org/officeDocument/2006/relationships/image" Target="../media/image7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6.svg"/><Relationship Id="rId20" Type="http://schemas.openxmlformats.org/officeDocument/2006/relationships/image" Target="../media/image61.svg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66.sv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5" Type="http://schemas.openxmlformats.org/officeDocument/2006/relationships/image" Target="../media/image75.png"/><Relationship Id="rId23" Type="http://schemas.openxmlformats.org/officeDocument/2006/relationships/image" Target="../media/image81.svg"/><Relationship Id="rId10" Type="http://schemas.openxmlformats.org/officeDocument/2006/relationships/image" Target="../media/image70.svg"/><Relationship Id="rId19" Type="http://schemas.openxmlformats.org/officeDocument/2006/relationships/image" Target="../media/image60.png"/><Relationship Id="rId4" Type="http://schemas.openxmlformats.org/officeDocument/2006/relationships/image" Target="../media/image64.svg"/><Relationship Id="rId9" Type="http://schemas.openxmlformats.org/officeDocument/2006/relationships/image" Target="../media/image69.png"/><Relationship Id="rId14" Type="http://schemas.openxmlformats.org/officeDocument/2006/relationships/image" Target="../media/image74.svg"/><Relationship Id="rId22" Type="http://schemas.openxmlformats.org/officeDocument/2006/relationships/image" Target="../media/image8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September 5, 2019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Featurespace Presentation for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dirty="0"/>
              <a:t>Lt. Governor's Task Force on Healthcare Access and Cost</a:t>
            </a:r>
          </a:p>
        </p:txBody>
      </p:sp>
    </p:spTree>
    <p:extLst>
      <p:ext uri="{BB962C8B-B14F-4D97-AF65-F5344CB8AC3E}">
        <p14:creationId xmlns:p14="http://schemas.microsoft.com/office/powerpoint/2010/main" val="3260439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 108">
            <a:extLst>
              <a:ext uri="{FF2B5EF4-FFF2-40B4-BE49-F238E27FC236}">
                <a16:creationId xmlns:a16="http://schemas.microsoft.com/office/drawing/2014/main" id="{9922394A-82DF-4C81-8FFE-1210F72B864E}"/>
              </a:ext>
            </a:extLst>
          </p:cNvPr>
          <p:cNvSpPr/>
          <p:nvPr/>
        </p:nvSpPr>
        <p:spPr>
          <a:xfrm>
            <a:off x="352916" y="232466"/>
            <a:ext cx="8702333" cy="860312"/>
          </a:xfrm>
          <a:prstGeom prst="rect">
            <a:avLst/>
          </a:prstGeom>
          <a:solidFill>
            <a:srgbClr val="DADADA">
              <a:alpha val="21961"/>
            </a:srgb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C866B15F-B662-4006-AFDF-8C7A400AAEC2}"/>
              </a:ext>
            </a:extLst>
          </p:cNvPr>
          <p:cNvSpPr/>
          <p:nvPr/>
        </p:nvSpPr>
        <p:spPr>
          <a:xfrm>
            <a:off x="352645" y="1248858"/>
            <a:ext cx="3042486" cy="2116845"/>
          </a:xfrm>
          <a:prstGeom prst="rect">
            <a:avLst/>
          </a:prstGeom>
          <a:solidFill>
            <a:srgbClr val="DADADA">
              <a:alpha val="21961"/>
            </a:srgb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12233026-7366-47AE-A57A-FD9A38B342B2}"/>
              </a:ext>
            </a:extLst>
          </p:cNvPr>
          <p:cNvSpPr/>
          <p:nvPr/>
        </p:nvSpPr>
        <p:spPr>
          <a:xfrm>
            <a:off x="1080375" y="1556394"/>
            <a:ext cx="650164" cy="230788"/>
          </a:xfrm>
          <a:prstGeom prst="rect">
            <a:avLst/>
          </a:prstGeom>
          <a:solidFill>
            <a:schemeClr val="bg1"/>
          </a:solidFill>
          <a:ln w="3175">
            <a:solidFill>
              <a:srgbClr val="5121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6A437003-9085-4F6B-AC53-30398E5695E8}"/>
              </a:ext>
            </a:extLst>
          </p:cNvPr>
          <p:cNvSpPr txBox="1"/>
          <p:nvPr/>
        </p:nvSpPr>
        <p:spPr>
          <a:xfrm>
            <a:off x="425793" y="1509446"/>
            <a:ext cx="733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D7421"/>
                </a:solidFill>
                <a:latin typeface="Titillium Web" panose="020B0604020202020204" charset="0"/>
              </a:rPr>
              <a:t>10:1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DF77EF10-4CB5-47AF-AC7C-02EF6E0924E5}"/>
              </a:ext>
            </a:extLst>
          </p:cNvPr>
          <p:cNvSpPr txBox="1"/>
          <p:nvPr/>
        </p:nvSpPr>
        <p:spPr>
          <a:xfrm>
            <a:off x="425793" y="2141246"/>
            <a:ext cx="733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D7421"/>
                </a:solidFill>
                <a:latin typeface="Titillium Web" panose="020B0604020202020204" charset="0"/>
              </a:rPr>
              <a:t>23:1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A95AF84C-EF63-4C15-BB8B-EBD066FBEF87}"/>
              </a:ext>
            </a:extLst>
          </p:cNvPr>
          <p:cNvSpPr txBox="1"/>
          <p:nvPr/>
        </p:nvSpPr>
        <p:spPr>
          <a:xfrm>
            <a:off x="425793" y="2888598"/>
            <a:ext cx="733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D7421"/>
                </a:solidFill>
                <a:latin typeface="Titillium Web" panose="020B0604020202020204" charset="0"/>
              </a:rPr>
              <a:t>100</a:t>
            </a:r>
            <a:r>
              <a:rPr lang="en-GB" sz="1400" b="1" dirty="0">
                <a:solidFill>
                  <a:srgbClr val="FD7421"/>
                </a:solidFill>
                <a:latin typeface="Titillium Web" panose="020B0604020202020204" charset="0"/>
              </a:rPr>
              <a:t>%</a:t>
            </a:r>
            <a:endParaRPr lang="en-GB" b="1" dirty="0">
              <a:solidFill>
                <a:srgbClr val="FD7421"/>
              </a:solidFill>
              <a:latin typeface="Titillium Web" panose="020B0604020202020204" charset="0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77464C89-EEAA-4C04-A608-7B354C25364D}"/>
              </a:ext>
            </a:extLst>
          </p:cNvPr>
          <p:cNvSpPr txBox="1"/>
          <p:nvPr/>
        </p:nvSpPr>
        <p:spPr>
          <a:xfrm>
            <a:off x="1730539" y="1494057"/>
            <a:ext cx="9471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Titillium Web" panose="020B0604020202020204" charset="0"/>
              </a:rPr>
              <a:t>False Positive Ratio Overall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75FE6505-71BD-49C6-B0EB-E003F3FFAC18}"/>
              </a:ext>
            </a:extLst>
          </p:cNvPr>
          <p:cNvSpPr txBox="1"/>
          <p:nvPr/>
        </p:nvSpPr>
        <p:spPr>
          <a:xfrm>
            <a:off x="1730539" y="2125857"/>
            <a:ext cx="10436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Titillium Web" panose="020B0604020202020204" charset="0"/>
              </a:rPr>
              <a:t>False Positive Ratio (CNP)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26505DE7-4D74-49D8-A520-764F973A1544}"/>
              </a:ext>
            </a:extLst>
          </p:cNvPr>
          <p:cNvSpPr txBox="1"/>
          <p:nvPr/>
        </p:nvSpPr>
        <p:spPr>
          <a:xfrm>
            <a:off x="1730539" y="2873209"/>
            <a:ext cx="814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Titillium Web" panose="020B0604020202020204" charset="0"/>
              </a:rPr>
              <a:t>Total Fraud Loss</a:t>
            </a:r>
          </a:p>
        </p:txBody>
      </p: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4094CAFB-CDA2-4190-AFF5-B97519F16574}"/>
              </a:ext>
            </a:extLst>
          </p:cNvPr>
          <p:cNvGrpSpPr/>
          <p:nvPr/>
        </p:nvGrpSpPr>
        <p:grpSpPr>
          <a:xfrm>
            <a:off x="3624896" y="1248858"/>
            <a:ext cx="5430353" cy="3245875"/>
            <a:chOff x="5820349" y="1961057"/>
            <a:chExt cx="6078862" cy="3859952"/>
          </a:xfrm>
          <a:solidFill>
            <a:srgbClr val="DADADA">
              <a:alpha val="21961"/>
            </a:srgbClr>
          </a:solidFill>
        </p:grpSpPr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1879BC78-7803-42E4-9BFD-A8760FAD6423}"/>
                </a:ext>
              </a:extLst>
            </p:cNvPr>
            <p:cNvSpPr/>
            <p:nvPr/>
          </p:nvSpPr>
          <p:spPr>
            <a:xfrm>
              <a:off x="5820349" y="1961057"/>
              <a:ext cx="6078862" cy="3859952"/>
            </a:xfrm>
            <a:custGeom>
              <a:avLst/>
              <a:gdLst>
                <a:gd name="connsiteX0" fmla="*/ 0 w 2657891"/>
                <a:gd name="connsiteY0" fmla="*/ 0 h 1794143"/>
                <a:gd name="connsiteX1" fmla="*/ 0 w 2657891"/>
                <a:gd name="connsiteY1" fmla="*/ 1794143 h 1794143"/>
                <a:gd name="connsiteX2" fmla="*/ 2348648 w 2657891"/>
                <a:gd name="connsiteY2" fmla="*/ 1788811 h 1794143"/>
                <a:gd name="connsiteX3" fmla="*/ 2345982 w 2657891"/>
                <a:gd name="connsiteY3" fmla="*/ 1117007 h 1794143"/>
                <a:gd name="connsiteX4" fmla="*/ 2657891 w 2657891"/>
                <a:gd name="connsiteY4" fmla="*/ 930395 h 1794143"/>
                <a:gd name="connsiteX5" fmla="*/ 2345982 w 2657891"/>
                <a:gd name="connsiteY5" fmla="*/ 751781 h 1794143"/>
                <a:gd name="connsiteX6" fmla="*/ 2353980 w 2657891"/>
                <a:gd name="connsiteY6" fmla="*/ 0 h 1794143"/>
                <a:gd name="connsiteX7" fmla="*/ 0 w 2657891"/>
                <a:gd name="connsiteY7" fmla="*/ 0 h 1794143"/>
                <a:gd name="connsiteX0" fmla="*/ 0 w 2657891"/>
                <a:gd name="connsiteY0" fmla="*/ 0 h 1794143"/>
                <a:gd name="connsiteX1" fmla="*/ 0 w 2657891"/>
                <a:gd name="connsiteY1" fmla="*/ 1794143 h 1794143"/>
                <a:gd name="connsiteX2" fmla="*/ 2343316 w 2657891"/>
                <a:gd name="connsiteY2" fmla="*/ 1791477 h 1794143"/>
                <a:gd name="connsiteX3" fmla="*/ 2345982 w 2657891"/>
                <a:gd name="connsiteY3" fmla="*/ 1117007 h 1794143"/>
                <a:gd name="connsiteX4" fmla="*/ 2657891 w 2657891"/>
                <a:gd name="connsiteY4" fmla="*/ 930395 h 1794143"/>
                <a:gd name="connsiteX5" fmla="*/ 2345982 w 2657891"/>
                <a:gd name="connsiteY5" fmla="*/ 751781 h 1794143"/>
                <a:gd name="connsiteX6" fmla="*/ 2353980 w 2657891"/>
                <a:gd name="connsiteY6" fmla="*/ 0 h 1794143"/>
                <a:gd name="connsiteX7" fmla="*/ 0 w 2657891"/>
                <a:gd name="connsiteY7" fmla="*/ 0 h 1794143"/>
                <a:gd name="connsiteX0" fmla="*/ 0 w 2657891"/>
                <a:gd name="connsiteY0" fmla="*/ 0 h 1794143"/>
                <a:gd name="connsiteX1" fmla="*/ 0 w 2657891"/>
                <a:gd name="connsiteY1" fmla="*/ 1794143 h 1794143"/>
                <a:gd name="connsiteX2" fmla="*/ 2343316 w 2657891"/>
                <a:gd name="connsiteY2" fmla="*/ 1791477 h 1794143"/>
                <a:gd name="connsiteX3" fmla="*/ 2345982 w 2657891"/>
                <a:gd name="connsiteY3" fmla="*/ 1117007 h 1794143"/>
                <a:gd name="connsiteX4" fmla="*/ 2657891 w 2657891"/>
                <a:gd name="connsiteY4" fmla="*/ 930395 h 1794143"/>
                <a:gd name="connsiteX5" fmla="*/ 2345982 w 2657891"/>
                <a:gd name="connsiteY5" fmla="*/ 751781 h 1794143"/>
                <a:gd name="connsiteX6" fmla="*/ 2351314 w 2657891"/>
                <a:gd name="connsiteY6" fmla="*/ 0 h 1794143"/>
                <a:gd name="connsiteX7" fmla="*/ 0 w 2657891"/>
                <a:gd name="connsiteY7" fmla="*/ 0 h 1794143"/>
                <a:gd name="connsiteX0" fmla="*/ 0 w 2351314"/>
                <a:gd name="connsiteY0" fmla="*/ 0 h 1794143"/>
                <a:gd name="connsiteX1" fmla="*/ 0 w 2351314"/>
                <a:gd name="connsiteY1" fmla="*/ 1794143 h 1794143"/>
                <a:gd name="connsiteX2" fmla="*/ 2343316 w 2351314"/>
                <a:gd name="connsiteY2" fmla="*/ 1791477 h 1794143"/>
                <a:gd name="connsiteX3" fmla="*/ 2345982 w 2351314"/>
                <a:gd name="connsiteY3" fmla="*/ 1117007 h 1794143"/>
                <a:gd name="connsiteX4" fmla="*/ 2345982 w 2351314"/>
                <a:gd name="connsiteY4" fmla="*/ 751781 h 1794143"/>
                <a:gd name="connsiteX5" fmla="*/ 2351314 w 2351314"/>
                <a:gd name="connsiteY5" fmla="*/ 0 h 1794143"/>
                <a:gd name="connsiteX6" fmla="*/ 0 w 2351314"/>
                <a:gd name="connsiteY6" fmla="*/ 0 h 1794143"/>
                <a:gd name="connsiteX0" fmla="*/ 0 w 2351314"/>
                <a:gd name="connsiteY0" fmla="*/ 0 h 1794143"/>
                <a:gd name="connsiteX1" fmla="*/ 0 w 2351314"/>
                <a:gd name="connsiteY1" fmla="*/ 1794143 h 1794143"/>
                <a:gd name="connsiteX2" fmla="*/ 2343316 w 2351314"/>
                <a:gd name="connsiteY2" fmla="*/ 1791477 h 1794143"/>
                <a:gd name="connsiteX3" fmla="*/ 2345982 w 2351314"/>
                <a:gd name="connsiteY3" fmla="*/ 1117007 h 1794143"/>
                <a:gd name="connsiteX4" fmla="*/ 2351314 w 2351314"/>
                <a:gd name="connsiteY4" fmla="*/ 0 h 1794143"/>
                <a:gd name="connsiteX5" fmla="*/ 0 w 2351314"/>
                <a:gd name="connsiteY5" fmla="*/ 0 h 1794143"/>
                <a:gd name="connsiteX0" fmla="*/ 0 w 2640755"/>
                <a:gd name="connsiteY0" fmla="*/ 0 h 1794143"/>
                <a:gd name="connsiteX1" fmla="*/ 0 w 2640755"/>
                <a:gd name="connsiteY1" fmla="*/ 1794143 h 1794143"/>
                <a:gd name="connsiteX2" fmla="*/ 2343316 w 2640755"/>
                <a:gd name="connsiteY2" fmla="*/ 1791477 h 1794143"/>
                <a:gd name="connsiteX3" fmla="*/ 2351314 w 2640755"/>
                <a:gd name="connsiteY3" fmla="*/ 0 h 1794143"/>
                <a:gd name="connsiteX4" fmla="*/ 0 w 2640755"/>
                <a:gd name="connsiteY4" fmla="*/ 0 h 1794143"/>
                <a:gd name="connsiteX0" fmla="*/ 0 w 2521726"/>
                <a:gd name="connsiteY0" fmla="*/ 0 h 1794143"/>
                <a:gd name="connsiteX1" fmla="*/ 0 w 2521726"/>
                <a:gd name="connsiteY1" fmla="*/ 1794143 h 1794143"/>
                <a:gd name="connsiteX2" fmla="*/ 2343316 w 2521726"/>
                <a:gd name="connsiteY2" fmla="*/ 1791477 h 1794143"/>
                <a:gd name="connsiteX3" fmla="*/ 2351314 w 2521726"/>
                <a:gd name="connsiteY3" fmla="*/ 0 h 1794143"/>
                <a:gd name="connsiteX4" fmla="*/ 0 w 2521726"/>
                <a:gd name="connsiteY4" fmla="*/ 0 h 1794143"/>
                <a:gd name="connsiteX0" fmla="*/ 0 w 2352352"/>
                <a:gd name="connsiteY0" fmla="*/ 0 h 1794143"/>
                <a:gd name="connsiteX1" fmla="*/ 0 w 2352352"/>
                <a:gd name="connsiteY1" fmla="*/ 1794143 h 1794143"/>
                <a:gd name="connsiteX2" fmla="*/ 2343316 w 2352352"/>
                <a:gd name="connsiteY2" fmla="*/ 1791477 h 1794143"/>
                <a:gd name="connsiteX3" fmla="*/ 2351314 w 2352352"/>
                <a:gd name="connsiteY3" fmla="*/ 0 h 1794143"/>
                <a:gd name="connsiteX4" fmla="*/ 0 w 2352352"/>
                <a:gd name="connsiteY4" fmla="*/ 0 h 1794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2352" h="1794143">
                  <a:moveTo>
                    <a:pt x="0" y="0"/>
                  </a:moveTo>
                  <a:lnTo>
                    <a:pt x="0" y="1794143"/>
                  </a:lnTo>
                  <a:lnTo>
                    <a:pt x="2343316" y="1791477"/>
                  </a:lnTo>
                  <a:cubicBezTo>
                    <a:pt x="2338160" y="1757148"/>
                    <a:pt x="2356857" y="1766433"/>
                    <a:pt x="2351314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E53EA4C6-410F-44F9-9A68-62C7F0EB58F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651396" y="5627712"/>
              <a:ext cx="197844" cy="164448"/>
              <a:chOff x="12774525" y="4461877"/>
              <a:chExt cx="304594" cy="258296"/>
            </a:xfrm>
            <a:grpFill/>
          </p:grpSpPr>
          <p:cxnSp>
            <p:nvCxnSpPr>
              <p:cNvPr id="201" name="Straight Connector 200">
                <a:extLst>
                  <a:ext uri="{FF2B5EF4-FFF2-40B4-BE49-F238E27FC236}">
                    <a16:creationId xmlns:a16="http://schemas.microsoft.com/office/drawing/2014/main" id="{8CE6C689-744C-4DB4-8554-CC87A2C0F165}"/>
                  </a:ext>
                </a:extLst>
              </p:cNvPr>
              <p:cNvCxnSpPr/>
              <p:nvPr/>
            </p:nvCxnSpPr>
            <p:spPr>
              <a:xfrm flipV="1">
                <a:off x="12774525" y="4461877"/>
                <a:ext cx="288982" cy="238048"/>
              </a:xfrm>
              <a:prstGeom prst="line">
                <a:avLst/>
              </a:pr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>
                <a:extLst>
                  <a:ext uri="{FF2B5EF4-FFF2-40B4-BE49-F238E27FC236}">
                    <a16:creationId xmlns:a16="http://schemas.microsoft.com/office/drawing/2014/main" id="{723F1609-5D49-4B5D-92CA-D72490993FD5}"/>
                  </a:ext>
                </a:extLst>
              </p:cNvPr>
              <p:cNvCxnSpPr/>
              <p:nvPr/>
            </p:nvCxnSpPr>
            <p:spPr>
              <a:xfrm flipV="1">
                <a:off x="12879635" y="4557420"/>
                <a:ext cx="197379" cy="162589"/>
              </a:xfrm>
              <a:prstGeom prst="line">
                <a:avLst/>
              </a:pr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01DC7BB4-CB1F-40CB-A687-8020827D8682}"/>
                  </a:ext>
                </a:extLst>
              </p:cNvPr>
              <p:cNvCxnSpPr/>
              <p:nvPr/>
            </p:nvCxnSpPr>
            <p:spPr>
              <a:xfrm flipV="1">
                <a:off x="12995409" y="4651218"/>
                <a:ext cx="83710" cy="68955"/>
              </a:xfrm>
              <a:prstGeom prst="line">
                <a:avLst/>
              </a:pr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49B126F4-7C0B-459C-8F92-AB80241ABCB8}"/>
              </a:ext>
            </a:extLst>
          </p:cNvPr>
          <p:cNvGrpSpPr>
            <a:grpSpLocks noChangeAspect="1"/>
          </p:cNvGrpSpPr>
          <p:nvPr/>
        </p:nvGrpSpPr>
        <p:grpSpPr>
          <a:xfrm>
            <a:off x="3863690" y="4279289"/>
            <a:ext cx="5044542" cy="215444"/>
            <a:chOff x="6344499" y="5358831"/>
            <a:chExt cx="5044542" cy="215444"/>
          </a:xfrm>
        </p:grpSpPr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FCA10639-03BD-438B-9DD9-8B1E9453FEA8}"/>
                </a:ext>
              </a:extLst>
            </p:cNvPr>
            <p:cNvCxnSpPr/>
            <p:nvPr/>
          </p:nvCxnSpPr>
          <p:spPr>
            <a:xfrm>
              <a:off x="6385867" y="5383850"/>
              <a:ext cx="5003174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5472150F-5E79-4167-8D71-03486A8A4EAD}"/>
                </a:ext>
              </a:extLst>
            </p:cNvPr>
            <p:cNvGrpSpPr/>
            <p:nvPr/>
          </p:nvGrpSpPr>
          <p:grpSpPr>
            <a:xfrm>
              <a:off x="6385867" y="5383181"/>
              <a:ext cx="4133284" cy="121600"/>
              <a:chOff x="6385867" y="5383849"/>
              <a:chExt cx="4133284" cy="419795"/>
            </a:xfrm>
          </p:grpSpPr>
          <p:cxnSp>
            <p:nvCxnSpPr>
              <p:cNvPr id="234" name="Straight Connector 233">
                <a:extLst>
                  <a:ext uri="{FF2B5EF4-FFF2-40B4-BE49-F238E27FC236}">
                    <a16:creationId xmlns:a16="http://schemas.microsoft.com/office/drawing/2014/main" id="{6CCAFAC4-3B20-49F3-A49F-5CB23CF499C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175970" y="5593747"/>
                <a:ext cx="419794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>
                <a:extLst>
                  <a:ext uri="{FF2B5EF4-FFF2-40B4-BE49-F238E27FC236}">
                    <a16:creationId xmlns:a16="http://schemas.microsoft.com/office/drawing/2014/main" id="{CE03ABD1-5E39-47AD-A6C5-140BBB59DA0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09633" y="5593747"/>
                <a:ext cx="419794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>
                <a:extLst>
                  <a:ext uri="{FF2B5EF4-FFF2-40B4-BE49-F238E27FC236}">
                    <a16:creationId xmlns:a16="http://schemas.microsoft.com/office/drawing/2014/main" id="{4FFF06D5-FEAF-4DF8-B14B-0E72D6E6DAB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8243296" y="5593746"/>
                <a:ext cx="419794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>
                <a:extLst>
                  <a:ext uri="{FF2B5EF4-FFF2-40B4-BE49-F238E27FC236}">
                    <a16:creationId xmlns:a16="http://schemas.microsoft.com/office/drawing/2014/main" id="{3B14EBBF-EFEC-42F5-8DAD-26241F1A202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9275591" y="5593746"/>
                <a:ext cx="419794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>
                <a:extLst>
                  <a:ext uri="{FF2B5EF4-FFF2-40B4-BE49-F238E27FC236}">
                    <a16:creationId xmlns:a16="http://schemas.microsoft.com/office/drawing/2014/main" id="{FE883FA3-A509-4E3A-8894-07564511B8A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0309254" y="5593746"/>
                <a:ext cx="419794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9" name="TextBox 228">
              <a:extLst>
                <a:ext uri="{FF2B5EF4-FFF2-40B4-BE49-F238E27FC236}">
                  <a16:creationId xmlns:a16="http://schemas.microsoft.com/office/drawing/2014/main" id="{05CD0D8B-057D-4DC3-96E6-810766FE41DB}"/>
                </a:ext>
              </a:extLst>
            </p:cNvPr>
            <p:cNvSpPr txBox="1"/>
            <p:nvPr/>
          </p:nvSpPr>
          <p:spPr>
            <a:xfrm>
              <a:off x="6344499" y="5358831"/>
              <a:ext cx="58966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tillium Web" panose="020B0604020202020204" charset="0"/>
                </a:rPr>
                <a:t>01 Feb</a:t>
              </a:r>
            </a:p>
          </p:txBody>
        </p:sp>
        <p:sp>
          <p:nvSpPr>
            <p:cNvPr id="230" name="TextBox 229">
              <a:extLst>
                <a:ext uri="{FF2B5EF4-FFF2-40B4-BE49-F238E27FC236}">
                  <a16:creationId xmlns:a16="http://schemas.microsoft.com/office/drawing/2014/main" id="{102288BD-E7CC-439F-B8A1-B710C35A744D}"/>
                </a:ext>
              </a:extLst>
            </p:cNvPr>
            <p:cNvSpPr txBox="1"/>
            <p:nvPr/>
          </p:nvSpPr>
          <p:spPr>
            <a:xfrm>
              <a:off x="7389581" y="5358831"/>
              <a:ext cx="58966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tillium Web" panose="020B0604020202020204" charset="0"/>
                </a:rPr>
                <a:t>08 Feb</a:t>
              </a:r>
            </a:p>
          </p:txBody>
        </p:sp>
        <p:sp>
          <p:nvSpPr>
            <p:cNvPr id="231" name="TextBox 230">
              <a:extLst>
                <a:ext uri="{FF2B5EF4-FFF2-40B4-BE49-F238E27FC236}">
                  <a16:creationId xmlns:a16="http://schemas.microsoft.com/office/drawing/2014/main" id="{63D89DD1-DFEE-438E-A676-E5FD52416712}"/>
                </a:ext>
              </a:extLst>
            </p:cNvPr>
            <p:cNvSpPr txBox="1"/>
            <p:nvPr/>
          </p:nvSpPr>
          <p:spPr>
            <a:xfrm>
              <a:off x="8425072" y="5358831"/>
              <a:ext cx="58966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tillium Web" panose="020B0604020202020204" charset="0"/>
                </a:rPr>
                <a:t>15 Feb</a:t>
              </a:r>
            </a:p>
          </p:txBody>
        </p:sp>
        <p:sp>
          <p:nvSpPr>
            <p:cNvPr id="232" name="TextBox 231">
              <a:extLst>
                <a:ext uri="{FF2B5EF4-FFF2-40B4-BE49-F238E27FC236}">
                  <a16:creationId xmlns:a16="http://schemas.microsoft.com/office/drawing/2014/main" id="{18B87FE0-282B-4271-968B-1B83C1B35E24}"/>
                </a:ext>
              </a:extLst>
            </p:cNvPr>
            <p:cNvSpPr txBox="1"/>
            <p:nvPr/>
          </p:nvSpPr>
          <p:spPr>
            <a:xfrm>
              <a:off x="9472111" y="5358831"/>
              <a:ext cx="58966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tillium Web" panose="020B0604020202020204" charset="0"/>
                </a:rPr>
                <a:t>22 Feb</a:t>
              </a:r>
            </a:p>
          </p:txBody>
        </p:sp>
        <p:sp>
          <p:nvSpPr>
            <p:cNvPr id="233" name="TextBox 232">
              <a:extLst>
                <a:ext uri="{FF2B5EF4-FFF2-40B4-BE49-F238E27FC236}">
                  <a16:creationId xmlns:a16="http://schemas.microsoft.com/office/drawing/2014/main" id="{A28821E3-49CC-4933-BF76-30959F35CAA0}"/>
                </a:ext>
              </a:extLst>
            </p:cNvPr>
            <p:cNvSpPr txBox="1"/>
            <p:nvPr/>
          </p:nvSpPr>
          <p:spPr>
            <a:xfrm>
              <a:off x="10519150" y="5358831"/>
              <a:ext cx="58966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tillium Web" panose="020B0604020202020204" charset="0"/>
                </a:rPr>
                <a:t>01 Mar</a:t>
              </a:r>
            </a:p>
          </p:txBody>
        </p:sp>
      </p:grp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2303ADFA-5C3A-4684-9058-96C768FC93EB}"/>
              </a:ext>
            </a:extLst>
          </p:cNvPr>
          <p:cNvGrpSpPr/>
          <p:nvPr/>
        </p:nvGrpSpPr>
        <p:grpSpPr>
          <a:xfrm>
            <a:off x="3566814" y="1765914"/>
            <a:ext cx="474847" cy="2528141"/>
            <a:chOff x="6174621" y="2576981"/>
            <a:chExt cx="474847" cy="2676551"/>
          </a:xfrm>
        </p:grpSpPr>
        <p:sp>
          <p:nvSpPr>
            <p:cNvPr id="240" name="TextBox 239">
              <a:extLst>
                <a:ext uri="{FF2B5EF4-FFF2-40B4-BE49-F238E27FC236}">
                  <a16:creationId xmlns:a16="http://schemas.microsoft.com/office/drawing/2014/main" id="{A070787A-D286-440E-B525-2B526169D2AA}"/>
                </a:ext>
              </a:extLst>
            </p:cNvPr>
            <p:cNvSpPr txBox="1"/>
            <p:nvPr/>
          </p:nvSpPr>
          <p:spPr>
            <a:xfrm>
              <a:off x="6359611" y="4999616"/>
              <a:ext cx="28985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tillium Web" panose="020B0604020202020204" charset="0"/>
                </a:rPr>
                <a:t>0</a:t>
              </a:r>
            </a:p>
          </p:txBody>
        </p:sp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1F290B06-29C1-46B0-8EAD-A5AEF45242BD}"/>
                </a:ext>
              </a:extLst>
            </p:cNvPr>
            <p:cNvGrpSpPr/>
            <p:nvPr/>
          </p:nvGrpSpPr>
          <p:grpSpPr>
            <a:xfrm>
              <a:off x="6174621" y="2576981"/>
              <a:ext cx="447267" cy="2069001"/>
              <a:chOff x="6174621" y="2576981"/>
              <a:chExt cx="447267" cy="2069001"/>
            </a:xfrm>
          </p:grpSpPr>
          <p:sp>
            <p:nvSpPr>
              <p:cNvPr id="242" name="TextBox 241">
                <a:extLst>
                  <a:ext uri="{FF2B5EF4-FFF2-40B4-BE49-F238E27FC236}">
                    <a16:creationId xmlns:a16="http://schemas.microsoft.com/office/drawing/2014/main" id="{5EC5E26E-9CD7-4E09-A647-55FEA66B793A}"/>
                  </a:ext>
                </a:extLst>
              </p:cNvPr>
              <p:cNvSpPr txBox="1"/>
              <p:nvPr/>
            </p:nvSpPr>
            <p:spPr>
              <a:xfrm>
                <a:off x="6176966" y="2576981"/>
                <a:ext cx="443021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tillium Web" panose="020B0604020202020204" charset="0"/>
                  </a:rPr>
                  <a:t>20K</a:t>
                </a:r>
              </a:p>
            </p:txBody>
          </p:sp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89ED0F17-86BB-4B24-9A43-6A94D1C7A825}"/>
                  </a:ext>
                </a:extLst>
              </p:cNvPr>
              <p:cNvSpPr txBox="1"/>
              <p:nvPr/>
            </p:nvSpPr>
            <p:spPr>
              <a:xfrm>
                <a:off x="6224587" y="4392066"/>
                <a:ext cx="394043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tillium Web" panose="020B0604020202020204" charset="0"/>
                  </a:rPr>
                  <a:t>5K</a:t>
                </a:r>
              </a:p>
            </p:txBody>
          </p:sp>
          <p:sp>
            <p:nvSpPr>
              <p:cNvPr id="244" name="TextBox 243">
                <a:extLst>
                  <a:ext uri="{FF2B5EF4-FFF2-40B4-BE49-F238E27FC236}">
                    <a16:creationId xmlns:a16="http://schemas.microsoft.com/office/drawing/2014/main" id="{8EF4463A-6FB0-47F0-B9E8-DE7066FDF651}"/>
                  </a:ext>
                </a:extLst>
              </p:cNvPr>
              <p:cNvSpPr txBox="1"/>
              <p:nvPr/>
            </p:nvSpPr>
            <p:spPr>
              <a:xfrm>
                <a:off x="6178867" y="3789568"/>
                <a:ext cx="443021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tillium Web" panose="020B0604020202020204" charset="0"/>
                  </a:rPr>
                  <a:t>10K</a:t>
                </a:r>
              </a:p>
            </p:txBody>
          </p:sp>
          <p:sp>
            <p:nvSpPr>
              <p:cNvPr id="245" name="TextBox 244">
                <a:extLst>
                  <a:ext uri="{FF2B5EF4-FFF2-40B4-BE49-F238E27FC236}">
                    <a16:creationId xmlns:a16="http://schemas.microsoft.com/office/drawing/2014/main" id="{B9325EB5-D2AF-4E6B-A9A7-933029615B1D}"/>
                  </a:ext>
                </a:extLst>
              </p:cNvPr>
              <p:cNvSpPr txBox="1"/>
              <p:nvPr/>
            </p:nvSpPr>
            <p:spPr>
              <a:xfrm>
                <a:off x="6174621" y="3185458"/>
                <a:ext cx="443021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tillium Web" panose="020B0604020202020204" charset="0"/>
                  </a:rPr>
                  <a:t>15K</a:t>
                </a:r>
              </a:p>
            </p:txBody>
          </p:sp>
        </p:grpSp>
      </p:grpSp>
      <p:sp>
        <p:nvSpPr>
          <p:cNvPr id="246" name="Freeform: Shape 245">
            <a:extLst>
              <a:ext uri="{FF2B5EF4-FFF2-40B4-BE49-F238E27FC236}">
                <a16:creationId xmlns:a16="http://schemas.microsoft.com/office/drawing/2014/main" id="{E1A78420-583F-4444-9801-A0B13F0E7481}"/>
              </a:ext>
            </a:extLst>
          </p:cNvPr>
          <p:cNvSpPr/>
          <p:nvPr/>
        </p:nvSpPr>
        <p:spPr>
          <a:xfrm>
            <a:off x="4063670" y="2104823"/>
            <a:ext cx="4770201" cy="615640"/>
          </a:xfrm>
          <a:custGeom>
            <a:avLst/>
            <a:gdLst>
              <a:gd name="connsiteX0" fmla="*/ 0 w 4842934"/>
              <a:gd name="connsiteY0" fmla="*/ 212883 h 686716"/>
              <a:gd name="connsiteX1" fmla="*/ 150861 w 4842934"/>
              <a:gd name="connsiteY1" fmla="*/ 413004 h 686716"/>
              <a:gd name="connsiteX2" fmla="*/ 310958 w 4842934"/>
              <a:gd name="connsiteY2" fmla="*/ 163622 h 686716"/>
              <a:gd name="connsiteX3" fmla="*/ 766618 w 4842934"/>
              <a:gd name="connsiteY3" fmla="*/ 268301 h 686716"/>
              <a:gd name="connsiteX4" fmla="*/ 920558 w 4842934"/>
              <a:gd name="connsiteY4" fmla="*/ 37392 h 686716"/>
              <a:gd name="connsiteX5" fmla="*/ 1083734 w 4842934"/>
              <a:gd name="connsiteY5" fmla="*/ 200568 h 686716"/>
              <a:gd name="connsiteX6" fmla="*/ 1213043 w 4842934"/>
              <a:gd name="connsiteY6" fmla="*/ 600810 h 686716"/>
              <a:gd name="connsiteX7" fmla="*/ 1293091 w 4842934"/>
              <a:gd name="connsiteY7" fmla="*/ 499210 h 686716"/>
              <a:gd name="connsiteX8" fmla="*/ 1379297 w 4842934"/>
              <a:gd name="connsiteY8" fmla="*/ 172859 h 686716"/>
              <a:gd name="connsiteX9" fmla="*/ 1548630 w 4842934"/>
              <a:gd name="connsiteY9" fmla="*/ 142071 h 686716"/>
              <a:gd name="connsiteX10" fmla="*/ 1862667 w 4842934"/>
              <a:gd name="connsiteY10" fmla="*/ 240592 h 686716"/>
              <a:gd name="connsiteX11" fmla="*/ 2016606 w 4842934"/>
              <a:gd name="connsiteY11" fmla="*/ 102047 h 686716"/>
              <a:gd name="connsiteX12" fmla="*/ 2189018 w 4842934"/>
              <a:gd name="connsiteY12" fmla="*/ 259065 h 686716"/>
              <a:gd name="connsiteX13" fmla="*/ 2309091 w 4842934"/>
              <a:gd name="connsiteY13" fmla="*/ 493053 h 686716"/>
              <a:gd name="connsiteX14" fmla="*/ 2410691 w 4842934"/>
              <a:gd name="connsiteY14" fmla="*/ 336034 h 686716"/>
              <a:gd name="connsiteX15" fmla="*/ 2496897 w 4842934"/>
              <a:gd name="connsiteY15" fmla="*/ 132834 h 686716"/>
              <a:gd name="connsiteX16" fmla="*/ 2635443 w 4842934"/>
              <a:gd name="connsiteY16" fmla="*/ 228277 h 686716"/>
              <a:gd name="connsiteX17" fmla="*/ 2949479 w 4842934"/>
              <a:gd name="connsiteY17" fmla="*/ 160544 h 686716"/>
              <a:gd name="connsiteX18" fmla="*/ 3103418 w 4842934"/>
              <a:gd name="connsiteY18" fmla="*/ 249828 h 686716"/>
              <a:gd name="connsiteX19" fmla="*/ 3281988 w 4842934"/>
              <a:gd name="connsiteY19" fmla="*/ 447 h 686716"/>
              <a:gd name="connsiteX20" fmla="*/ 3442085 w 4842934"/>
              <a:gd name="connsiteY20" fmla="*/ 197489 h 686716"/>
              <a:gd name="connsiteX21" fmla="*/ 3577552 w 4842934"/>
              <a:gd name="connsiteY21" fmla="*/ 511525 h 686716"/>
              <a:gd name="connsiteX22" fmla="*/ 3734570 w 4842934"/>
              <a:gd name="connsiteY22" fmla="*/ 71259 h 686716"/>
              <a:gd name="connsiteX23" fmla="*/ 3922376 w 4842934"/>
              <a:gd name="connsiteY23" fmla="*/ 86653 h 686716"/>
              <a:gd name="connsiteX24" fmla="*/ 4085552 w 4842934"/>
              <a:gd name="connsiteY24" fmla="*/ 179016 h 686716"/>
              <a:gd name="connsiteX25" fmla="*/ 4217940 w 4842934"/>
              <a:gd name="connsiteY25" fmla="*/ 179016 h 686716"/>
              <a:gd name="connsiteX26" fmla="*/ 4338012 w 4842934"/>
              <a:gd name="connsiteY26" fmla="*/ 65101 h 686716"/>
              <a:gd name="connsiteX27" fmla="*/ 4516582 w 4842934"/>
              <a:gd name="connsiteY27" fmla="*/ 314483 h 686716"/>
              <a:gd name="connsiteX28" fmla="*/ 4667443 w 4842934"/>
              <a:gd name="connsiteY28" fmla="*/ 613125 h 686716"/>
              <a:gd name="connsiteX29" fmla="*/ 4698230 w 4842934"/>
              <a:gd name="connsiteY29" fmla="*/ 650071 h 686716"/>
              <a:gd name="connsiteX30" fmla="*/ 4842934 w 4842934"/>
              <a:gd name="connsiteY30" fmla="*/ 157465 h 686716"/>
              <a:gd name="connsiteX0" fmla="*/ 0 w 4842934"/>
              <a:gd name="connsiteY0" fmla="*/ 212883 h 616288"/>
              <a:gd name="connsiteX1" fmla="*/ 150861 w 4842934"/>
              <a:gd name="connsiteY1" fmla="*/ 413004 h 616288"/>
              <a:gd name="connsiteX2" fmla="*/ 310958 w 4842934"/>
              <a:gd name="connsiteY2" fmla="*/ 163622 h 616288"/>
              <a:gd name="connsiteX3" fmla="*/ 766618 w 4842934"/>
              <a:gd name="connsiteY3" fmla="*/ 268301 h 616288"/>
              <a:gd name="connsiteX4" fmla="*/ 920558 w 4842934"/>
              <a:gd name="connsiteY4" fmla="*/ 37392 h 616288"/>
              <a:gd name="connsiteX5" fmla="*/ 1083734 w 4842934"/>
              <a:gd name="connsiteY5" fmla="*/ 200568 h 616288"/>
              <a:gd name="connsiteX6" fmla="*/ 1213043 w 4842934"/>
              <a:gd name="connsiteY6" fmla="*/ 600810 h 616288"/>
              <a:gd name="connsiteX7" fmla="*/ 1293091 w 4842934"/>
              <a:gd name="connsiteY7" fmla="*/ 499210 h 616288"/>
              <a:gd name="connsiteX8" fmla="*/ 1379297 w 4842934"/>
              <a:gd name="connsiteY8" fmla="*/ 172859 h 616288"/>
              <a:gd name="connsiteX9" fmla="*/ 1548630 w 4842934"/>
              <a:gd name="connsiteY9" fmla="*/ 142071 h 616288"/>
              <a:gd name="connsiteX10" fmla="*/ 1862667 w 4842934"/>
              <a:gd name="connsiteY10" fmla="*/ 240592 h 616288"/>
              <a:gd name="connsiteX11" fmla="*/ 2016606 w 4842934"/>
              <a:gd name="connsiteY11" fmla="*/ 102047 h 616288"/>
              <a:gd name="connsiteX12" fmla="*/ 2189018 w 4842934"/>
              <a:gd name="connsiteY12" fmla="*/ 259065 h 616288"/>
              <a:gd name="connsiteX13" fmla="*/ 2309091 w 4842934"/>
              <a:gd name="connsiteY13" fmla="*/ 493053 h 616288"/>
              <a:gd name="connsiteX14" fmla="*/ 2410691 w 4842934"/>
              <a:gd name="connsiteY14" fmla="*/ 336034 h 616288"/>
              <a:gd name="connsiteX15" fmla="*/ 2496897 w 4842934"/>
              <a:gd name="connsiteY15" fmla="*/ 132834 h 616288"/>
              <a:gd name="connsiteX16" fmla="*/ 2635443 w 4842934"/>
              <a:gd name="connsiteY16" fmla="*/ 228277 h 616288"/>
              <a:gd name="connsiteX17" fmla="*/ 2949479 w 4842934"/>
              <a:gd name="connsiteY17" fmla="*/ 160544 h 616288"/>
              <a:gd name="connsiteX18" fmla="*/ 3103418 w 4842934"/>
              <a:gd name="connsiteY18" fmla="*/ 249828 h 616288"/>
              <a:gd name="connsiteX19" fmla="*/ 3281988 w 4842934"/>
              <a:gd name="connsiteY19" fmla="*/ 447 h 616288"/>
              <a:gd name="connsiteX20" fmla="*/ 3442085 w 4842934"/>
              <a:gd name="connsiteY20" fmla="*/ 197489 h 616288"/>
              <a:gd name="connsiteX21" fmla="*/ 3577552 w 4842934"/>
              <a:gd name="connsiteY21" fmla="*/ 511525 h 616288"/>
              <a:gd name="connsiteX22" fmla="*/ 3734570 w 4842934"/>
              <a:gd name="connsiteY22" fmla="*/ 71259 h 616288"/>
              <a:gd name="connsiteX23" fmla="*/ 3922376 w 4842934"/>
              <a:gd name="connsiteY23" fmla="*/ 86653 h 616288"/>
              <a:gd name="connsiteX24" fmla="*/ 4085552 w 4842934"/>
              <a:gd name="connsiteY24" fmla="*/ 179016 h 616288"/>
              <a:gd name="connsiteX25" fmla="*/ 4217940 w 4842934"/>
              <a:gd name="connsiteY25" fmla="*/ 179016 h 616288"/>
              <a:gd name="connsiteX26" fmla="*/ 4338012 w 4842934"/>
              <a:gd name="connsiteY26" fmla="*/ 65101 h 616288"/>
              <a:gd name="connsiteX27" fmla="*/ 4516582 w 4842934"/>
              <a:gd name="connsiteY27" fmla="*/ 314483 h 616288"/>
              <a:gd name="connsiteX28" fmla="*/ 4667443 w 4842934"/>
              <a:gd name="connsiteY28" fmla="*/ 613125 h 616288"/>
              <a:gd name="connsiteX29" fmla="*/ 4842934 w 4842934"/>
              <a:gd name="connsiteY29" fmla="*/ 157465 h 616288"/>
              <a:gd name="connsiteX0" fmla="*/ 0 w 4842934"/>
              <a:gd name="connsiteY0" fmla="*/ 212883 h 616288"/>
              <a:gd name="connsiteX1" fmla="*/ 150861 w 4842934"/>
              <a:gd name="connsiteY1" fmla="*/ 413004 h 616288"/>
              <a:gd name="connsiteX2" fmla="*/ 310958 w 4842934"/>
              <a:gd name="connsiteY2" fmla="*/ 163622 h 616288"/>
              <a:gd name="connsiteX3" fmla="*/ 766618 w 4842934"/>
              <a:gd name="connsiteY3" fmla="*/ 268301 h 616288"/>
              <a:gd name="connsiteX4" fmla="*/ 920558 w 4842934"/>
              <a:gd name="connsiteY4" fmla="*/ 37392 h 616288"/>
              <a:gd name="connsiteX5" fmla="*/ 1083734 w 4842934"/>
              <a:gd name="connsiteY5" fmla="*/ 200568 h 616288"/>
              <a:gd name="connsiteX6" fmla="*/ 1213043 w 4842934"/>
              <a:gd name="connsiteY6" fmla="*/ 600810 h 616288"/>
              <a:gd name="connsiteX7" fmla="*/ 1293091 w 4842934"/>
              <a:gd name="connsiteY7" fmla="*/ 499210 h 616288"/>
              <a:gd name="connsiteX8" fmla="*/ 1379297 w 4842934"/>
              <a:gd name="connsiteY8" fmla="*/ 172859 h 616288"/>
              <a:gd name="connsiteX9" fmla="*/ 1548630 w 4842934"/>
              <a:gd name="connsiteY9" fmla="*/ 142071 h 616288"/>
              <a:gd name="connsiteX10" fmla="*/ 1862667 w 4842934"/>
              <a:gd name="connsiteY10" fmla="*/ 240592 h 616288"/>
              <a:gd name="connsiteX11" fmla="*/ 2016606 w 4842934"/>
              <a:gd name="connsiteY11" fmla="*/ 102047 h 616288"/>
              <a:gd name="connsiteX12" fmla="*/ 2189018 w 4842934"/>
              <a:gd name="connsiteY12" fmla="*/ 259065 h 616288"/>
              <a:gd name="connsiteX13" fmla="*/ 2309091 w 4842934"/>
              <a:gd name="connsiteY13" fmla="*/ 493053 h 616288"/>
              <a:gd name="connsiteX14" fmla="*/ 2410691 w 4842934"/>
              <a:gd name="connsiteY14" fmla="*/ 336034 h 616288"/>
              <a:gd name="connsiteX15" fmla="*/ 2496897 w 4842934"/>
              <a:gd name="connsiteY15" fmla="*/ 132834 h 616288"/>
              <a:gd name="connsiteX16" fmla="*/ 2635443 w 4842934"/>
              <a:gd name="connsiteY16" fmla="*/ 228277 h 616288"/>
              <a:gd name="connsiteX17" fmla="*/ 2949479 w 4842934"/>
              <a:gd name="connsiteY17" fmla="*/ 160544 h 616288"/>
              <a:gd name="connsiteX18" fmla="*/ 3103418 w 4842934"/>
              <a:gd name="connsiteY18" fmla="*/ 249828 h 616288"/>
              <a:gd name="connsiteX19" fmla="*/ 3281988 w 4842934"/>
              <a:gd name="connsiteY19" fmla="*/ 447 h 616288"/>
              <a:gd name="connsiteX20" fmla="*/ 3442085 w 4842934"/>
              <a:gd name="connsiteY20" fmla="*/ 197489 h 616288"/>
              <a:gd name="connsiteX21" fmla="*/ 3577552 w 4842934"/>
              <a:gd name="connsiteY21" fmla="*/ 511525 h 616288"/>
              <a:gd name="connsiteX22" fmla="*/ 3734570 w 4842934"/>
              <a:gd name="connsiteY22" fmla="*/ 71259 h 616288"/>
              <a:gd name="connsiteX23" fmla="*/ 3922376 w 4842934"/>
              <a:gd name="connsiteY23" fmla="*/ 86653 h 616288"/>
              <a:gd name="connsiteX24" fmla="*/ 4085552 w 4842934"/>
              <a:gd name="connsiteY24" fmla="*/ 179016 h 616288"/>
              <a:gd name="connsiteX25" fmla="*/ 4217940 w 4842934"/>
              <a:gd name="connsiteY25" fmla="*/ 179016 h 616288"/>
              <a:gd name="connsiteX26" fmla="*/ 4338012 w 4842934"/>
              <a:gd name="connsiteY26" fmla="*/ 65101 h 616288"/>
              <a:gd name="connsiteX27" fmla="*/ 4516582 w 4842934"/>
              <a:gd name="connsiteY27" fmla="*/ 314483 h 616288"/>
              <a:gd name="connsiteX28" fmla="*/ 4667443 w 4842934"/>
              <a:gd name="connsiteY28" fmla="*/ 613125 h 616288"/>
              <a:gd name="connsiteX29" fmla="*/ 4842934 w 4842934"/>
              <a:gd name="connsiteY29" fmla="*/ 157465 h 616288"/>
              <a:gd name="connsiteX0" fmla="*/ 0 w 4842934"/>
              <a:gd name="connsiteY0" fmla="*/ 212883 h 616288"/>
              <a:gd name="connsiteX1" fmla="*/ 150861 w 4842934"/>
              <a:gd name="connsiteY1" fmla="*/ 413004 h 616288"/>
              <a:gd name="connsiteX2" fmla="*/ 310958 w 4842934"/>
              <a:gd name="connsiteY2" fmla="*/ 163622 h 616288"/>
              <a:gd name="connsiteX3" fmla="*/ 766618 w 4842934"/>
              <a:gd name="connsiteY3" fmla="*/ 268301 h 616288"/>
              <a:gd name="connsiteX4" fmla="*/ 920558 w 4842934"/>
              <a:gd name="connsiteY4" fmla="*/ 37392 h 616288"/>
              <a:gd name="connsiteX5" fmla="*/ 1083734 w 4842934"/>
              <a:gd name="connsiteY5" fmla="*/ 200568 h 616288"/>
              <a:gd name="connsiteX6" fmla="*/ 1213043 w 4842934"/>
              <a:gd name="connsiteY6" fmla="*/ 600810 h 616288"/>
              <a:gd name="connsiteX7" fmla="*/ 1293091 w 4842934"/>
              <a:gd name="connsiteY7" fmla="*/ 499210 h 616288"/>
              <a:gd name="connsiteX8" fmla="*/ 1379297 w 4842934"/>
              <a:gd name="connsiteY8" fmla="*/ 172859 h 616288"/>
              <a:gd name="connsiteX9" fmla="*/ 1548630 w 4842934"/>
              <a:gd name="connsiteY9" fmla="*/ 142071 h 616288"/>
              <a:gd name="connsiteX10" fmla="*/ 1862667 w 4842934"/>
              <a:gd name="connsiteY10" fmla="*/ 240592 h 616288"/>
              <a:gd name="connsiteX11" fmla="*/ 2016606 w 4842934"/>
              <a:gd name="connsiteY11" fmla="*/ 102047 h 616288"/>
              <a:gd name="connsiteX12" fmla="*/ 2189018 w 4842934"/>
              <a:gd name="connsiteY12" fmla="*/ 259065 h 616288"/>
              <a:gd name="connsiteX13" fmla="*/ 2309091 w 4842934"/>
              <a:gd name="connsiteY13" fmla="*/ 493053 h 616288"/>
              <a:gd name="connsiteX14" fmla="*/ 2410691 w 4842934"/>
              <a:gd name="connsiteY14" fmla="*/ 336034 h 616288"/>
              <a:gd name="connsiteX15" fmla="*/ 2496897 w 4842934"/>
              <a:gd name="connsiteY15" fmla="*/ 132834 h 616288"/>
              <a:gd name="connsiteX16" fmla="*/ 2635443 w 4842934"/>
              <a:gd name="connsiteY16" fmla="*/ 228277 h 616288"/>
              <a:gd name="connsiteX17" fmla="*/ 2949479 w 4842934"/>
              <a:gd name="connsiteY17" fmla="*/ 160544 h 616288"/>
              <a:gd name="connsiteX18" fmla="*/ 3103418 w 4842934"/>
              <a:gd name="connsiteY18" fmla="*/ 249828 h 616288"/>
              <a:gd name="connsiteX19" fmla="*/ 3281988 w 4842934"/>
              <a:gd name="connsiteY19" fmla="*/ 447 h 616288"/>
              <a:gd name="connsiteX20" fmla="*/ 3442085 w 4842934"/>
              <a:gd name="connsiteY20" fmla="*/ 197489 h 616288"/>
              <a:gd name="connsiteX21" fmla="*/ 3577552 w 4842934"/>
              <a:gd name="connsiteY21" fmla="*/ 511525 h 616288"/>
              <a:gd name="connsiteX22" fmla="*/ 3734570 w 4842934"/>
              <a:gd name="connsiteY22" fmla="*/ 71259 h 616288"/>
              <a:gd name="connsiteX23" fmla="*/ 3922376 w 4842934"/>
              <a:gd name="connsiteY23" fmla="*/ 86653 h 616288"/>
              <a:gd name="connsiteX24" fmla="*/ 4085552 w 4842934"/>
              <a:gd name="connsiteY24" fmla="*/ 179016 h 616288"/>
              <a:gd name="connsiteX25" fmla="*/ 4217940 w 4842934"/>
              <a:gd name="connsiteY25" fmla="*/ 179016 h 616288"/>
              <a:gd name="connsiteX26" fmla="*/ 4338012 w 4842934"/>
              <a:gd name="connsiteY26" fmla="*/ 65101 h 616288"/>
              <a:gd name="connsiteX27" fmla="*/ 4516582 w 4842934"/>
              <a:gd name="connsiteY27" fmla="*/ 314483 h 616288"/>
              <a:gd name="connsiteX28" fmla="*/ 4667443 w 4842934"/>
              <a:gd name="connsiteY28" fmla="*/ 613125 h 616288"/>
              <a:gd name="connsiteX29" fmla="*/ 4842934 w 4842934"/>
              <a:gd name="connsiteY29" fmla="*/ 157465 h 616288"/>
              <a:gd name="connsiteX0" fmla="*/ 0 w 4842934"/>
              <a:gd name="connsiteY0" fmla="*/ 212883 h 616288"/>
              <a:gd name="connsiteX1" fmla="*/ 150861 w 4842934"/>
              <a:gd name="connsiteY1" fmla="*/ 413004 h 616288"/>
              <a:gd name="connsiteX2" fmla="*/ 310958 w 4842934"/>
              <a:gd name="connsiteY2" fmla="*/ 163622 h 616288"/>
              <a:gd name="connsiteX3" fmla="*/ 766618 w 4842934"/>
              <a:gd name="connsiteY3" fmla="*/ 268301 h 616288"/>
              <a:gd name="connsiteX4" fmla="*/ 920558 w 4842934"/>
              <a:gd name="connsiteY4" fmla="*/ 37392 h 616288"/>
              <a:gd name="connsiteX5" fmla="*/ 1083734 w 4842934"/>
              <a:gd name="connsiteY5" fmla="*/ 200568 h 616288"/>
              <a:gd name="connsiteX6" fmla="*/ 1213043 w 4842934"/>
              <a:gd name="connsiteY6" fmla="*/ 600810 h 616288"/>
              <a:gd name="connsiteX7" fmla="*/ 1293091 w 4842934"/>
              <a:gd name="connsiteY7" fmla="*/ 499210 h 616288"/>
              <a:gd name="connsiteX8" fmla="*/ 1379297 w 4842934"/>
              <a:gd name="connsiteY8" fmla="*/ 172859 h 616288"/>
              <a:gd name="connsiteX9" fmla="*/ 1548630 w 4842934"/>
              <a:gd name="connsiteY9" fmla="*/ 142071 h 616288"/>
              <a:gd name="connsiteX10" fmla="*/ 1862667 w 4842934"/>
              <a:gd name="connsiteY10" fmla="*/ 240592 h 616288"/>
              <a:gd name="connsiteX11" fmla="*/ 2016606 w 4842934"/>
              <a:gd name="connsiteY11" fmla="*/ 102047 h 616288"/>
              <a:gd name="connsiteX12" fmla="*/ 2189018 w 4842934"/>
              <a:gd name="connsiteY12" fmla="*/ 259065 h 616288"/>
              <a:gd name="connsiteX13" fmla="*/ 2309091 w 4842934"/>
              <a:gd name="connsiteY13" fmla="*/ 493053 h 616288"/>
              <a:gd name="connsiteX14" fmla="*/ 2410691 w 4842934"/>
              <a:gd name="connsiteY14" fmla="*/ 336034 h 616288"/>
              <a:gd name="connsiteX15" fmla="*/ 2496897 w 4842934"/>
              <a:gd name="connsiteY15" fmla="*/ 132834 h 616288"/>
              <a:gd name="connsiteX16" fmla="*/ 2635443 w 4842934"/>
              <a:gd name="connsiteY16" fmla="*/ 228277 h 616288"/>
              <a:gd name="connsiteX17" fmla="*/ 2949479 w 4842934"/>
              <a:gd name="connsiteY17" fmla="*/ 160544 h 616288"/>
              <a:gd name="connsiteX18" fmla="*/ 3103418 w 4842934"/>
              <a:gd name="connsiteY18" fmla="*/ 249828 h 616288"/>
              <a:gd name="connsiteX19" fmla="*/ 3281988 w 4842934"/>
              <a:gd name="connsiteY19" fmla="*/ 447 h 616288"/>
              <a:gd name="connsiteX20" fmla="*/ 3442085 w 4842934"/>
              <a:gd name="connsiteY20" fmla="*/ 197489 h 616288"/>
              <a:gd name="connsiteX21" fmla="*/ 3577552 w 4842934"/>
              <a:gd name="connsiteY21" fmla="*/ 511525 h 616288"/>
              <a:gd name="connsiteX22" fmla="*/ 3734570 w 4842934"/>
              <a:gd name="connsiteY22" fmla="*/ 71259 h 616288"/>
              <a:gd name="connsiteX23" fmla="*/ 3922376 w 4842934"/>
              <a:gd name="connsiteY23" fmla="*/ 86653 h 616288"/>
              <a:gd name="connsiteX24" fmla="*/ 4085552 w 4842934"/>
              <a:gd name="connsiteY24" fmla="*/ 179016 h 616288"/>
              <a:gd name="connsiteX25" fmla="*/ 4217940 w 4842934"/>
              <a:gd name="connsiteY25" fmla="*/ 179016 h 616288"/>
              <a:gd name="connsiteX26" fmla="*/ 4338012 w 4842934"/>
              <a:gd name="connsiteY26" fmla="*/ 65101 h 616288"/>
              <a:gd name="connsiteX27" fmla="*/ 4516582 w 4842934"/>
              <a:gd name="connsiteY27" fmla="*/ 314483 h 616288"/>
              <a:gd name="connsiteX28" fmla="*/ 4667443 w 4842934"/>
              <a:gd name="connsiteY28" fmla="*/ 613125 h 616288"/>
              <a:gd name="connsiteX29" fmla="*/ 4842934 w 4842934"/>
              <a:gd name="connsiteY29" fmla="*/ 157465 h 616288"/>
              <a:gd name="connsiteX0" fmla="*/ 0 w 4842934"/>
              <a:gd name="connsiteY0" fmla="*/ 212883 h 616288"/>
              <a:gd name="connsiteX1" fmla="*/ 150861 w 4842934"/>
              <a:gd name="connsiteY1" fmla="*/ 413004 h 616288"/>
              <a:gd name="connsiteX2" fmla="*/ 310958 w 4842934"/>
              <a:gd name="connsiteY2" fmla="*/ 163622 h 616288"/>
              <a:gd name="connsiteX3" fmla="*/ 766618 w 4842934"/>
              <a:gd name="connsiteY3" fmla="*/ 268301 h 616288"/>
              <a:gd name="connsiteX4" fmla="*/ 920558 w 4842934"/>
              <a:gd name="connsiteY4" fmla="*/ 37392 h 616288"/>
              <a:gd name="connsiteX5" fmla="*/ 1083734 w 4842934"/>
              <a:gd name="connsiteY5" fmla="*/ 200568 h 616288"/>
              <a:gd name="connsiteX6" fmla="*/ 1213043 w 4842934"/>
              <a:gd name="connsiteY6" fmla="*/ 600810 h 616288"/>
              <a:gd name="connsiteX7" fmla="*/ 1293091 w 4842934"/>
              <a:gd name="connsiteY7" fmla="*/ 499210 h 616288"/>
              <a:gd name="connsiteX8" fmla="*/ 1379297 w 4842934"/>
              <a:gd name="connsiteY8" fmla="*/ 172859 h 616288"/>
              <a:gd name="connsiteX9" fmla="*/ 1548630 w 4842934"/>
              <a:gd name="connsiteY9" fmla="*/ 142071 h 616288"/>
              <a:gd name="connsiteX10" fmla="*/ 1862667 w 4842934"/>
              <a:gd name="connsiteY10" fmla="*/ 240592 h 616288"/>
              <a:gd name="connsiteX11" fmla="*/ 2016606 w 4842934"/>
              <a:gd name="connsiteY11" fmla="*/ 102047 h 616288"/>
              <a:gd name="connsiteX12" fmla="*/ 2189018 w 4842934"/>
              <a:gd name="connsiteY12" fmla="*/ 259065 h 616288"/>
              <a:gd name="connsiteX13" fmla="*/ 2309091 w 4842934"/>
              <a:gd name="connsiteY13" fmla="*/ 493053 h 616288"/>
              <a:gd name="connsiteX14" fmla="*/ 2410691 w 4842934"/>
              <a:gd name="connsiteY14" fmla="*/ 336034 h 616288"/>
              <a:gd name="connsiteX15" fmla="*/ 2496897 w 4842934"/>
              <a:gd name="connsiteY15" fmla="*/ 132834 h 616288"/>
              <a:gd name="connsiteX16" fmla="*/ 2635443 w 4842934"/>
              <a:gd name="connsiteY16" fmla="*/ 228277 h 616288"/>
              <a:gd name="connsiteX17" fmla="*/ 2949479 w 4842934"/>
              <a:gd name="connsiteY17" fmla="*/ 160544 h 616288"/>
              <a:gd name="connsiteX18" fmla="*/ 3103418 w 4842934"/>
              <a:gd name="connsiteY18" fmla="*/ 249828 h 616288"/>
              <a:gd name="connsiteX19" fmla="*/ 3281988 w 4842934"/>
              <a:gd name="connsiteY19" fmla="*/ 447 h 616288"/>
              <a:gd name="connsiteX20" fmla="*/ 3442085 w 4842934"/>
              <a:gd name="connsiteY20" fmla="*/ 197489 h 616288"/>
              <a:gd name="connsiteX21" fmla="*/ 3577552 w 4842934"/>
              <a:gd name="connsiteY21" fmla="*/ 511525 h 616288"/>
              <a:gd name="connsiteX22" fmla="*/ 3734570 w 4842934"/>
              <a:gd name="connsiteY22" fmla="*/ 71259 h 616288"/>
              <a:gd name="connsiteX23" fmla="*/ 3922376 w 4842934"/>
              <a:gd name="connsiteY23" fmla="*/ 86653 h 616288"/>
              <a:gd name="connsiteX24" fmla="*/ 4085552 w 4842934"/>
              <a:gd name="connsiteY24" fmla="*/ 179016 h 616288"/>
              <a:gd name="connsiteX25" fmla="*/ 4217940 w 4842934"/>
              <a:gd name="connsiteY25" fmla="*/ 179016 h 616288"/>
              <a:gd name="connsiteX26" fmla="*/ 4338012 w 4842934"/>
              <a:gd name="connsiteY26" fmla="*/ 65101 h 616288"/>
              <a:gd name="connsiteX27" fmla="*/ 4516582 w 4842934"/>
              <a:gd name="connsiteY27" fmla="*/ 314483 h 616288"/>
              <a:gd name="connsiteX28" fmla="*/ 4677454 w 4842934"/>
              <a:gd name="connsiteY28" fmla="*/ 566404 h 616288"/>
              <a:gd name="connsiteX29" fmla="*/ 4842934 w 4842934"/>
              <a:gd name="connsiteY29" fmla="*/ 157465 h 616288"/>
              <a:gd name="connsiteX0" fmla="*/ 0 w 4842934"/>
              <a:gd name="connsiteY0" fmla="*/ 212883 h 616288"/>
              <a:gd name="connsiteX1" fmla="*/ 150861 w 4842934"/>
              <a:gd name="connsiteY1" fmla="*/ 413004 h 616288"/>
              <a:gd name="connsiteX2" fmla="*/ 310958 w 4842934"/>
              <a:gd name="connsiteY2" fmla="*/ 163622 h 616288"/>
              <a:gd name="connsiteX3" fmla="*/ 766618 w 4842934"/>
              <a:gd name="connsiteY3" fmla="*/ 268301 h 616288"/>
              <a:gd name="connsiteX4" fmla="*/ 920558 w 4842934"/>
              <a:gd name="connsiteY4" fmla="*/ 37392 h 616288"/>
              <a:gd name="connsiteX5" fmla="*/ 1083734 w 4842934"/>
              <a:gd name="connsiteY5" fmla="*/ 200568 h 616288"/>
              <a:gd name="connsiteX6" fmla="*/ 1213043 w 4842934"/>
              <a:gd name="connsiteY6" fmla="*/ 600810 h 616288"/>
              <a:gd name="connsiteX7" fmla="*/ 1293091 w 4842934"/>
              <a:gd name="connsiteY7" fmla="*/ 499210 h 616288"/>
              <a:gd name="connsiteX8" fmla="*/ 1379297 w 4842934"/>
              <a:gd name="connsiteY8" fmla="*/ 172859 h 616288"/>
              <a:gd name="connsiteX9" fmla="*/ 1548630 w 4842934"/>
              <a:gd name="connsiteY9" fmla="*/ 142071 h 616288"/>
              <a:gd name="connsiteX10" fmla="*/ 1862667 w 4842934"/>
              <a:gd name="connsiteY10" fmla="*/ 240592 h 616288"/>
              <a:gd name="connsiteX11" fmla="*/ 2016606 w 4842934"/>
              <a:gd name="connsiteY11" fmla="*/ 102047 h 616288"/>
              <a:gd name="connsiteX12" fmla="*/ 2189018 w 4842934"/>
              <a:gd name="connsiteY12" fmla="*/ 259065 h 616288"/>
              <a:gd name="connsiteX13" fmla="*/ 2309091 w 4842934"/>
              <a:gd name="connsiteY13" fmla="*/ 493053 h 616288"/>
              <a:gd name="connsiteX14" fmla="*/ 2410691 w 4842934"/>
              <a:gd name="connsiteY14" fmla="*/ 336034 h 616288"/>
              <a:gd name="connsiteX15" fmla="*/ 2496897 w 4842934"/>
              <a:gd name="connsiteY15" fmla="*/ 132834 h 616288"/>
              <a:gd name="connsiteX16" fmla="*/ 2635443 w 4842934"/>
              <a:gd name="connsiteY16" fmla="*/ 228277 h 616288"/>
              <a:gd name="connsiteX17" fmla="*/ 2949479 w 4842934"/>
              <a:gd name="connsiteY17" fmla="*/ 160544 h 616288"/>
              <a:gd name="connsiteX18" fmla="*/ 3103418 w 4842934"/>
              <a:gd name="connsiteY18" fmla="*/ 249828 h 616288"/>
              <a:gd name="connsiteX19" fmla="*/ 3281988 w 4842934"/>
              <a:gd name="connsiteY19" fmla="*/ 447 h 616288"/>
              <a:gd name="connsiteX20" fmla="*/ 3442085 w 4842934"/>
              <a:gd name="connsiteY20" fmla="*/ 197489 h 616288"/>
              <a:gd name="connsiteX21" fmla="*/ 3577552 w 4842934"/>
              <a:gd name="connsiteY21" fmla="*/ 511525 h 616288"/>
              <a:gd name="connsiteX22" fmla="*/ 3734570 w 4842934"/>
              <a:gd name="connsiteY22" fmla="*/ 71259 h 616288"/>
              <a:gd name="connsiteX23" fmla="*/ 3922376 w 4842934"/>
              <a:gd name="connsiteY23" fmla="*/ 86653 h 616288"/>
              <a:gd name="connsiteX24" fmla="*/ 4085552 w 4842934"/>
              <a:gd name="connsiteY24" fmla="*/ 179016 h 616288"/>
              <a:gd name="connsiteX25" fmla="*/ 4217940 w 4842934"/>
              <a:gd name="connsiteY25" fmla="*/ 179016 h 616288"/>
              <a:gd name="connsiteX26" fmla="*/ 4338012 w 4842934"/>
              <a:gd name="connsiteY26" fmla="*/ 65101 h 616288"/>
              <a:gd name="connsiteX27" fmla="*/ 4516582 w 4842934"/>
              <a:gd name="connsiteY27" fmla="*/ 314483 h 616288"/>
              <a:gd name="connsiteX28" fmla="*/ 4677454 w 4842934"/>
              <a:gd name="connsiteY28" fmla="*/ 566404 h 616288"/>
              <a:gd name="connsiteX29" fmla="*/ 4842934 w 4842934"/>
              <a:gd name="connsiteY29" fmla="*/ 157465 h 616288"/>
              <a:gd name="connsiteX0" fmla="*/ 0 w 4882981"/>
              <a:gd name="connsiteY0" fmla="*/ 212883 h 616288"/>
              <a:gd name="connsiteX1" fmla="*/ 150861 w 4882981"/>
              <a:gd name="connsiteY1" fmla="*/ 413004 h 616288"/>
              <a:gd name="connsiteX2" fmla="*/ 310958 w 4882981"/>
              <a:gd name="connsiteY2" fmla="*/ 163622 h 616288"/>
              <a:gd name="connsiteX3" fmla="*/ 766618 w 4882981"/>
              <a:gd name="connsiteY3" fmla="*/ 268301 h 616288"/>
              <a:gd name="connsiteX4" fmla="*/ 920558 w 4882981"/>
              <a:gd name="connsiteY4" fmla="*/ 37392 h 616288"/>
              <a:gd name="connsiteX5" fmla="*/ 1083734 w 4882981"/>
              <a:gd name="connsiteY5" fmla="*/ 200568 h 616288"/>
              <a:gd name="connsiteX6" fmla="*/ 1213043 w 4882981"/>
              <a:gd name="connsiteY6" fmla="*/ 600810 h 616288"/>
              <a:gd name="connsiteX7" fmla="*/ 1293091 w 4882981"/>
              <a:gd name="connsiteY7" fmla="*/ 499210 h 616288"/>
              <a:gd name="connsiteX8" fmla="*/ 1379297 w 4882981"/>
              <a:gd name="connsiteY8" fmla="*/ 172859 h 616288"/>
              <a:gd name="connsiteX9" fmla="*/ 1548630 w 4882981"/>
              <a:gd name="connsiteY9" fmla="*/ 142071 h 616288"/>
              <a:gd name="connsiteX10" fmla="*/ 1862667 w 4882981"/>
              <a:gd name="connsiteY10" fmla="*/ 240592 h 616288"/>
              <a:gd name="connsiteX11" fmla="*/ 2016606 w 4882981"/>
              <a:gd name="connsiteY11" fmla="*/ 102047 h 616288"/>
              <a:gd name="connsiteX12" fmla="*/ 2189018 w 4882981"/>
              <a:gd name="connsiteY12" fmla="*/ 259065 h 616288"/>
              <a:gd name="connsiteX13" fmla="*/ 2309091 w 4882981"/>
              <a:gd name="connsiteY13" fmla="*/ 493053 h 616288"/>
              <a:gd name="connsiteX14" fmla="*/ 2410691 w 4882981"/>
              <a:gd name="connsiteY14" fmla="*/ 336034 h 616288"/>
              <a:gd name="connsiteX15" fmla="*/ 2496897 w 4882981"/>
              <a:gd name="connsiteY15" fmla="*/ 132834 h 616288"/>
              <a:gd name="connsiteX16" fmla="*/ 2635443 w 4882981"/>
              <a:gd name="connsiteY16" fmla="*/ 228277 h 616288"/>
              <a:gd name="connsiteX17" fmla="*/ 2949479 w 4882981"/>
              <a:gd name="connsiteY17" fmla="*/ 160544 h 616288"/>
              <a:gd name="connsiteX18" fmla="*/ 3103418 w 4882981"/>
              <a:gd name="connsiteY18" fmla="*/ 249828 h 616288"/>
              <a:gd name="connsiteX19" fmla="*/ 3281988 w 4882981"/>
              <a:gd name="connsiteY19" fmla="*/ 447 h 616288"/>
              <a:gd name="connsiteX20" fmla="*/ 3442085 w 4882981"/>
              <a:gd name="connsiteY20" fmla="*/ 197489 h 616288"/>
              <a:gd name="connsiteX21" fmla="*/ 3577552 w 4882981"/>
              <a:gd name="connsiteY21" fmla="*/ 511525 h 616288"/>
              <a:gd name="connsiteX22" fmla="*/ 3734570 w 4882981"/>
              <a:gd name="connsiteY22" fmla="*/ 71259 h 616288"/>
              <a:gd name="connsiteX23" fmla="*/ 3922376 w 4882981"/>
              <a:gd name="connsiteY23" fmla="*/ 86653 h 616288"/>
              <a:gd name="connsiteX24" fmla="*/ 4085552 w 4882981"/>
              <a:gd name="connsiteY24" fmla="*/ 179016 h 616288"/>
              <a:gd name="connsiteX25" fmla="*/ 4217940 w 4882981"/>
              <a:gd name="connsiteY25" fmla="*/ 179016 h 616288"/>
              <a:gd name="connsiteX26" fmla="*/ 4338012 w 4882981"/>
              <a:gd name="connsiteY26" fmla="*/ 65101 h 616288"/>
              <a:gd name="connsiteX27" fmla="*/ 4516582 w 4882981"/>
              <a:gd name="connsiteY27" fmla="*/ 314483 h 616288"/>
              <a:gd name="connsiteX28" fmla="*/ 4677454 w 4882981"/>
              <a:gd name="connsiteY28" fmla="*/ 566404 h 616288"/>
              <a:gd name="connsiteX29" fmla="*/ 4882981 w 4882981"/>
              <a:gd name="connsiteY29" fmla="*/ 167477 h 616288"/>
              <a:gd name="connsiteX0" fmla="*/ 0 w 4882981"/>
              <a:gd name="connsiteY0" fmla="*/ 212883 h 616288"/>
              <a:gd name="connsiteX1" fmla="*/ 150861 w 4882981"/>
              <a:gd name="connsiteY1" fmla="*/ 413004 h 616288"/>
              <a:gd name="connsiteX2" fmla="*/ 310958 w 4882981"/>
              <a:gd name="connsiteY2" fmla="*/ 163622 h 616288"/>
              <a:gd name="connsiteX3" fmla="*/ 766618 w 4882981"/>
              <a:gd name="connsiteY3" fmla="*/ 268301 h 616288"/>
              <a:gd name="connsiteX4" fmla="*/ 920558 w 4882981"/>
              <a:gd name="connsiteY4" fmla="*/ 37392 h 616288"/>
              <a:gd name="connsiteX5" fmla="*/ 1083734 w 4882981"/>
              <a:gd name="connsiteY5" fmla="*/ 200568 h 616288"/>
              <a:gd name="connsiteX6" fmla="*/ 1213043 w 4882981"/>
              <a:gd name="connsiteY6" fmla="*/ 600810 h 616288"/>
              <a:gd name="connsiteX7" fmla="*/ 1293091 w 4882981"/>
              <a:gd name="connsiteY7" fmla="*/ 499210 h 616288"/>
              <a:gd name="connsiteX8" fmla="*/ 1379297 w 4882981"/>
              <a:gd name="connsiteY8" fmla="*/ 172859 h 616288"/>
              <a:gd name="connsiteX9" fmla="*/ 1548630 w 4882981"/>
              <a:gd name="connsiteY9" fmla="*/ 142071 h 616288"/>
              <a:gd name="connsiteX10" fmla="*/ 1862667 w 4882981"/>
              <a:gd name="connsiteY10" fmla="*/ 240592 h 616288"/>
              <a:gd name="connsiteX11" fmla="*/ 2016606 w 4882981"/>
              <a:gd name="connsiteY11" fmla="*/ 102047 h 616288"/>
              <a:gd name="connsiteX12" fmla="*/ 2189018 w 4882981"/>
              <a:gd name="connsiteY12" fmla="*/ 259065 h 616288"/>
              <a:gd name="connsiteX13" fmla="*/ 2309091 w 4882981"/>
              <a:gd name="connsiteY13" fmla="*/ 493053 h 616288"/>
              <a:gd name="connsiteX14" fmla="*/ 2410691 w 4882981"/>
              <a:gd name="connsiteY14" fmla="*/ 336034 h 616288"/>
              <a:gd name="connsiteX15" fmla="*/ 2496897 w 4882981"/>
              <a:gd name="connsiteY15" fmla="*/ 132834 h 616288"/>
              <a:gd name="connsiteX16" fmla="*/ 2635443 w 4882981"/>
              <a:gd name="connsiteY16" fmla="*/ 228277 h 616288"/>
              <a:gd name="connsiteX17" fmla="*/ 2949479 w 4882981"/>
              <a:gd name="connsiteY17" fmla="*/ 160544 h 616288"/>
              <a:gd name="connsiteX18" fmla="*/ 3103418 w 4882981"/>
              <a:gd name="connsiteY18" fmla="*/ 249828 h 616288"/>
              <a:gd name="connsiteX19" fmla="*/ 3281988 w 4882981"/>
              <a:gd name="connsiteY19" fmla="*/ 447 h 616288"/>
              <a:gd name="connsiteX20" fmla="*/ 3442085 w 4882981"/>
              <a:gd name="connsiteY20" fmla="*/ 197489 h 616288"/>
              <a:gd name="connsiteX21" fmla="*/ 3577552 w 4882981"/>
              <a:gd name="connsiteY21" fmla="*/ 511525 h 616288"/>
              <a:gd name="connsiteX22" fmla="*/ 3734570 w 4882981"/>
              <a:gd name="connsiteY22" fmla="*/ 71259 h 616288"/>
              <a:gd name="connsiteX23" fmla="*/ 3922376 w 4882981"/>
              <a:gd name="connsiteY23" fmla="*/ 86653 h 616288"/>
              <a:gd name="connsiteX24" fmla="*/ 4085552 w 4882981"/>
              <a:gd name="connsiteY24" fmla="*/ 179016 h 616288"/>
              <a:gd name="connsiteX25" fmla="*/ 4217940 w 4882981"/>
              <a:gd name="connsiteY25" fmla="*/ 179016 h 616288"/>
              <a:gd name="connsiteX26" fmla="*/ 4338012 w 4882981"/>
              <a:gd name="connsiteY26" fmla="*/ 65101 h 616288"/>
              <a:gd name="connsiteX27" fmla="*/ 4516582 w 4882981"/>
              <a:gd name="connsiteY27" fmla="*/ 314483 h 616288"/>
              <a:gd name="connsiteX28" fmla="*/ 4677454 w 4882981"/>
              <a:gd name="connsiteY28" fmla="*/ 566404 h 616288"/>
              <a:gd name="connsiteX29" fmla="*/ 4882981 w 4882981"/>
              <a:gd name="connsiteY29" fmla="*/ 167477 h 616288"/>
              <a:gd name="connsiteX0" fmla="*/ 0 w 4882981"/>
              <a:gd name="connsiteY0" fmla="*/ 212949 h 616354"/>
              <a:gd name="connsiteX1" fmla="*/ 150861 w 4882981"/>
              <a:gd name="connsiteY1" fmla="*/ 413070 h 616354"/>
              <a:gd name="connsiteX2" fmla="*/ 310958 w 4882981"/>
              <a:gd name="connsiteY2" fmla="*/ 163688 h 616354"/>
              <a:gd name="connsiteX3" fmla="*/ 766618 w 4882981"/>
              <a:gd name="connsiteY3" fmla="*/ 268367 h 616354"/>
              <a:gd name="connsiteX4" fmla="*/ 920558 w 4882981"/>
              <a:gd name="connsiteY4" fmla="*/ 37458 h 616354"/>
              <a:gd name="connsiteX5" fmla="*/ 1083734 w 4882981"/>
              <a:gd name="connsiteY5" fmla="*/ 200634 h 616354"/>
              <a:gd name="connsiteX6" fmla="*/ 1213043 w 4882981"/>
              <a:gd name="connsiteY6" fmla="*/ 600876 h 616354"/>
              <a:gd name="connsiteX7" fmla="*/ 1293091 w 4882981"/>
              <a:gd name="connsiteY7" fmla="*/ 499276 h 616354"/>
              <a:gd name="connsiteX8" fmla="*/ 1379297 w 4882981"/>
              <a:gd name="connsiteY8" fmla="*/ 172925 h 616354"/>
              <a:gd name="connsiteX9" fmla="*/ 1548630 w 4882981"/>
              <a:gd name="connsiteY9" fmla="*/ 142137 h 616354"/>
              <a:gd name="connsiteX10" fmla="*/ 1862667 w 4882981"/>
              <a:gd name="connsiteY10" fmla="*/ 240658 h 616354"/>
              <a:gd name="connsiteX11" fmla="*/ 2016606 w 4882981"/>
              <a:gd name="connsiteY11" fmla="*/ 102113 h 616354"/>
              <a:gd name="connsiteX12" fmla="*/ 2189018 w 4882981"/>
              <a:gd name="connsiteY12" fmla="*/ 259131 h 616354"/>
              <a:gd name="connsiteX13" fmla="*/ 2309091 w 4882981"/>
              <a:gd name="connsiteY13" fmla="*/ 493119 h 616354"/>
              <a:gd name="connsiteX14" fmla="*/ 2410691 w 4882981"/>
              <a:gd name="connsiteY14" fmla="*/ 336100 h 616354"/>
              <a:gd name="connsiteX15" fmla="*/ 2496897 w 4882981"/>
              <a:gd name="connsiteY15" fmla="*/ 132900 h 616354"/>
              <a:gd name="connsiteX16" fmla="*/ 2635443 w 4882981"/>
              <a:gd name="connsiteY16" fmla="*/ 228343 h 616354"/>
              <a:gd name="connsiteX17" fmla="*/ 2949479 w 4882981"/>
              <a:gd name="connsiteY17" fmla="*/ 160610 h 616354"/>
              <a:gd name="connsiteX18" fmla="*/ 3103418 w 4882981"/>
              <a:gd name="connsiteY18" fmla="*/ 249894 h 616354"/>
              <a:gd name="connsiteX19" fmla="*/ 3281988 w 4882981"/>
              <a:gd name="connsiteY19" fmla="*/ 513 h 616354"/>
              <a:gd name="connsiteX20" fmla="*/ 3442085 w 4882981"/>
              <a:gd name="connsiteY20" fmla="*/ 197555 h 616354"/>
              <a:gd name="connsiteX21" fmla="*/ 3577552 w 4882981"/>
              <a:gd name="connsiteY21" fmla="*/ 511591 h 616354"/>
              <a:gd name="connsiteX22" fmla="*/ 3734570 w 4882981"/>
              <a:gd name="connsiteY22" fmla="*/ 71325 h 616354"/>
              <a:gd name="connsiteX23" fmla="*/ 3922376 w 4882981"/>
              <a:gd name="connsiteY23" fmla="*/ 86719 h 616354"/>
              <a:gd name="connsiteX24" fmla="*/ 4085552 w 4882981"/>
              <a:gd name="connsiteY24" fmla="*/ 179082 h 616354"/>
              <a:gd name="connsiteX25" fmla="*/ 4217940 w 4882981"/>
              <a:gd name="connsiteY25" fmla="*/ 179082 h 616354"/>
              <a:gd name="connsiteX26" fmla="*/ 4338012 w 4882981"/>
              <a:gd name="connsiteY26" fmla="*/ 65167 h 616354"/>
              <a:gd name="connsiteX27" fmla="*/ 4516582 w 4882981"/>
              <a:gd name="connsiteY27" fmla="*/ 314549 h 616354"/>
              <a:gd name="connsiteX28" fmla="*/ 4677454 w 4882981"/>
              <a:gd name="connsiteY28" fmla="*/ 566470 h 616354"/>
              <a:gd name="connsiteX29" fmla="*/ 4882981 w 4882981"/>
              <a:gd name="connsiteY29" fmla="*/ 167543 h 616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882981" h="616354">
                <a:moveTo>
                  <a:pt x="0" y="212949"/>
                </a:moveTo>
                <a:cubicBezTo>
                  <a:pt x="49517" y="317114"/>
                  <a:pt x="99035" y="421280"/>
                  <a:pt x="150861" y="413070"/>
                </a:cubicBezTo>
                <a:cubicBezTo>
                  <a:pt x="202687" y="404860"/>
                  <a:pt x="208332" y="187805"/>
                  <a:pt x="310958" y="163688"/>
                </a:cubicBezTo>
                <a:cubicBezTo>
                  <a:pt x="413584" y="139571"/>
                  <a:pt x="665018" y="289405"/>
                  <a:pt x="766618" y="268367"/>
                </a:cubicBezTo>
                <a:cubicBezTo>
                  <a:pt x="868218" y="247329"/>
                  <a:pt x="867705" y="48747"/>
                  <a:pt x="920558" y="37458"/>
                </a:cubicBezTo>
                <a:cubicBezTo>
                  <a:pt x="973411" y="26169"/>
                  <a:pt x="1034987" y="106731"/>
                  <a:pt x="1083734" y="200634"/>
                </a:cubicBezTo>
                <a:cubicBezTo>
                  <a:pt x="1132481" y="294537"/>
                  <a:pt x="1178150" y="551102"/>
                  <a:pt x="1213043" y="600876"/>
                </a:cubicBezTo>
                <a:cubicBezTo>
                  <a:pt x="1247936" y="650650"/>
                  <a:pt x="1265382" y="570601"/>
                  <a:pt x="1293091" y="499276"/>
                </a:cubicBezTo>
                <a:cubicBezTo>
                  <a:pt x="1320800" y="427951"/>
                  <a:pt x="1336707" y="232448"/>
                  <a:pt x="1379297" y="172925"/>
                </a:cubicBezTo>
                <a:cubicBezTo>
                  <a:pt x="1421887" y="113402"/>
                  <a:pt x="1468068" y="130848"/>
                  <a:pt x="1548630" y="142137"/>
                </a:cubicBezTo>
                <a:cubicBezTo>
                  <a:pt x="1629192" y="153426"/>
                  <a:pt x="1784671" y="247329"/>
                  <a:pt x="1862667" y="240658"/>
                </a:cubicBezTo>
                <a:cubicBezTo>
                  <a:pt x="1940663" y="233987"/>
                  <a:pt x="1962214" y="99034"/>
                  <a:pt x="2016606" y="102113"/>
                </a:cubicBezTo>
                <a:cubicBezTo>
                  <a:pt x="2070998" y="105192"/>
                  <a:pt x="2140271" y="193963"/>
                  <a:pt x="2189018" y="259131"/>
                </a:cubicBezTo>
                <a:cubicBezTo>
                  <a:pt x="2237765" y="324299"/>
                  <a:pt x="2272145" y="480291"/>
                  <a:pt x="2309091" y="493119"/>
                </a:cubicBezTo>
                <a:cubicBezTo>
                  <a:pt x="2346037" y="505947"/>
                  <a:pt x="2379390" y="396137"/>
                  <a:pt x="2410691" y="336100"/>
                </a:cubicBezTo>
                <a:cubicBezTo>
                  <a:pt x="2441992" y="276063"/>
                  <a:pt x="2459438" y="150859"/>
                  <a:pt x="2496897" y="132900"/>
                </a:cubicBezTo>
                <a:cubicBezTo>
                  <a:pt x="2534356" y="114941"/>
                  <a:pt x="2560013" y="223725"/>
                  <a:pt x="2635443" y="228343"/>
                </a:cubicBezTo>
                <a:cubicBezTo>
                  <a:pt x="2710873" y="232961"/>
                  <a:pt x="2871483" y="157018"/>
                  <a:pt x="2949479" y="160610"/>
                </a:cubicBezTo>
                <a:cubicBezTo>
                  <a:pt x="3027475" y="164202"/>
                  <a:pt x="3048000" y="276577"/>
                  <a:pt x="3103418" y="249894"/>
                </a:cubicBezTo>
                <a:cubicBezTo>
                  <a:pt x="3158836" y="223211"/>
                  <a:pt x="3225544" y="9236"/>
                  <a:pt x="3281988" y="513"/>
                </a:cubicBezTo>
                <a:cubicBezTo>
                  <a:pt x="3338433" y="-8210"/>
                  <a:pt x="3339428" y="95689"/>
                  <a:pt x="3442085" y="197555"/>
                </a:cubicBezTo>
                <a:cubicBezTo>
                  <a:pt x="3544742" y="299421"/>
                  <a:pt x="3452049" y="492583"/>
                  <a:pt x="3577552" y="511591"/>
                </a:cubicBezTo>
                <a:cubicBezTo>
                  <a:pt x="3703055" y="530599"/>
                  <a:pt x="3677099" y="142137"/>
                  <a:pt x="3734570" y="71325"/>
                </a:cubicBezTo>
                <a:cubicBezTo>
                  <a:pt x="3792041" y="513"/>
                  <a:pt x="3863879" y="68760"/>
                  <a:pt x="3922376" y="86719"/>
                </a:cubicBezTo>
                <a:cubicBezTo>
                  <a:pt x="3980873" y="104678"/>
                  <a:pt x="4036291" y="163688"/>
                  <a:pt x="4085552" y="179082"/>
                </a:cubicBezTo>
                <a:cubicBezTo>
                  <a:pt x="4134813" y="194476"/>
                  <a:pt x="4175863" y="198068"/>
                  <a:pt x="4217940" y="179082"/>
                </a:cubicBezTo>
                <a:cubicBezTo>
                  <a:pt x="4260017" y="160096"/>
                  <a:pt x="4288238" y="42589"/>
                  <a:pt x="4338012" y="65167"/>
                </a:cubicBezTo>
                <a:cubicBezTo>
                  <a:pt x="4387786" y="87745"/>
                  <a:pt x="4460008" y="230999"/>
                  <a:pt x="4516582" y="314549"/>
                </a:cubicBezTo>
                <a:cubicBezTo>
                  <a:pt x="4573156" y="398099"/>
                  <a:pt x="4616388" y="590971"/>
                  <a:pt x="4677454" y="566470"/>
                </a:cubicBezTo>
                <a:cubicBezTo>
                  <a:pt x="4738521" y="541969"/>
                  <a:pt x="4816386" y="149007"/>
                  <a:pt x="4882981" y="167543"/>
                </a:cubicBezTo>
              </a:path>
            </a:pathLst>
          </a:custGeom>
          <a:noFill/>
          <a:ln w="28575">
            <a:solidFill>
              <a:srgbClr val="FD74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7" name="TextBox 246">
            <a:extLst>
              <a:ext uri="{FF2B5EF4-FFF2-40B4-BE49-F238E27FC236}">
                <a16:creationId xmlns:a16="http://schemas.microsoft.com/office/drawing/2014/main" id="{9B26B31A-EE4F-4BBD-80FA-1E6EF43FC0C9}"/>
              </a:ext>
            </a:extLst>
          </p:cNvPr>
          <p:cNvSpPr txBox="1"/>
          <p:nvPr/>
        </p:nvSpPr>
        <p:spPr>
          <a:xfrm>
            <a:off x="3663604" y="1295998"/>
            <a:ext cx="18174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FD7421"/>
                </a:solidFill>
                <a:latin typeface="Titillium Web" panose="020B0604020202020204" charset="0"/>
              </a:rPr>
              <a:t>Number of False Positives</a:t>
            </a:r>
          </a:p>
        </p:txBody>
      </p:sp>
      <p:sp>
        <p:nvSpPr>
          <p:cNvPr id="248" name="Rectangle 247">
            <a:extLst>
              <a:ext uri="{FF2B5EF4-FFF2-40B4-BE49-F238E27FC236}">
                <a16:creationId xmlns:a16="http://schemas.microsoft.com/office/drawing/2014/main" id="{87E022CA-070C-46AF-A64A-5AFBF606CC9F}"/>
              </a:ext>
            </a:extLst>
          </p:cNvPr>
          <p:cNvSpPr/>
          <p:nvPr/>
        </p:nvSpPr>
        <p:spPr>
          <a:xfrm>
            <a:off x="353372" y="3423592"/>
            <a:ext cx="3042030" cy="1071142"/>
          </a:xfrm>
          <a:prstGeom prst="rect">
            <a:avLst/>
          </a:prstGeom>
          <a:solidFill>
            <a:srgbClr val="DADADA">
              <a:alpha val="21961"/>
            </a:srgb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CB3BEF62-6341-4A12-852B-B6275D627746}"/>
              </a:ext>
            </a:extLst>
          </p:cNvPr>
          <p:cNvSpPr txBox="1"/>
          <p:nvPr/>
        </p:nvSpPr>
        <p:spPr>
          <a:xfrm>
            <a:off x="792371" y="3878092"/>
            <a:ext cx="23442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Titillium Web" panose="020B0604020202020204" charset="0"/>
              </a:rPr>
              <a:t>Existing System</a:t>
            </a:r>
          </a:p>
        </p:txBody>
      </p:sp>
      <p:cxnSp>
        <p:nvCxnSpPr>
          <p:cNvPr id="251" name="Straight Connector 250">
            <a:extLst>
              <a:ext uri="{FF2B5EF4-FFF2-40B4-BE49-F238E27FC236}">
                <a16:creationId xmlns:a16="http://schemas.microsoft.com/office/drawing/2014/main" id="{A31A3F3C-3183-44F6-BFF3-6ACF703EEC1D}"/>
              </a:ext>
            </a:extLst>
          </p:cNvPr>
          <p:cNvCxnSpPr>
            <a:cxnSpLocks/>
          </p:cNvCxnSpPr>
          <p:nvPr/>
        </p:nvCxnSpPr>
        <p:spPr>
          <a:xfrm>
            <a:off x="353101" y="3737274"/>
            <a:ext cx="3042030" cy="0"/>
          </a:xfrm>
          <a:prstGeom prst="line">
            <a:avLst/>
          </a:prstGeom>
          <a:ln w="3175">
            <a:solidFill>
              <a:srgbClr val="D2D2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2" name="TextBox 251">
            <a:extLst>
              <a:ext uri="{FF2B5EF4-FFF2-40B4-BE49-F238E27FC236}">
                <a16:creationId xmlns:a16="http://schemas.microsoft.com/office/drawing/2014/main" id="{61785753-E528-4118-BD41-C256CCB0094E}"/>
              </a:ext>
            </a:extLst>
          </p:cNvPr>
          <p:cNvSpPr txBox="1"/>
          <p:nvPr/>
        </p:nvSpPr>
        <p:spPr>
          <a:xfrm>
            <a:off x="497831" y="3451770"/>
            <a:ext cx="192789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rgbClr val="FC8F4D"/>
                </a:solidFill>
                <a:latin typeface="Titillium Web" panose="020B0604020202020204" charset="0"/>
              </a:rPr>
              <a:t>Show performance</a:t>
            </a:r>
          </a:p>
        </p:txBody>
      </p:sp>
      <p:sp>
        <p:nvSpPr>
          <p:cNvPr id="253" name="Rectangle: Rounded Corners 25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C8AD3A9-BF50-46F1-896F-784031BF8397}"/>
              </a:ext>
            </a:extLst>
          </p:cNvPr>
          <p:cNvSpPr/>
          <p:nvPr/>
        </p:nvSpPr>
        <p:spPr>
          <a:xfrm>
            <a:off x="614354" y="3864461"/>
            <a:ext cx="215931" cy="554229"/>
          </a:xfrm>
          <a:prstGeom prst="roundRect">
            <a:avLst>
              <a:gd name="adj" fmla="val 42294"/>
            </a:avLst>
          </a:prstGeom>
          <a:solidFill>
            <a:schemeClr val="bg1"/>
          </a:solidFill>
          <a:ln w="19050">
            <a:solidFill>
              <a:srgbClr val="FD74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4" name="Flowchart: Connector 25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758AFEA-6CD5-4409-A09F-34771EF69420}"/>
              </a:ext>
            </a:extLst>
          </p:cNvPr>
          <p:cNvSpPr/>
          <p:nvPr/>
        </p:nvSpPr>
        <p:spPr>
          <a:xfrm>
            <a:off x="636373" y="3903524"/>
            <a:ext cx="171893" cy="165547"/>
          </a:xfrm>
          <a:prstGeom prst="flowChartConnector">
            <a:avLst/>
          </a:prstGeom>
          <a:solidFill>
            <a:srgbClr val="FD74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9" name="TextBox 25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43975E8-273F-426F-A7CF-396712B92D7E}"/>
              </a:ext>
            </a:extLst>
          </p:cNvPr>
          <p:cNvSpPr txBox="1"/>
          <p:nvPr/>
        </p:nvSpPr>
        <p:spPr>
          <a:xfrm>
            <a:off x="785809" y="4150375"/>
            <a:ext cx="23442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>
                <a:latin typeface="Titillium Web" panose="020B0604020202020204" charset="0"/>
              </a:rPr>
              <a:t>Adaptive Behavioral </a:t>
            </a:r>
            <a:r>
              <a:rPr lang="en-GB" sz="1100" dirty="0">
                <a:latin typeface="Titillium Web" panose="020B0604020202020204" charset="0"/>
              </a:rPr>
              <a:t>Profiling</a:t>
            </a:r>
          </a:p>
        </p:txBody>
      </p:sp>
      <p:cxnSp>
        <p:nvCxnSpPr>
          <p:cNvPr id="260" name="Straight Connector 259">
            <a:extLst>
              <a:ext uri="{FF2B5EF4-FFF2-40B4-BE49-F238E27FC236}">
                <a16:creationId xmlns:a16="http://schemas.microsoft.com/office/drawing/2014/main" id="{7BE3BF77-3C89-4478-B7EB-40B0761505F5}"/>
              </a:ext>
            </a:extLst>
          </p:cNvPr>
          <p:cNvCxnSpPr>
            <a:cxnSpLocks/>
          </p:cNvCxnSpPr>
          <p:nvPr/>
        </p:nvCxnSpPr>
        <p:spPr>
          <a:xfrm>
            <a:off x="3632319" y="1572347"/>
            <a:ext cx="5422930" cy="0"/>
          </a:xfrm>
          <a:prstGeom prst="line">
            <a:avLst/>
          </a:prstGeom>
          <a:ln w="3175">
            <a:solidFill>
              <a:srgbClr val="D2D2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83">
            <a:extLst>
              <a:ext uri="{FF2B5EF4-FFF2-40B4-BE49-F238E27FC236}">
                <a16:creationId xmlns:a16="http://schemas.microsoft.com/office/drawing/2014/main" id="{52F025BA-727B-4391-8B08-242E65D61C95}"/>
              </a:ext>
            </a:extLst>
          </p:cNvPr>
          <p:cNvSpPr/>
          <p:nvPr/>
        </p:nvSpPr>
        <p:spPr>
          <a:xfrm>
            <a:off x="1101000" y="1572405"/>
            <a:ext cx="619200" cy="201600"/>
          </a:xfrm>
          <a:prstGeom prst="rect">
            <a:avLst/>
          </a:prstGeom>
          <a:solidFill>
            <a:srgbClr val="FD7421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C1CD2A77-B2B6-4678-ADD8-AE2525E7AB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35" y="434837"/>
            <a:ext cx="1858278" cy="3985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01D5780C-1504-493D-BDAD-C48B2FDED66E}"/>
              </a:ext>
            </a:extLst>
          </p:cNvPr>
          <p:cNvSpPr/>
          <p:nvPr/>
        </p:nvSpPr>
        <p:spPr>
          <a:xfrm>
            <a:off x="7467600" y="331532"/>
            <a:ext cx="1529370" cy="6839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rIns="7200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itillium Web" panose="00000500000000000000" pitchFamily="2" charset="0"/>
                <a:ea typeface="+mn-ea"/>
                <a:cs typeface="Helvetica"/>
              </a:rPr>
              <a:t>GLOBAL CREDIT CARD ISSUER</a:t>
            </a:r>
          </a:p>
        </p:txBody>
      </p:sp>
      <p:pic>
        <p:nvPicPr>
          <p:cNvPr id="74" name="Graphic 73" descr="Credit card">
            <a:extLst>
              <a:ext uri="{FF2B5EF4-FFF2-40B4-BE49-F238E27FC236}">
                <a16:creationId xmlns:a16="http://schemas.microsoft.com/office/drawing/2014/main" id="{CFC96214-A1E4-4D63-B9CF-84E69996E70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880" y="409277"/>
            <a:ext cx="528461" cy="528461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06FB38F6-202B-4F98-88BC-15B86CAC4875}"/>
              </a:ext>
            </a:extLst>
          </p:cNvPr>
          <p:cNvSpPr/>
          <p:nvPr/>
        </p:nvSpPr>
        <p:spPr>
          <a:xfrm>
            <a:off x="1080375" y="2203294"/>
            <a:ext cx="650164" cy="230788"/>
          </a:xfrm>
          <a:prstGeom prst="rect">
            <a:avLst/>
          </a:prstGeom>
          <a:solidFill>
            <a:schemeClr val="bg1"/>
          </a:solidFill>
          <a:ln w="3175">
            <a:solidFill>
              <a:srgbClr val="5121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5301AC11-42DE-40BE-B795-554E364917A4}"/>
              </a:ext>
            </a:extLst>
          </p:cNvPr>
          <p:cNvSpPr/>
          <p:nvPr/>
        </p:nvSpPr>
        <p:spPr>
          <a:xfrm>
            <a:off x="1101000" y="2219305"/>
            <a:ext cx="619200" cy="201600"/>
          </a:xfrm>
          <a:prstGeom prst="rect">
            <a:avLst/>
          </a:prstGeom>
          <a:solidFill>
            <a:srgbClr val="FD7421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4A423A6-7DB7-486B-A846-3972598D5D94}"/>
              </a:ext>
            </a:extLst>
          </p:cNvPr>
          <p:cNvSpPr/>
          <p:nvPr/>
        </p:nvSpPr>
        <p:spPr>
          <a:xfrm>
            <a:off x="1080375" y="2938522"/>
            <a:ext cx="650164" cy="230788"/>
          </a:xfrm>
          <a:prstGeom prst="rect">
            <a:avLst/>
          </a:prstGeom>
          <a:solidFill>
            <a:schemeClr val="bg1"/>
          </a:solidFill>
          <a:ln w="3175">
            <a:solidFill>
              <a:srgbClr val="5121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E545CC66-C23B-425E-8D63-A4002CA2975E}"/>
              </a:ext>
            </a:extLst>
          </p:cNvPr>
          <p:cNvSpPr/>
          <p:nvPr/>
        </p:nvSpPr>
        <p:spPr>
          <a:xfrm>
            <a:off x="1101000" y="2954533"/>
            <a:ext cx="619200" cy="201600"/>
          </a:xfrm>
          <a:prstGeom prst="rect">
            <a:avLst/>
          </a:prstGeom>
          <a:solidFill>
            <a:srgbClr val="FD7421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3878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 108">
            <a:extLst>
              <a:ext uri="{FF2B5EF4-FFF2-40B4-BE49-F238E27FC236}">
                <a16:creationId xmlns:a16="http://schemas.microsoft.com/office/drawing/2014/main" id="{9922394A-82DF-4C81-8FFE-1210F72B864E}"/>
              </a:ext>
            </a:extLst>
          </p:cNvPr>
          <p:cNvSpPr/>
          <p:nvPr/>
        </p:nvSpPr>
        <p:spPr>
          <a:xfrm>
            <a:off x="352916" y="232466"/>
            <a:ext cx="8702333" cy="860312"/>
          </a:xfrm>
          <a:prstGeom prst="rect">
            <a:avLst/>
          </a:prstGeom>
          <a:solidFill>
            <a:srgbClr val="DADADA">
              <a:alpha val="21961"/>
            </a:srgb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C866B15F-B662-4006-AFDF-8C7A400AAEC2}"/>
              </a:ext>
            </a:extLst>
          </p:cNvPr>
          <p:cNvSpPr/>
          <p:nvPr/>
        </p:nvSpPr>
        <p:spPr>
          <a:xfrm>
            <a:off x="352645" y="1248858"/>
            <a:ext cx="3042486" cy="2116845"/>
          </a:xfrm>
          <a:prstGeom prst="rect">
            <a:avLst/>
          </a:prstGeom>
          <a:solidFill>
            <a:srgbClr val="DADADA">
              <a:alpha val="21961"/>
            </a:srgb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12233026-7366-47AE-A57A-FD9A38B342B2}"/>
              </a:ext>
            </a:extLst>
          </p:cNvPr>
          <p:cNvSpPr/>
          <p:nvPr/>
        </p:nvSpPr>
        <p:spPr>
          <a:xfrm>
            <a:off x="1080375" y="1556394"/>
            <a:ext cx="650164" cy="230788"/>
          </a:xfrm>
          <a:prstGeom prst="rect">
            <a:avLst/>
          </a:prstGeom>
          <a:solidFill>
            <a:schemeClr val="bg1"/>
          </a:solidFill>
          <a:ln w="3175">
            <a:solidFill>
              <a:srgbClr val="5121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6A437003-9085-4F6B-AC53-30398E5695E8}"/>
              </a:ext>
            </a:extLst>
          </p:cNvPr>
          <p:cNvSpPr txBox="1"/>
          <p:nvPr/>
        </p:nvSpPr>
        <p:spPr>
          <a:xfrm>
            <a:off x="425793" y="1509446"/>
            <a:ext cx="733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959595"/>
                </a:solidFill>
                <a:latin typeface="Titillium Web" panose="020B0604020202020204" charset="0"/>
              </a:rPr>
              <a:t>10:1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DF77EF10-4CB5-47AF-AC7C-02EF6E0924E5}"/>
              </a:ext>
            </a:extLst>
          </p:cNvPr>
          <p:cNvSpPr txBox="1"/>
          <p:nvPr/>
        </p:nvSpPr>
        <p:spPr>
          <a:xfrm>
            <a:off x="425793" y="2141246"/>
            <a:ext cx="733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959595"/>
                </a:solidFill>
                <a:latin typeface="Titillium Web" panose="020B0604020202020204" charset="0"/>
              </a:rPr>
              <a:t>23:1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A95AF84C-EF63-4C15-BB8B-EBD066FBEF87}"/>
              </a:ext>
            </a:extLst>
          </p:cNvPr>
          <p:cNvSpPr txBox="1"/>
          <p:nvPr/>
        </p:nvSpPr>
        <p:spPr>
          <a:xfrm>
            <a:off x="425793" y="2888598"/>
            <a:ext cx="733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959595"/>
                </a:solidFill>
                <a:latin typeface="Titillium Web" panose="020B0604020202020204" charset="0"/>
              </a:rPr>
              <a:t>100</a:t>
            </a:r>
            <a:r>
              <a:rPr lang="en-GB" sz="1400" b="1" dirty="0">
                <a:solidFill>
                  <a:srgbClr val="959595"/>
                </a:solidFill>
                <a:latin typeface="Titillium Web" panose="020B0604020202020204" charset="0"/>
              </a:rPr>
              <a:t>%</a:t>
            </a:r>
            <a:endParaRPr lang="en-GB" b="1" dirty="0">
              <a:solidFill>
                <a:srgbClr val="959595"/>
              </a:solidFill>
              <a:latin typeface="Titillium Web" panose="020B0604020202020204" charset="0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77464C89-EEAA-4C04-A608-7B354C25364D}"/>
              </a:ext>
            </a:extLst>
          </p:cNvPr>
          <p:cNvSpPr txBox="1"/>
          <p:nvPr/>
        </p:nvSpPr>
        <p:spPr>
          <a:xfrm>
            <a:off x="1730539" y="1494057"/>
            <a:ext cx="9471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Titillium Web" panose="020B0604020202020204" charset="0"/>
              </a:rPr>
              <a:t>False Positive Ratio Overall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75FE6505-71BD-49C6-B0EB-E003F3FFAC18}"/>
              </a:ext>
            </a:extLst>
          </p:cNvPr>
          <p:cNvSpPr txBox="1"/>
          <p:nvPr/>
        </p:nvSpPr>
        <p:spPr>
          <a:xfrm>
            <a:off x="1730539" y="2125857"/>
            <a:ext cx="10436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Titillium Web" panose="020B0604020202020204" charset="0"/>
              </a:rPr>
              <a:t>False Positive Ratio (CNP)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26505DE7-4D74-49D8-A520-764F973A1544}"/>
              </a:ext>
            </a:extLst>
          </p:cNvPr>
          <p:cNvSpPr txBox="1"/>
          <p:nvPr/>
        </p:nvSpPr>
        <p:spPr>
          <a:xfrm>
            <a:off x="1730539" y="2873209"/>
            <a:ext cx="814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Titillium Web" panose="020B0604020202020204" charset="0"/>
              </a:rPr>
              <a:t>Total Fraud Loss</a:t>
            </a:r>
          </a:p>
        </p:txBody>
      </p: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4094CAFB-CDA2-4190-AFF5-B97519F16574}"/>
              </a:ext>
            </a:extLst>
          </p:cNvPr>
          <p:cNvGrpSpPr/>
          <p:nvPr/>
        </p:nvGrpSpPr>
        <p:grpSpPr>
          <a:xfrm>
            <a:off x="3624896" y="1248858"/>
            <a:ext cx="5430353" cy="3245875"/>
            <a:chOff x="5820349" y="1961057"/>
            <a:chExt cx="6078862" cy="3859952"/>
          </a:xfrm>
          <a:solidFill>
            <a:srgbClr val="DADADA">
              <a:alpha val="21961"/>
            </a:srgbClr>
          </a:solidFill>
        </p:grpSpPr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1879BC78-7803-42E4-9BFD-A8760FAD6423}"/>
                </a:ext>
              </a:extLst>
            </p:cNvPr>
            <p:cNvSpPr/>
            <p:nvPr/>
          </p:nvSpPr>
          <p:spPr>
            <a:xfrm>
              <a:off x="5820349" y="1961057"/>
              <a:ext cx="6078862" cy="3859952"/>
            </a:xfrm>
            <a:custGeom>
              <a:avLst/>
              <a:gdLst>
                <a:gd name="connsiteX0" fmla="*/ 0 w 2657891"/>
                <a:gd name="connsiteY0" fmla="*/ 0 h 1794143"/>
                <a:gd name="connsiteX1" fmla="*/ 0 w 2657891"/>
                <a:gd name="connsiteY1" fmla="*/ 1794143 h 1794143"/>
                <a:gd name="connsiteX2" fmla="*/ 2348648 w 2657891"/>
                <a:gd name="connsiteY2" fmla="*/ 1788811 h 1794143"/>
                <a:gd name="connsiteX3" fmla="*/ 2345982 w 2657891"/>
                <a:gd name="connsiteY3" fmla="*/ 1117007 h 1794143"/>
                <a:gd name="connsiteX4" fmla="*/ 2657891 w 2657891"/>
                <a:gd name="connsiteY4" fmla="*/ 930395 h 1794143"/>
                <a:gd name="connsiteX5" fmla="*/ 2345982 w 2657891"/>
                <a:gd name="connsiteY5" fmla="*/ 751781 h 1794143"/>
                <a:gd name="connsiteX6" fmla="*/ 2353980 w 2657891"/>
                <a:gd name="connsiteY6" fmla="*/ 0 h 1794143"/>
                <a:gd name="connsiteX7" fmla="*/ 0 w 2657891"/>
                <a:gd name="connsiteY7" fmla="*/ 0 h 1794143"/>
                <a:gd name="connsiteX0" fmla="*/ 0 w 2657891"/>
                <a:gd name="connsiteY0" fmla="*/ 0 h 1794143"/>
                <a:gd name="connsiteX1" fmla="*/ 0 w 2657891"/>
                <a:gd name="connsiteY1" fmla="*/ 1794143 h 1794143"/>
                <a:gd name="connsiteX2" fmla="*/ 2343316 w 2657891"/>
                <a:gd name="connsiteY2" fmla="*/ 1791477 h 1794143"/>
                <a:gd name="connsiteX3" fmla="*/ 2345982 w 2657891"/>
                <a:gd name="connsiteY3" fmla="*/ 1117007 h 1794143"/>
                <a:gd name="connsiteX4" fmla="*/ 2657891 w 2657891"/>
                <a:gd name="connsiteY4" fmla="*/ 930395 h 1794143"/>
                <a:gd name="connsiteX5" fmla="*/ 2345982 w 2657891"/>
                <a:gd name="connsiteY5" fmla="*/ 751781 h 1794143"/>
                <a:gd name="connsiteX6" fmla="*/ 2353980 w 2657891"/>
                <a:gd name="connsiteY6" fmla="*/ 0 h 1794143"/>
                <a:gd name="connsiteX7" fmla="*/ 0 w 2657891"/>
                <a:gd name="connsiteY7" fmla="*/ 0 h 1794143"/>
                <a:gd name="connsiteX0" fmla="*/ 0 w 2657891"/>
                <a:gd name="connsiteY0" fmla="*/ 0 h 1794143"/>
                <a:gd name="connsiteX1" fmla="*/ 0 w 2657891"/>
                <a:gd name="connsiteY1" fmla="*/ 1794143 h 1794143"/>
                <a:gd name="connsiteX2" fmla="*/ 2343316 w 2657891"/>
                <a:gd name="connsiteY2" fmla="*/ 1791477 h 1794143"/>
                <a:gd name="connsiteX3" fmla="*/ 2345982 w 2657891"/>
                <a:gd name="connsiteY3" fmla="*/ 1117007 h 1794143"/>
                <a:gd name="connsiteX4" fmla="*/ 2657891 w 2657891"/>
                <a:gd name="connsiteY4" fmla="*/ 930395 h 1794143"/>
                <a:gd name="connsiteX5" fmla="*/ 2345982 w 2657891"/>
                <a:gd name="connsiteY5" fmla="*/ 751781 h 1794143"/>
                <a:gd name="connsiteX6" fmla="*/ 2351314 w 2657891"/>
                <a:gd name="connsiteY6" fmla="*/ 0 h 1794143"/>
                <a:gd name="connsiteX7" fmla="*/ 0 w 2657891"/>
                <a:gd name="connsiteY7" fmla="*/ 0 h 1794143"/>
                <a:gd name="connsiteX0" fmla="*/ 0 w 2351314"/>
                <a:gd name="connsiteY0" fmla="*/ 0 h 1794143"/>
                <a:gd name="connsiteX1" fmla="*/ 0 w 2351314"/>
                <a:gd name="connsiteY1" fmla="*/ 1794143 h 1794143"/>
                <a:gd name="connsiteX2" fmla="*/ 2343316 w 2351314"/>
                <a:gd name="connsiteY2" fmla="*/ 1791477 h 1794143"/>
                <a:gd name="connsiteX3" fmla="*/ 2345982 w 2351314"/>
                <a:gd name="connsiteY3" fmla="*/ 1117007 h 1794143"/>
                <a:gd name="connsiteX4" fmla="*/ 2345982 w 2351314"/>
                <a:gd name="connsiteY4" fmla="*/ 751781 h 1794143"/>
                <a:gd name="connsiteX5" fmla="*/ 2351314 w 2351314"/>
                <a:gd name="connsiteY5" fmla="*/ 0 h 1794143"/>
                <a:gd name="connsiteX6" fmla="*/ 0 w 2351314"/>
                <a:gd name="connsiteY6" fmla="*/ 0 h 1794143"/>
                <a:gd name="connsiteX0" fmla="*/ 0 w 2351314"/>
                <a:gd name="connsiteY0" fmla="*/ 0 h 1794143"/>
                <a:gd name="connsiteX1" fmla="*/ 0 w 2351314"/>
                <a:gd name="connsiteY1" fmla="*/ 1794143 h 1794143"/>
                <a:gd name="connsiteX2" fmla="*/ 2343316 w 2351314"/>
                <a:gd name="connsiteY2" fmla="*/ 1791477 h 1794143"/>
                <a:gd name="connsiteX3" fmla="*/ 2345982 w 2351314"/>
                <a:gd name="connsiteY3" fmla="*/ 1117007 h 1794143"/>
                <a:gd name="connsiteX4" fmla="*/ 2351314 w 2351314"/>
                <a:gd name="connsiteY4" fmla="*/ 0 h 1794143"/>
                <a:gd name="connsiteX5" fmla="*/ 0 w 2351314"/>
                <a:gd name="connsiteY5" fmla="*/ 0 h 1794143"/>
                <a:gd name="connsiteX0" fmla="*/ 0 w 2640755"/>
                <a:gd name="connsiteY0" fmla="*/ 0 h 1794143"/>
                <a:gd name="connsiteX1" fmla="*/ 0 w 2640755"/>
                <a:gd name="connsiteY1" fmla="*/ 1794143 h 1794143"/>
                <a:gd name="connsiteX2" fmla="*/ 2343316 w 2640755"/>
                <a:gd name="connsiteY2" fmla="*/ 1791477 h 1794143"/>
                <a:gd name="connsiteX3" fmla="*/ 2351314 w 2640755"/>
                <a:gd name="connsiteY3" fmla="*/ 0 h 1794143"/>
                <a:gd name="connsiteX4" fmla="*/ 0 w 2640755"/>
                <a:gd name="connsiteY4" fmla="*/ 0 h 1794143"/>
                <a:gd name="connsiteX0" fmla="*/ 0 w 2521726"/>
                <a:gd name="connsiteY0" fmla="*/ 0 h 1794143"/>
                <a:gd name="connsiteX1" fmla="*/ 0 w 2521726"/>
                <a:gd name="connsiteY1" fmla="*/ 1794143 h 1794143"/>
                <a:gd name="connsiteX2" fmla="*/ 2343316 w 2521726"/>
                <a:gd name="connsiteY2" fmla="*/ 1791477 h 1794143"/>
                <a:gd name="connsiteX3" fmla="*/ 2351314 w 2521726"/>
                <a:gd name="connsiteY3" fmla="*/ 0 h 1794143"/>
                <a:gd name="connsiteX4" fmla="*/ 0 w 2521726"/>
                <a:gd name="connsiteY4" fmla="*/ 0 h 1794143"/>
                <a:gd name="connsiteX0" fmla="*/ 0 w 2352352"/>
                <a:gd name="connsiteY0" fmla="*/ 0 h 1794143"/>
                <a:gd name="connsiteX1" fmla="*/ 0 w 2352352"/>
                <a:gd name="connsiteY1" fmla="*/ 1794143 h 1794143"/>
                <a:gd name="connsiteX2" fmla="*/ 2343316 w 2352352"/>
                <a:gd name="connsiteY2" fmla="*/ 1791477 h 1794143"/>
                <a:gd name="connsiteX3" fmla="*/ 2351314 w 2352352"/>
                <a:gd name="connsiteY3" fmla="*/ 0 h 1794143"/>
                <a:gd name="connsiteX4" fmla="*/ 0 w 2352352"/>
                <a:gd name="connsiteY4" fmla="*/ 0 h 1794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2352" h="1794143">
                  <a:moveTo>
                    <a:pt x="0" y="0"/>
                  </a:moveTo>
                  <a:lnTo>
                    <a:pt x="0" y="1794143"/>
                  </a:lnTo>
                  <a:lnTo>
                    <a:pt x="2343316" y="1791477"/>
                  </a:lnTo>
                  <a:cubicBezTo>
                    <a:pt x="2338160" y="1757148"/>
                    <a:pt x="2356857" y="1766433"/>
                    <a:pt x="2351314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E53EA4C6-410F-44F9-9A68-62C7F0EB58F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651396" y="5627712"/>
              <a:ext cx="197844" cy="164448"/>
              <a:chOff x="12774525" y="4461877"/>
              <a:chExt cx="304594" cy="258296"/>
            </a:xfrm>
            <a:grpFill/>
          </p:grpSpPr>
          <p:cxnSp>
            <p:nvCxnSpPr>
              <p:cNvPr id="201" name="Straight Connector 200">
                <a:extLst>
                  <a:ext uri="{FF2B5EF4-FFF2-40B4-BE49-F238E27FC236}">
                    <a16:creationId xmlns:a16="http://schemas.microsoft.com/office/drawing/2014/main" id="{8CE6C689-744C-4DB4-8554-CC87A2C0F165}"/>
                  </a:ext>
                </a:extLst>
              </p:cNvPr>
              <p:cNvCxnSpPr/>
              <p:nvPr/>
            </p:nvCxnSpPr>
            <p:spPr>
              <a:xfrm flipV="1">
                <a:off x="12774525" y="4461877"/>
                <a:ext cx="288982" cy="238048"/>
              </a:xfrm>
              <a:prstGeom prst="line">
                <a:avLst/>
              </a:pr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>
                <a:extLst>
                  <a:ext uri="{FF2B5EF4-FFF2-40B4-BE49-F238E27FC236}">
                    <a16:creationId xmlns:a16="http://schemas.microsoft.com/office/drawing/2014/main" id="{723F1609-5D49-4B5D-92CA-D72490993FD5}"/>
                  </a:ext>
                </a:extLst>
              </p:cNvPr>
              <p:cNvCxnSpPr/>
              <p:nvPr/>
            </p:nvCxnSpPr>
            <p:spPr>
              <a:xfrm flipV="1">
                <a:off x="12879635" y="4557420"/>
                <a:ext cx="197379" cy="162589"/>
              </a:xfrm>
              <a:prstGeom prst="line">
                <a:avLst/>
              </a:pr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01DC7BB4-CB1F-40CB-A687-8020827D8682}"/>
                  </a:ext>
                </a:extLst>
              </p:cNvPr>
              <p:cNvCxnSpPr/>
              <p:nvPr/>
            </p:nvCxnSpPr>
            <p:spPr>
              <a:xfrm flipV="1">
                <a:off x="12995409" y="4651218"/>
                <a:ext cx="83710" cy="68955"/>
              </a:xfrm>
              <a:prstGeom prst="line">
                <a:avLst/>
              </a:pr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49B126F4-7C0B-459C-8F92-AB80241ABCB8}"/>
              </a:ext>
            </a:extLst>
          </p:cNvPr>
          <p:cNvGrpSpPr>
            <a:grpSpLocks noChangeAspect="1"/>
          </p:cNvGrpSpPr>
          <p:nvPr/>
        </p:nvGrpSpPr>
        <p:grpSpPr>
          <a:xfrm>
            <a:off x="3863690" y="4279289"/>
            <a:ext cx="5044542" cy="215444"/>
            <a:chOff x="6344499" y="5358831"/>
            <a:chExt cx="5044542" cy="215444"/>
          </a:xfrm>
        </p:grpSpPr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FCA10639-03BD-438B-9DD9-8B1E9453FEA8}"/>
                </a:ext>
              </a:extLst>
            </p:cNvPr>
            <p:cNvCxnSpPr/>
            <p:nvPr/>
          </p:nvCxnSpPr>
          <p:spPr>
            <a:xfrm>
              <a:off x="6385867" y="5383850"/>
              <a:ext cx="5003174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5472150F-5E79-4167-8D71-03486A8A4EAD}"/>
                </a:ext>
              </a:extLst>
            </p:cNvPr>
            <p:cNvGrpSpPr/>
            <p:nvPr/>
          </p:nvGrpSpPr>
          <p:grpSpPr>
            <a:xfrm>
              <a:off x="6385867" y="5383181"/>
              <a:ext cx="4133284" cy="121600"/>
              <a:chOff x="6385867" y="5383849"/>
              <a:chExt cx="4133284" cy="419795"/>
            </a:xfrm>
          </p:grpSpPr>
          <p:cxnSp>
            <p:nvCxnSpPr>
              <p:cNvPr id="234" name="Straight Connector 233">
                <a:extLst>
                  <a:ext uri="{FF2B5EF4-FFF2-40B4-BE49-F238E27FC236}">
                    <a16:creationId xmlns:a16="http://schemas.microsoft.com/office/drawing/2014/main" id="{6CCAFAC4-3B20-49F3-A49F-5CB23CF499C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175970" y="5593747"/>
                <a:ext cx="419794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>
                <a:extLst>
                  <a:ext uri="{FF2B5EF4-FFF2-40B4-BE49-F238E27FC236}">
                    <a16:creationId xmlns:a16="http://schemas.microsoft.com/office/drawing/2014/main" id="{CE03ABD1-5E39-47AD-A6C5-140BBB59DA0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09633" y="5593747"/>
                <a:ext cx="419794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>
                <a:extLst>
                  <a:ext uri="{FF2B5EF4-FFF2-40B4-BE49-F238E27FC236}">
                    <a16:creationId xmlns:a16="http://schemas.microsoft.com/office/drawing/2014/main" id="{4FFF06D5-FEAF-4DF8-B14B-0E72D6E6DAB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8243296" y="5593746"/>
                <a:ext cx="419794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>
                <a:extLst>
                  <a:ext uri="{FF2B5EF4-FFF2-40B4-BE49-F238E27FC236}">
                    <a16:creationId xmlns:a16="http://schemas.microsoft.com/office/drawing/2014/main" id="{3B14EBBF-EFEC-42F5-8DAD-26241F1A202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9275591" y="5593746"/>
                <a:ext cx="419794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>
                <a:extLst>
                  <a:ext uri="{FF2B5EF4-FFF2-40B4-BE49-F238E27FC236}">
                    <a16:creationId xmlns:a16="http://schemas.microsoft.com/office/drawing/2014/main" id="{FE883FA3-A509-4E3A-8894-07564511B8A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0309254" y="5593746"/>
                <a:ext cx="419794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9" name="TextBox 228">
              <a:extLst>
                <a:ext uri="{FF2B5EF4-FFF2-40B4-BE49-F238E27FC236}">
                  <a16:creationId xmlns:a16="http://schemas.microsoft.com/office/drawing/2014/main" id="{05CD0D8B-057D-4DC3-96E6-810766FE41DB}"/>
                </a:ext>
              </a:extLst>
            </p:cNvPr>
            <p:cNvSpPr txBox="1"/>
            <p:nvPr/>
          </p:nvSpPr>
          <p:spPr>
            <a:xfrm>
              <a:off x="6344499" y="5358831"/>
              <a:ext cx="58966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tillium Web" panose="020B0604020202020204" charset="0"/>
                </a:rPr>
                <a:t>01 Feb</a:t>
              </a:r>
            </a:p>
          </p:txBody>
        </p:sp>
        <p:sp>
          <p:nvSpPr>
            <p:cNvPr id="230" name="TextBox 229">
              <a:extLst>
                <a:ext uri="{FF2B5EF4-FFF2-40B4-BE49-F238E27FC236}">
                  <a16:creationId xmlns:a16="http://schemas.microsoft.com/office/drawing/2014/main" id="{102288BD-E7CC-439F-B8A1-B710C35A744D}"/>
                </a:ext>
              </a:extLst>
            </p:cNvPr>
            <p:cNvSpPr txBox="1"/>
            <p:nvPr/>
          </p:nvSpPr>
          <p:spPr>
            <a:xfrm>
              <a:off x="7389581" y="5358831"/>
              <a:ext cx="58966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tillium Web" panose="020B0604020202020204" charset="0"/>
                </a:rPr>
                <a:t>08 Feb</a:t>
              </a:r>
            </a:p>
          </p:txBody>
        </p:sp>
        <p:sp>
          <p:nvSpPr>
            <p:cNvPr id="231" name="TextBox 230">
              <a:extLst>
                <a:ext uri="{FF2B5EF4-FFF2-40B4-BE49-F238E27FC236}">
                  <a16:creationId xmlns:a16="http://schemas.microsoft.com/office/drawing/2014/main" id="{63D89DD1-DFEE-438E-A676-E5FD52416712}"/>
                </a:ext>
              </a:extLst>
            </p:cNvPr>
            <p:cNvSpPr txBox="1"/>
            <p:nvPr/>
          </p:nvSpPr>
          <p:spPr>
            <a:xfrm>
              <a:off x="8425072" y="5358831"/>
              <a:ext cx="58966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tillium Web" panose="020B0604020202020204" charset="0"/>
                </a:rPr>
                <a:t>15 Feb</a:t>
              </a:r>
            </a:p>
          </p:txBody>
        </p:sp>
        <p:sp>
          <p:nvSpPr>
            <p:cNvPr id="232" name="TextBox 231">
              <a:extLst>
                <a:ext uri="{FF2B5EF4-FFF2-40B4-BE49-F238E27FC236}">
                  <a16:creationId xmlns:a16="http://schemas.microsoft.com/office/drawing/2014/main" id="{18B87FE0-282B-4271-968B-1B83C1B35E24}"/>
                </a:ext>
              </a:extLst>
            </p:cNvPr>
            <p:cNvSpPr txBox="1"/>
            <p:nvPr/>
          </p:nvSpPr>
          <p:spPr>
            <a:xfrm>
              <a:off x="9472111" y="5358831"/>
              <a:ext cx="58966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tillium Web" panose="020B0604020202020204" charset="0"/>
                </a:rPr>
                <a:t>22 Feb</a:t>
              </a:r>
            </a:p>
          </p:txBody>
        </p:sp>
        <p:sp>
          <p:nvSpPr>
            <p:cNvPr id="233" name="TextBox 232">
              <a:extLst>
                <a:ext uri="{FF2B5EF4-FFF2-40B4-BE49-F238E27FC236}">
                  <a16:creationId xmlns:a16="http://schemas.microsoft.com/office/drawing/2014/main" id="{A28821E3-49CC-4933-BF76-30959F35CAA0}"/>
                </a:ext>
              </a:extLst>
            </p:cNvPr>
            <p:cNvSpPr txBox="1"/>
            <p:nvPr/>
          </p:nvSpPr>
          <p:spPr>
            <a:xfrm>
              <a:off x="10519150" y="5358831"/>
              <a:ext cx="58966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tillium Web" panose="020B0604020202020204" charset="0"/>
                </a:rPr>
                <a:t>01 Mar</a:t>
              </a:r>
            </a:p>
          </p:txBody>
        </p:sp>
      </p:grp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2303ADFA-5C3A-4684-9058-96C768FC93EB}"/>
              </a:ext>
            </a:extLst>
          </p:cNvPr>
          <p:cNvGrpSpPr/>
          <p:nvPr/>
        </p:nvGrpSpPr>
        <p:grpSpPr>
          <a:xfrm>
            <a:off x="3566814" y="1765914"/>
            <a:ext cx="474847" cy="2528141"/>
            <a:chOff x="6174621" y="2576981"/>
            <a:chExt cx="474847" cy="2676551"/>
          </a:xfrm>
        </p:grpSpPr>
        <p:sp>
          <p:nvSpPr>
            <p:cNvPr id="240" name="TextBox 239">
              <a:extLst>
                <a:ext uri="{FF2B5EF4-FFF2-40B4-BE49-F238E27FC236}">
                  <a16:creationId xmlns:a16="http://schemas.microsoft.com/office/drawing/2014/main" id="{A070787A-D286-440E-B525-2B526169D2AA}"/>
                </a:ext>
              </a:extLst>
            </p:cNvPr>
            <p:cNvSpPr txBox="1"/>
            <p:nvPr/>
          </p:nvSpPr>
          <p:spPr>
            <a:xfrm>
              <a:off x="6359611" y="4999616"/>
              <a:ext cx="28985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tillium Web" panose="020B0604020202020204" charset="0"/>
                </a:rPr>
                <a:t>0</a:t>
              </a:r>
            </a:p>
          </p:txBody>
        </p:sp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1F290B06-29C1-46B0-8EAD-A5AEF45242BD}"/>
                </a:ext>
              </a:extLst>
            </p:cNvPr>
            <p:cNvGrpSpPr/>
            <p:nvPr/>
          </p:nvGrpSpPr>
          <p:grpSpPr>
            <a:xfrm>
              <a:off x="6174621" y="2576981"/>
              <a:ext cx="447267" cy="2069001"/>
              <a:chOff x="6174621" y="2576981"/>
              <a:chExt cx="447267" cy="2069001"/>
            </a:xfrm>
          </p:grpSpPr>
          <p:sp>
            <p:nvSpPr>
              <p:cNvPr id="242" name="TextBox 241">
                <a:extLst>
                  <a:ext uri="{FF2B5EF4-FFF2-40B4-BE49-F238E27FC236}">
                    <a16:creationId xmlns:a16="http://schemas.microsoft.com/office/drawing/2014/main" id="{5EC5E26E-9CD7-4E09-A647-55FEA66B793A}"/>
                  </a:ext>
                </a:extLst>
              </p:cNvPr>
              <p:cNvSpPr txBox="1"/>
              <p:nvPr/>
            </p:nvSpPr>
            <p:spPr>
              <a:xfrm>
                <a:off x="6176966" y="2576981"/>
                <a:ext cx="443021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tillium Web" panose="020B0604020202020204" charset="0"/>
                  </a:rPr>
                  <a:t>20K</a:t>
                </a:r>
              </a:p>
            </p:txBody>
          </p:sp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89ED0F17-86BB-4B24-9A43-6A94D1C7A825}"/>
                  </a:ext>
                </a:extLst>
              </p:cNvPr>
              <p:cNvSpPr txBox="1"/>
              <p:nvPr/>
            </p:nvSpPr>
            <p:spPr>
              <a:xfrm>
                <a:off x="6224587" y="4392066"/>
                <a:ext cx="394043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tillium Web" panose="020B0604020202020204" charset="0"/>
                  </a:rPr>
                  <a:t>5K</a:t>
                </a:r>
              </a:p>
            </p:txBody>
          </p:sp>
          <p:sp>
            <p:nvSpPr>
              <p:cNvPr id="244" name="TextBox 243">
                <a:extLst>
                  <a:ext uri="{FF2B5EF4-FFF2-40B4-BE49-F238E27FC236}">
                    <a16:creationId xmlns:a16="http://schemas.microsoft.com/office/drawing/2014/main" id="{8EF4463A-6FB0-47F0-B9E8-DE7066FDF651}"/>
                  </a:ext>
                </a:extLst>
              </p:cNvPr>
              <p:cNvSpPr txBox="1"/>
              <p:nvPr/>
            </p:nvSpPr>
            <p:spPr>
              <a:xfrm>
                <a:off x="6178867" y="3789568"/>
                <a:ext cx="443021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tillium Web" panose="020B0604020202020204" charset="0"/>
                  </a:rPr>
                  <a:t>10K</a:t>
                </a:r>
              </a:p>
            </p:txBody>
          </p:sp>
          <p:sp>
            <p:nvSpPr>
              <p:cNvPr id="245" name="TextBox 244">
                <a:extLst>
                  <a:ext uri="{FF2B5EF4-FFF2-40B4-BE49-F238E27FC236}">
                    <a16:creationId xmlns:a16="http://schemas.microsoft.com/office/drawing/2014/main" id="{B9325EB5-D2AF-4E6B-A9A7-933029615B1D}"/>
                  </a:ext>
                </a:extLst>
              </p:cNvPr>
              <p:cNvSpPr txBox="1"/>
              <p:nvPr/>
            </p:nvSpPr>
            <p:spPr>
              <a:xfrm>
                <a:off x="6174621" y="3185458"/>
                <a:ext cx="443021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tillium Web" panose="020B0604020202020204" charset="0"/>
                  </a:rPr>
                  <a:t>15K</a:t>
                </a:r>
              </a:p>
            </p:txBody>
          </p:sp>
        </p:grpSp>
      </p:grpSp>
      <p:sp>
        <p:nvSpPr>
          <p:cNvPr id="248" name="Rectangle 247">
            <a:extLst>
              <a:ext uri="{FF2B5EF4-FFF2-40B4-BE49-F238E27FC236}">
                <a16:creationId xmlns:a16="http://schemas.microsoft.com/office/drawing/2014/main" id="{87E022CA-070C-46AF-A64A-5AFBF606CC9F}"/>
              </a:ext>
            </a:extLst>
          </p:cNvPr>
          <p:cNvSpPr/>
          <p:nvPr/>
        </p:nvSpPr>
        <p:spPr>
          <a:xfrm>
            <a:off x="353372" y="3423592"/>
            <a:ext cx="3042030" cy="1071142"/>
          </a:xfrm>
          <a:prstGeom prst="rect">
            <a:avLst/>
          </a:prstGeom>
          <a:solidFill>
            <a:srgbClr val="DADADA">
              <a:alpha val="21961"/>
            </a:srgb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CB3BEF62-6341-4A12-852B-B6275D627746}"/>
              </a:ext>
            </a:extLst>
          </p:cNvPr>
          <p:cNvSpPr txBox="1"/>
          <p:nvPr/>
        </p:nvSpPr>
        <p:spPr>
          <a:xfrm>
            <a:off x="792371" y="3878092"/>
            <a:ext cx="23442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Titillium Web" panose="020B0604020202020204" charset="0"/>
              </a:rPr>
              <a:t>Existing System</a:t>
            </a:r>
          </a:p>
        </p:txBody>
      </p:sp>
      <p:cxnSp>
        <p:nvCxnSpPr>
          <p:cNvPr id="251" name="Straight Connector 250">
            <a:extLst>
              <a:ext uri="{FF2B5EF4-FFF2-40B4-BE49-F238E27FC236}">
                <a16:creationId xmlns:a16="http://schemas.microsoft.com/office/drawing/2014/main" id="{A31A3F3C-3183-44F6-BFF3-6ACF703EEC1D}"/>
              </a:ext>
            </a:extLst>
          </p:cNvPr>
          <p:cNvCxnSpPr>
            <a:cxnSpLocks/>
          </p:cNvCxnSpPr>
          <p:nvPr/>
        </p:nvCxnSpPr>
        <p:spPr>
          <a:xfrm>
            <a:off x="353101" y="3737274"/>
            <a:ext cx="3042030" cy="0"/>
          </a:xfrm>
          <a:prstGeom prst="line">
            <a:avLst/>
          </a:prstGeom>
          <a:ln w="3175">
            <a:solidFill>
              <a:srgbClr val="D2D2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2" name="TextBox 251">
            <a:extLst>
              <a:ext uri="{FF2B5EF4-FFF2-40B4-BE49-F238E27FC236}">
                <a16:creationId xmlns:a16="http://schemas.microsoft.com/office/drawing/2014/main" id="{61785753-E528-4118-BD41-C256CCB0094E}"/>
              </a:ext>
            </a:extLst>
          </p:cNvPr>
          <p:cNvSpPr txBox="1"/>
          <p:nvPr/>
        </p:nvSpPr>
        <p:spPr>
          <a:xfrm>
            <a:off x="497831" y="3451770"/>
            <a:ext cx="192789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rgbClr val="512142"/>
                </a:solidFill>
                <a:latin typeface="Titillium Web" panose="020B0604020202020204" charset="0"/>
              </a:rPr>
              <a:t>Show performance</a:t>
            </a:r>
          </a:p>
        </p:txBody>
      </p:sp>
      <p:sp>
        <p:nvSpPr>
          <p:cNvPr id="259" name="TextBox 25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43975E8-273F-426F-A7CF-396712B92D7E}"/>
              </a:ext>
            </a:extLst>
          </p:cNvPr>
          <p:cNvSpPr txBox="1"/>
          <p:nvPr/>
        </p:nvSpPr>
        <p:spPr>
          <a:xfrm>
            <a:off x="785809" y="4150375"/>
            <a:ext cx="23442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>
                <a:latin typeface="Titillium Web" panose="020B0604020202020204" charset="0"/>
              </a:rPr>
              <a:t>Adaptive Behavioral </a:t>
            </a:r>
            <a:r>
              <a:rPr lang="en-GB" sz="1100" dirty="0">
                <a:latin typeface="Titillium Web" panose="020B0604020202020204" charset="0"/>
              </a:rPr>
              <a:t>Profiling</a:t>
            </a:r>
          </a:p>
        </p:txBody>
      </p:sp>
      <p:cxnSp>
        <p:nvCxnSpPr>
          <p:cNvPr id="260" name="Straight Connector 259">
            <a:extLst>
              <a:ext uri="{FF2B5EF4-FFF2-40B4-BE49-F238E27FC236}">
                <a16:creationId xmlns:a16="http://schemas.microsoft.com/office/drawing/2014/main" id="{7BE3BF77-3C89-4478-B7EB-40B0761505F5}"/>
              </a:ext>
            </a:extLst>
          </p:cNvPr>
          <p:cNvCxnSpPr>
            <a:cxnSpLocks/>
          </p:cNvCxnSpPr>
          <p:nvPr/>
        </p:nvCxnSpPr>
        <p:spPr>
          <a:xfrm>
            <a:off x="3632319" y="1572347"/>
            <a:ext cx="5422930" cy="0"/>
          </a:xfrm>
          <a:prstGeom prst="line">
            <a:avLst/>
          </a:prstGeom>
          <a:ln w="3175">
            <a:solidFill>
              <a:srgbClr val="D2D2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Picture 71">
            <a:extLst>
              <a:ext uri="{FF2B5EF4-FFF2-40B4-BE49-F238E27FC236}">
                <a16:creationId xmlns:a16="http://schemas.microsoft.com/office/drawing/2014/main" id="{C1CD2A77-B2B6-4678-ADD8-AE2525E7A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35" y="434837"/>
            <a:ext cx="1858278" cy="3985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01D5780C-1504-493D-BDAD-C48B2FDED66E}"/>
              </a:ext>
            </a:extLst>
          </p:cNvPr>
          <p:cNvSpPr/>
          <p:nvPr/>
        </p:nvSpPr>
        <p:spPr>
          <a:xfrm>
            <a:off x="7467600" y="331532"/>
            <a:ext cx="1529370" cy="6839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rIns="7200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itillium Web" panose="00000500000000000000" pitchFamily="2" charset="0"/>
                <a:ea typeface="+mn-ea"/>
                <a:cs typeface="Helvetica"/>
              </a:rPr>
              <a:t>GLOBAL CREDIT CARD ISSUER</a:t>
            </a:r>
          </a:p>
        </p:txBody>
      </p:sp>
      <p:pic>
        <p:nvPicPr>
          <p:cNvPr id="74" name="Graphic 73" descr="Credit card">
            <a:extLst>
              <a:ext uri="{FF2B5EF4-FFF2-40B4-BE49-F238E27FC236}">
                <a16:creationId xmlns:a16="http://schemas.microsoft.com/office/drawing/2014/main" id="{CFC96214-A1E4-4D63-B9CF-84E69996E70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880" y="409277"/>
            <a:ext cx="528461" cy="528461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06FB38F6-202B-4F98-88BC-15B86CAC4875}"/>
              </a:ext>
            </a:extLst>
          </p:cNvPr>
          <p:cNvSpPr/>
          <p:nvPr/>
        </p:nvSpPr>
        <p:spPr>
          <a:xfrm>
            <a:off x="1080375" y="2203294"/>
            <a:ext cx="650164" cy="230788"/>
          </a:xfrm>
          <a:prstGeom prst="rect">
            <a:avLst/>
          </a:prstGeom>
          <a:solidFill>
            <a:schemeClr val="bg1"/>
          </a:solidFill>
          <a:ln w="3175">
            <a:solidFill>
              <a:srgbClr val="5121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4A423A6-7DB7-486B-A846-3972598D5D94}"/>
              </a:ext>
            </a:extLst>
          </p:cNvPr>
          <p:cNvSpPr/>
          <p:nvPr/>
        </p:nvSpPr>
        <p:spPr>
          <a:xfrm>
            <a:off x="1080375" y="2938522"/>
            <a:ext cx="650164" cy="230788"/>
          </a:xfrm>
          <a:prstGeom prst="rect">
            <a:avLst/>
          </a:prstGeom>
          <a:solidFill>
            <a:schemeClr val="bg1"/>
          </a:solidFill>
          <a:ln w="3175">
            <a:solidFill>
              <a:srgbClr val="5121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89A8203-49E3-4A3F-8ECC-0842F08A213E}"/>
              </a:ext>
            </a:extLst>
          </p:cNvPr>
          <p:cNvSpPr/>
          <p:nvPr/>
        </p:nvSpPr>
        <p:spPr>
          <a:xfrm>
            <a:off x="1091579" y="2957462"/>
            <a:ext cx="369563" cy="201600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710D94B3-4328-403C-B0B7-19289AC3E0ED}"/>
              </a:ext>
            </a:extLst>
          </p:cNvPr>
          <p:cNvSpPr/>
          <p:nvPr/>
        </p:nvSpPr>
        <p:spPr>
          <a:xfrm>
            <a:off x="1091580" y="2221311"/>
            <a:ext cx="288000" cy="201600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305BA1C8-7A09-451F-96F3-F9E54D5DF383}"/>
              </a:ext>
            </a:extLst>
          </p:cNvPr>
          <p:cNvSpPr/>
          <p:nvPr/>
        </p:nvSpPr>
        <p:spPr>
          <a:xfrm>
            <a:off x="1095122" y="1572854"/>
            <a:ext cx="144000" cy="201600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01970F1-402B-4273-A69E-3CEE54E38192}"/>
              </a:ext>
            </a:extLst>
          </p:cNvPr>
          <p:cNvSpPr txBox="1"/>
          <p:nvPr/>
        </p:nvSpPr>
        <p:spPr>
          <a:xfrm>
            <a:off x="1232221" y="1497403"/>
            <a:ext cx="733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  <a:latin typeface="Titillium Web" panose="020B0604020202020204" charset="0"/>
              </a:rPr>
              <a:t>3:1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F1DF013-F132-43F5-ADA4-5427E9B19FA5}"/>
              </a:ext>
            </a:extLst>
          </p:cNvPr>
          <p:cNvSpPr txBox="1"/>
          <p:nvPr/>
        </p:nvSpPr>
        <p:spPr>
          <a:xfrm>
            <a:off x="1301609" y="2141941"/>
            <a:ext cx="733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  <a:latin typeface="Titillium Web" panose="020B0604020202020204" charset="0"/>
              </a:rPr>
              <a:t>6:1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E16809C5-C58D-4062-8701-A1E2D2D97EC4}"/>
              </a:ext>
            </a:extLst>
          </p:cNvPr>
          <p:cNvSpPr txBox="1"/>
          <p:nvPr/>
        </p:nvSpPr>
        <p:spPr>
          <a:xfrm>
            <a:off x="1227974" y="2881117"/>
            <a:ext cx="733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Titillium Web" panose="020B0604020202020204" charset="0"/>
              </a:rPr>
              <a:t>6</a:t>
            </a:r>
            <a:r>
              <a:rPr lang="en-GB" b="1" dirty="0">
                <a:solidFill>
                  <a:schemeClr val="accent1"/>
                </a:solidFill>
                <a:latin typeface="Titillium Web" panose="020B0604020202020204" charset="0"/>
              </a:rPr>
              <a:t>1%</a:t>
            </a:r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A4060080-99D2-4C13-B2FA-3DE0D981CBC9}"/>
              </a:ext>
            </a:extLst>
          </p:cNvPr>
          <p:cNvSpPr/>
          <p:nvPr/>
        </p:nvSpPr>
        <p:spPr>
          <a:xfrm>
            <a:off x="4063670" y="3659983"/>
            <a:ext cx="4770201" cy="214121"/>
          </a:xfrm>
          <a:custGeom>
            <a:avLst/>
            <a:gdLst>
              <a:gd name="connsiteX0" fmla="*/ 0 w 4842934"/>
              <a:gd name="connsiteY0" fmla="*/ 212883 h 686716"/>
              <a:gd name="connsiteX1" fmla="*/ 150861 w 4842934"/>
              <a:gd name="connsiteY1" fmla="*/ 413004 h 686716"/>
              <a:gd name="connsiteX2" fmla="*/ 310958 w 4842934"/>
              <a:gd name="connsiteY2" fmla="*/ 163622 h 686716"/>
              <a:gd name="connsiteX3" fmla="*/ 766618 w 4842934"/>
              <a:gd name="connsiteY3" fmla="*/ 268301 h 686716"/>
              <a:gd name="connsiteX4" fmla="*/ 920558 w 4842934"/>
              <a:gd name="connsiteY4" fmla="*/ 37392 h 686716"/>
              <a:gd name="connsiteX5" fmla="*/ 1083734 w 4842934"/>
              <a:gd name="connsiteY5" fmla="*/ 200568 h 686716"/>
              <a:gd name="connsiteX6" fmla="*/ 1213043 w 4842934"/>
              <a:gd name="connsiteY6" fmla="*/ 600810 h 686716"/>
              <a:gd name="connsiteX7" fmla="*/ 1293091 w 4842934"/>
              <a:gd name="connsiteY7" fmla="*/ 499210 h 686716"/>
              <a:gd name="connsiteX8" fmla="*/ 1379297 w 4842934"/>
              <a:gd name="connsiteY8" fmla="*/ 172859 h 686716"/>
              <a:gd name="connsiteX9" fmla="*/ 1548630 w 4842934"/>
              <a:gd name="connsiteY9" fmla="*/ 142071 h 686716"/>
              <a:gd name="connsiteX10" fmla="*/ 1862667 w 4842934"/>
              <a:gd name="connsiteY10" fmla="*/ 240592 h 686716"/>
              <a:gd name="connsiteX11" fmla="*/ 2016606 w 4842934"/>
              <a:gd name="connsiteY11" fmla="*/ 102047 h 686716"/>
              <a:gd name="connsiteX12" fmla="*/ 2189018 w 4842934"/>
              <a:gd name="connsiteY12" fmla="*/ 259065 h 686716"/>
              <a:gd name="connsiteX13" fmla="*/ 2309091 w 4842934"/>
              <a:gd name="connsiteY13" fmla="*/ 493053 h 686716"/>
              <a:gd name="connsiteX14" fmla="*/ 2410691 w 4842934"/>
              <a:gd name="connsiteY14" fmla="*/ 336034 h 686716"/>
              <a:gd name="connsiteX15" fmla="*/ 2496897 w 4842934"/>
              <a:gd name="connsiteY15" fmla="*/ 132834 h 686716"/>
              <a:gd name="connsiteX16" fmla="*/ 2635443 w 4842934"/>
              <a:gd name="connsiteY16" fmla="*/ 228277 h 686716"/>
              <a:gd name="connsiteX17" fmla="*/ 2949479 w 4842934"/>
              <a:gd name="connsiteY17" fmla="*/ 160544 h 686716"/>
              <a:gd name="connsiteX18" fmla="*/ 3103418 w 4842934"/>
              <a:gd name="connsiteY18" fmla="*/ 249828 h 686716"/>
              <a:gd name="connsiteX19" fmla="*/ 3281988 w 4842934"/>
              <a:gd name="connsiteY19" fmla="*/ 447 h 686716"/>
              <a:gd name="connsiteX20" fmla="*/ 3442085 w 4842934"/>
              <a:gd name="connsiteY20" fmla="*/ 197489 h 686716"/>
              <a:gd name="connsiteX21" fmla="*/ 3577552 w 4842934"/>
              <a:gd name="connsiteY21" fmla="*/ 511525 h 686716"/>
              <a:gd name="connsiteX22" fmla="*/ 3734570 w 4842934"/>
              <a:gd name="connsiteY22" fmla="*/ 71259 h 686716"/>
              <a:gd name="connsiteX23" fmla="*/ 3922376 w 4842934"/>
              <a:gd name="connsiteY23" fmla="*/ 86653 h 686716"/>
              <a:gd name="connsiteX24" fmla="*/ 4085552 w 4842934"/>
              <a:gd name="connsiteY24" fmla="*/ 179016 h 686716"/>
              <a:gd name="connsiteX25" fmla="*/ 4217940 w 4842934"/>
              <a:gd name="connsiteY25" fmla="*/ 179016 h 686716"/>
              <a:gd name="connsiteX26" fmla="*/ 4338012 w 4842934"/>
              <a:gd name="connsiteY26" fmla="*/ 65101 h 686716"/>
              <a:gd name="connsiteX27" fmla="*/ 4516582 w 4842934"/>
              <a:gd name="connsiteY27" fmla="*/ 314483 h 686716"/>
              <a:gd name="connsiteX28" fmla="*/ 4667443 w 4842934"/>
              <a:gd name="connsiteY28" fmla="*/ 613125 h 686716"/>
              <a:gd name="connsiteX29" fmla="*/ 4698230 w 4842934"/>
              <a:gd name="connsiteY29" fmla="*/ 650071 h 686716"/>
              <a:gd name="connsiteX30" fmla="*/ 4842934 w 4842934"/>
              <a:gd name="connsiteY30" fmla="*/ 157465 h 686716"/>
              <a:gd name="connsiteX0" fmla="*/ 0 w 4842934"/>
              <a:gd name="connsiteY0" fmla="*/ 212883 h 616288"/>
              <a:gd name="connsiteX1" fmla="*/ 150861 w 4842934"/>
              <a:gd name="connsiteY1" fmla="*/ 413004 h 616288"/>
              <a:gd name="connsiteX2" fmla="*/ 310958 w 4842934"/>
              <a:gd name="connsiteY2" fmla="*/ 163622 h 616288"/>
              <a:gd name="connsiteX3" fmla="*/ 766618 w 4842934"/>
              <a:gd name="connsiteY3" fmla="*/ 268301 h 616288"/>
              <a:gd name="connsiteX4" fmla="*/ 920558 w 4842934"/>
              <a:gd name="connsiteY4" fmla="*/ 37392 h 616288"/>
              <a:gd name="connsiteX5" fmla="*/ 1083734 w 4842934"/>
              <a:gd name="connsiteY5" fmla="*/ 200568 h 616288"/>
              <a:gd name="connsiteX6" fmla="*/ 1213043 w 4842934"/>
              <a:gd name="connsiteY6" fmla="*/ 600810 h 616288"/>
              <a:gd name="connsiteX7" fmla="*/ 1293091 w 4842934"/>
              <a:gd name="connsiteY7" fmla="*/ 499210 h 616288"/>
              <a:gd name="connsiteX8" fmla="*/ 1379297 w 4842934"/>
              <a:gd name="connsiteY8" fmla="*/ 172859 h 616288"/>
              <a:gd name="connsiteX9" fmla="*/ 1548630 w 4842934"/>
              <a:gd name="connsiteY9" fmla="*/ 142071 h 616288"/>
              <a:gd name="connsiteX10" fmla="*/ 1862667 w 4842934"/>
              <a:gd name="connsiteY10" fmla="*/ 240592 h 616288"/>
              <a:gd name="connsiteX11" fmla="*/ 2016606 w 4842934"/>
              <a:gd name="connsiteY11" fmla="*/ 102047 h 616288"/>
              <a:gd name="connsiteX12" fmla="*/ 2189018 w 4842934"/>
              <a:gd name="connsiteY12" fmla="*/ 259065 h 616288"/>
              <a:gd name="connsiteX13" fmla="*/ 2309091 w 4842934"/>
              <a:gd name="connsiteY13" fmla="*/ 493053 h 616288"/>
              <a:gd name="connsiteX14" fmla="*/ 2410691 w 4842934"/>
              <a:gd name="connsiteY14" fmla="*/ 336034 h 616288"/>
              <a:gd name="connsiteX15" fmla="*/ 2496897 w 4842934"/>
              <a:gd name="connsiteY15" fmla="*/ 132834 h 616288"/>
              <a:gd name="connsiteX16" fmla="*/ 2635443 w 4842934"/>
              <a:gd name="connsiteY16" fmla="*/ 228277 h 616288"/>
              <a:gd name="connsiteX17" fmla="*/ 2949479 w 4842934"/>
              <a:gd name="connsiteY17" fmla="*/ 160544 h 616288"/>
              <a:gd name="connsiteX18" fmla="*/ 3103418 w 4842934"/>
              <a:gd name="connsiteY18" fmla="*/ 249828 h 616288"/>
              <a:gd name="connsiteX19" fmla="*/ 3281988 w 4842934"/>
              <a:gd name="connsiteY19" fmla="*/ 447 h 616288"/>
              <a:gd name="connsiteX20" fmla="*/ 3442085 w 4842934"/>
              <a:gd name="connsiteY20" fmla="*/ 197489 h 616288"/>
              <a:gd name="connsiteX21" fmla="*/ 3577552 w 4842934"/>
              <a:gd name="connsiteY21" fmla="*/ 511525 h 616288"/>
              <a:gd name="connsiteX22" fmla="*/ 3734570 w 4842934"/>
              <a:gd name="connsiteY22" fmla="*/ 71259 h 616288"/>
              <a:gd name="connsiteX23" fmla="*/ 3922376 w 4842934"/>
              <a:gd name="connsiteY23" fmla="*/ 86653 h 616288"/>
              <a:gd name="connsiteX24" fmla="*/ 4085552 w 4842934"/>
              <a:gd name="connsiteY24" fmla="*/ 179016 h 616288"/>
              <a:gd name="connsiteX25" fmla="*/ 4217940 w 4842934"/>
              <a:gd name="connsiteY25" fmla="*/ 179016 h 616288"/>
              <a:gd name="connsiteX26" fmla="*/ 4338012 w 4842934"/>
              <a:gd name="connsiteY26" fmla="*/ 65101 h 616288"/>
              <a:gd name="connsiteX27" fmla="*/ 4516582 w 4842934"/>
              <a:gd name="connsiteY27" fmla="*/ 314483 h 616288"/>
              <a:gd name="connsiteX28" fmla="*/ 4667443 w 4842934"/>
              <a:gd name="connsiteY28" fmla="*/ 613125 h 616288"/>
              <a:gd name="connsiteX29" fmla="*/ 4842934 w 4842934"/>
              <a:gd name="connsiteY29" fmla="*/ 157465 h 616288"/>
              <a:gd name="connsiteX0" fmla="*/ 0 w 4842934"/>
              <a:gd name="connsiteY0" fmla="*/ 212883 h 616288"/>
              <a:gd name="connsiteX1" fmla="*/ 150861 w 4842934"/>
              <a:gd name="connsiteY1" fmla="*/ 413004 h 616288"/>
              <a:gd name="connsiteX2" fmla="*/ 310958 w 4842934"/>
              <a:gd name="connsiteY2" fmla="*/ 163622 h 616288"/>
              <a:gd name="connsiteX3" fmla="*/ 766618 w 4842934"/>
              <a:gd name="connsiteY3" fmla="*/ 268301 h 616288"/>
              <a:gd name="connsiteX4" fmla="*/ 920558 w 4842934"/>
              <a:gd name="connsiteY4" fmla="*/ 37392 h 616288"/>
              <a:gd name="connsiteX5" fmla="*/ 1083734 w 4842934"/>
              <a:gd name="connsiteY5" fmla="*/ 200568 h 616288"/>
              <a:gd name="connsiteX6" fmla="*/ 1213043 w 4842934"/>
              <a:gd name="connsiteY6" fmla="*/ 600810 h 616288"/>
              <a:gd name="connsiteX7" fmla="*/ 1293091 w 4842934"/>
              <a:gd name="connsiteY7" fmla="*/ 499210 h 616288"/>
              <a:gd name="connsiteX8" fmla="*/ 1379297 w 4842934"/>
              <a:gd name="connsiteY8" fmla="*/ 172859 h 616288"/>
              <a:gd name="connsiteX9" fmla="*/ 1548630 w 4842934"/>
              <a:gd name="connsiteY9" fmla="*/ 142071 h 616288"/>
              <a:gd name="connsiteX10" fmla="*/ 1862667 w 4842934"/>
              <a:gd name="connsiteY10" fmla="*/ 240592 h 616288"/>
              <a:gd name="connsiteX11" fmla="*/ 2016606 w 4842934"/>
              <a:gd name="connsiteY11" fmla="*/ 102047 h 616288"/>
              <a:gd name="connsiteX12" fmla="*/ 2189018 w 4842934"/>
              <a:gd name="connsiteY12" fmla="*/ 259065 h 616288"/>
              <a:gd name="connsiteX13" fmla="*/ 2309091 w 4842934"/>
              <a:gd name="connsiteY13" fmla="*/ 493053 h 616288"/>
              <a:gd name="connsiteX14" fmla="*/ 2410691 w 4842934"/>
              <a:gd name="connsiteY14" fmla="*/ 336034 h 616288"/>
              <a:gd name="connsiteX15" fmla="*/ 2496897 w 4842934"/>
              <a:gd name="connsiteY15" fmla="*/ 132834 h 616288"/>
              <a:gd name="connsiteX16" fmla="*/ 2635443 w 4842934"/>
              <a:gd name="connsiteY16" fmla="*/ 228277 h 616288"/>
              <a:gd name="connsiteX17" fmla="*/ 2949479 w 4842934"/>
              <a:gd name="connsiteY17" fmla="*/ 160544 h 616288"/>
              <a:gd name="connsiteX18" fmla="*/ 3103418 w 4842934"/>
              <a:gd name="connsiteY18" fmla="*/ 249828 h 616288"/>
              <a:gd name="connsiteX19" fmla="*/ 3281988 w 4842934"/>
              <a:gd name="connsiteY19" fmla="*/ 447 h 616288"/>
              <a:gd name="connsiteX20" fmla="*/ 3442085 w 4842934"/>
              <a:gd name="connsiteY20" fmla="*/ 197489 h 616288"/>
              <a:gd name="connsiteX21" fmla="*/ 3577552 w 4842934"/>
              <a:gd name="connsiteY21" fmla="*/ 511525 h 616288"/>
              <a:gd name="connsiteX22" fmla="*/ 3734570 w 4842934"/>
              <a:gd name="connsiteY22" fmla="*/ 71259 h 616288"/>
              <a:gd name="connsiteX23" fmla="*/ 3922376 w 4842934"/>
              <a:gd name="connsiteY23" fmla="*/ 86653 h 616288"/>
              <a:gd name="connsiteX24" fmla="*/ 4085552 w 4842934"/>
              <a:gd name="connsiteY24" fmla="*/ 179016 h 616288"/>
              <a:gd name="connsiteX25" fmla="*/ 4217940 w 4842934"/>
              <a:gd name="connsiteY25" fmla="*/ 179016 h 616288"/>
              <a:gd name="connsiteX26" fmla="*/ 4338012 w 4842934"/>
              <a:gd name="connsiteY26" fmla="*/ 65101 h 616288"/>
              <a:gd name="connsiteX27" fmla="*/ 4516582 w 4842934"/>
              <a:gd name="connsiteY27" fmla="*/ 314483 h 616288"/>
              <a:gd name="connsiteX28" fmla="*/ 4667443 w 4842934"/>
              <a:gd name="connsiteY28" fmla="*/ 613125 h 616288"/>
              <a:gd name="connsiteX29" fmla="*/ 4842934 w 4842934"/>
              <a:gd name="connsiteY29" fmla="*/ 157465 h 616288"/>
              <a:gd name="connsiteX0" fmla="*/ 0 w 4842934"/>
              <a:gd name="connsiteY0" fmla="*/ 212883 h 616288"/>
              <a:gd name="connsiteX1" fmla="*/ 150861 w 4842934"/>
              <a:gd name="connsiteY1" fmla="*/ 413004 h 616288"/>
              <a:gd name="connsiteX2" fmla="*/ 310958 w 4842934"/>
              <a:gd name="connsiteY2" fmla="*/ 163622 h 616288"/>
              <a:gd name="connsiteX3" fmla="*/ 766618 w 4842934"/>
              <a:gd name="connsiteY3" fmla="*/ 268301 h 616288"/>
              <a:gd name="connsiteX4" fmla="*/ 920558 w 4842934"/>
              <a:gd name="connsiteY4" fmla="*/ 37392 h 616288"/>
              <a:gd name="connsiteX5" fmla="*/ 1083734 w 4842934"/>
              <a:gd name="connsiteY5" fmla="*/ 200568 h 616288"/>
              <a:gd name="connsiteX6" fmla="*/ 1213043 w 4842934"/>
              <a:gd name="connsiteY6" fmla="*/ 600810 h 616288"/>
              <a:gd name="connsiteX7" fmla="*/ 1293091 w 4842934"/>
              <a:gd name="connsiteY7" fmla="*/ 499210 h 616288"/>
              <a:gd name="connsiteX8" fmla="*/ 1379297 w 4842934"/>
              <a:gd name="connsiteY8" fmla="*/ 172859 h 616288"/>
              <a:gd name="connsiteX9" fmla="*/ 1548630 w 4842934"/>
              <a:gd name="connsiteY9" fmla="*/ 142071 h 616288"/>
              <a:gd name="connsiteX10" fmla="*/ 1862667 w 4842934"/>
              <a:gd name="connsiteY10" fmla="*/ 240592 h 616288"/>
              <a:gd name="connsiteX11" fmla="*/ 2016606 w 4842934"/>
              <a:gd name="connsiteY11" fmla="*/ 102047 h 616288"/>
              <a:gd name="connsiteX12" fmla="*/ 2189018 w 4842934"/>
              <a:gd name="connsiteY12" fmla="*/ 259065 h 616288"/>
              <a:gd name="connsiteX13" fmla="*/ 2309091 w 4842934"/>
              <a:gd name="connsiteY13" fmla="*/ 493053 h 616288"/>
              <a:gd name="connsiteX14" fmla="*/ 2410691 w 4842934"/>
              <a:gd name="connsiteY14" fmla="*/ 336034 h 616288"/>
              <a:gd name="connsiteX15" fmla="*/ 2496897 w 4842934"/>
              <a:gd name="connsiteY15" fmla="*/ 132834 h 616288"/>
              <a:gd name="connsiteX16" fmla="*/ 2635443 w 4842934"/>
              <a:gd name="connsiteY16" fmla="*/ 228277 h 616288"/>
              <a:gd name="connsiteX17" fmla="*/ 2949479 w 4842934"/>
              <a:gd name="connsiteY17" fmla="*/ 160544 h 616288"/>
              <a:gd name="connsiteX18" fmla="*/ 3103418 w 4842934"/>
              <a:gd name="connsiteY18" fmla="*/ 249828 h 616288"/>
              <a:gd name="connsiteX19" fmla="*/ 3281988 w 4842934"/>
              <a:gd name="connsiteY19" fmla="*/ 447 h 616288"/>
              <a:gd name="connsiteX20" fmla="*/ 3442085 w 4842934"/>
              <a:gd name="connsiteY20" fmla="*/ 197489 h 616288"/>
              <a:gd name="connsiteX21" fmla="*/ 3577552 w 4842934"/>
              <a:gd name="connsiteY21" fmla="*/ 511525 h 616288"/>
              <a:gd name="connsiteX22" fmla="*/ 3734570 w 4842934"/>
              <a:gd name="connsiteY22" fmla="*/ 71259 h 616288"/>
              <a:gd name="connsiteX23" fmla="*/ 3922376 w 4842934"/>
              <a:gd name="connsiteY23" fmla="*/ 86653 h 616288"/>
              <a:gd name="connsiteX24" fmla="*/ 4085552 w 4842934"/>
              <a:gd name="connsiteY24" fmla="*/ 179016 h 616288"/>
              <a:gd name="connsiteX25" fmla="*/ 4217940 w 4842934"/>
              <a:gd name="connsiteY25" fmla="*/ 179016 h 616288"/>
              <a:gd name="connsiteX26" fmla="*/ 4338012 w 4842934"/>
              <a:gd name="connsiteY26" fmla="*/ 65101 h 616288"/>
              <a:gd name="connsiteX27" fmla="*/ 4516582 w 4842934"/>
              <a:gd name="connsiteY27" fmla="*/ 314483 h 616288"/>
              <a:gd name="connsiteX28" fmla="*/ 4667443 w 4842934"/>
              <a:gd name="connsiteY28" fmla="*/ 613125 h 616288"/>
              <a:gd name="connsiteX29" fmla="*/ 4842934 w 4842934"/>
              <a:gd name="connsiteY29" fmla="*/ 157465 h 616288"/>
              <a:gd name="connsiteX0" fmla="*/ 0 w 4842934"/>
              <a:gd name="connsiteY0" fmla="*/ 212883 h 616288"/>
              <a:gd name="connsiteX1" fmla="*/ 150861 w 4842934"/>
              <a:gd name="connsiteY1" fmla="*/ 413004 h 616288"/>
              <a:gd name="connsiteX2" fmla="*/ 310958 w 4842934"/>
              <a:gd name="connsiteY2" fmla="*/ 163622 h 616288"/>
              <a:gd name="connsiteX3" fmla="*/ 766618 w 4842934"/>
              <a:gd name="connsiteY3" fmla="*/ 268301 h 616288"/>
              <a:gd name="connsiteX4" fmla="*/ 920558 w 4842934"/>
              <a:gd name="connsiteY4" fmla="*/ 37392 h 616288"/>
              <a:gd name="connsiteX5" fmla="*/ 1083734 w 4842934"/>
              <a:gd name="connsiteY5" fmla="*/ 200568 h 616288"/>
              <a:gd name="connsiteX6" fmla="*/ 1213043 w 4842934"/>
              <a:gd name="connsiteY6" fmla="*/ 600810 h 616288"/>
              <a:gd name="connsiteX7" fmla="*/ 1293091 w 4842934"/>
              <a:gd name="connsiteY7" fmla="*/ 499210 h 616288"/>
              <a:gd name="connsiteX8" fmla="*/ 1379297 w 4842934"/>
              <a:gd name="connsiteY8" fmla="*/ 172859 h 616288"/>
              <a:gd name="connsiteX9" fmla="*/ 1548630 w 4842934"/>
              <a:gd name="connsiteY9" fmla="*/ 142071 h 616288"/>
              <a:gd name="connsiteX10" fmla="*/ 1862667 w 4842934"/>
              <a:gd name="connsiteY10" fmla="*/ 240592 h 616288"/>
              <a:gd name="connsiteX11" fmla="*/ 2016606 w 4842934"/>
              <a:gd name="connsiteY11" fmla="*/ 102047 h 616288"/>
              <a:gd name="connsiteX12" fmla="*/ 2189018 w 4842934"/>
              <a:gd name="connsiteY12" fmla="*/ 259065 h 616288"/>
              <a:gd name="connsiteX13" fmla="*/ 2309091 w 4842934"/>
              <a:gd name="connsiteY13" fmla="*/ 493053 h 616288"/>
              <a:gd name="connsiteX14" fmla="*/ 2410691 w 4842934"/>
              <a:gd name="connsiteY14" fmla="*/ 336034 h 616288"/>
              <a:gd name="connsiteX15" fmla="*/ 2496897 w 4842934"/>
              <a:gd name="connsiteY15" fmla="*/ 132834 h 616288"/>
              <a:gd name="connsiteX16" fmla="*/ 2635443 w 4842934"/>
              <a:gd name="connsiteY16" fmla="*/ 228277 h 616288"/>
              <a:gd name="connsiteX17" fmla="*/ 2949479 w 4842934"/>
              <a:gd name="connsiteY17" fmla="*/ 160544 h 616288"/>
              <a:gd name="connsiteX18" fmla="*/ 3103418 w 4842934"/>
              <a:gd name="connsiteY18" fmla="*/ 249828 h 616288"/>
              <a:gd name="connsiteX19" fmla="*/ 3281988 w 4842934"/>
              <a:gd name="connsiteY19" fmla="*/ 447 h 616288"/>
              <a:gd name="connsiteX20" fmla="*/ 3442085 w 4842934"/>
              <a:gd name="connsiteY20" fmla="*/ 197489 h 616288"/>
              <a:gd name="connsiteX21" fmla="*/ 3577552 w 4842934"/>
              <a:gd name="connsiteY21" fmla="*/ 511525 h 616288"/>
              <a:gd name="connsiteX22" fmla="*/ 3734570 w 4842934"/>
              <a:gd name="connsiteY22" fmla="*/ 71259 h 616288"/>
              <a:gd name="connsiteX23" fmla="*/ 3922376 w 4842934"/>
              <a:gd name="connsiteY23" fmla="*/ 86653 h 616288"/>
              <a:gd name="connsiteX24" fmla="*/ 4085552 w 4842934"/>
              <a:gd name="connsiteY24" fmla="*/ 179016 h 616288"/>
              <a:gd name="connsiteX25" fmla="*/ 4217940 w 4842934"/>
              <a:gd name="connsiteY25" fmla="*/ 179016 h 616288"/>
              <a:gd name="connsiteX26" fmla="*/ 4338012 w 4842934"/>
              <a:gd name="connsiteY26" fmla="*/ 65101 h 616288"/>
              <a:gd name="connsiteX27" fmla="*/ 4516582 w 4842934"/>
              <a:gd name="connsiteY27" fmla="*/ 314483 h 616288"/>
              <a:gd name="connsiteX28" fmla="*/ 4667443 w 4842934"/>
              <a:gd name="connsiteY28" fmla="*/ 613125 h 616288"/>
              <a:gd name="connsiteX29" fmla="*/ 4842934 w 4842934"/>
              <a:gd name="connsiteY29" fmla="*/ 157465 h 616288"/>
              <a:gd name="connsiteX0" fmla="*/ 0 w 4842934"/>
              <a:gd name="connsiteY0" fmla="*/ 212883 h 616288"/>
              <a:gd name="connsiteX1" fmla="*/ 150861 w 4842934"/>
              <a:gd name="connsiteY1" fmla="*/ 413004 h 616288"/>
              <a:gd name="connsiteX2" fmla="*/ 310958 w 4842934"/>
              <a:gd name="connsiteY2" fmla="*/ 163622 h 616288"/>
              <a:gd name="connsiteX3" fmla="*/ 766618 w 4842934"/>
              <a:gd name="connsiteY3" fmla="*/ 268301 h 616288"/>
              <a:gd name="connsiteX4" fmla="*/ 920558 w 4842934"/>
              <a:gd name="connsiteY4" fmla="*/ 37392 h 616288"/>
              <a:gd name="connsiteX5" fmla="*/ 1083734 w 4842934"/>
              <a:gd name="connsiteY5" fmla="*/ 200568 h 616288"/>
              <a:gd name="connsiteX6" fmla="*/ 1213043 w 4842934"/>
              <a:gd name="connsiteY6" fmla="*/ 600810 h 616288"/>
              <a:gd name="connsiteX7" fmla="*/ 1293091 w 4842934"/>
              <a:gd name="connsiteY7" fmla="*/ 499210 h 616288"/>
              <a:gd name="connsiteX8" fmla="*/ 1379297 w 4842934"/>
              <a:gd name="connsiteY8" fmla="*/ 172859 h 616288"/>
              <a:gd name="connsiteX9" fmla="*/ 1548630 w 4842934"/>
              <a:gd name="connsiteY9" fmla="*/ 142071 h 616288"/>
              <a:gd name="connsiteX10" fmla="*/ 1862667 w 4842934"/>
              <a:gd name="connsiteY10" fmla="*/ 240592 h 616288"/>
              <a:gd name="connsiteX11" fmla="*/ 2016606 w 4842934"/>
              <a:gd name="connsiteY11" fmla="*/ 102047 h 616288"/>
              <a:gd name="connsiteX12" fmla="*/ 2189018 w 4842934"/>
              <a:gd name="connsiteY12" fmla="*/ 259065 h 616288"/>
              <a:gd name="connsiteX13" fmla="*/ 2309091 w 4842934"/>
              <a:gd name="connsiteY13" fmla="*/ 493053 h 616288"/>
              <a:gd name="connsiteX14" fmla="*/ 2410691 w 4842934"/>
              <a:gd name="connsiteY14" fmla="*/ 336034 h 616288"/>
              <a:gd name="connsiteX15" fmla="*/ 2496897 w 4842934"/>
              <a:gd name="connsiteY15" fmla="*/ 132834 h 616288"/>
              <a:gd name="connsiteX16" fmla="*/ 2635443 w 4842934"/>
              <a:gd name="connsiteY16" fmla="*/ 228277 h 616288"/>
              <a:gd name="connsiteX17" fmla="*/ 2949479 w 4842934"/>
              <a:gd name="connsiteY17" fmla="*/ 160544 h 616288"/>
              <a:gd name="connsiteX18" fmla="*/ 3103418 w 4842934"/>
              <a:gd name="connsiteY18" fmla="*/ 249828 h 616288"/>
              <a:gd name="connsiteX19" fmla="*/ 3281988 w 4842934"/>
              <a:gd name="connsiteY19" fmla="*/ 447 h 616288"/>
              <a:gd name="connsiteX20" fmla="*/ 3442085 w 4842934"/>
              <a:gd name="connsiteY20" fmla="*/ 197489 h 616288"/>
              <a:gd name="connsiteX21" fmla="*/ 3577552 w 4842934"/>
              <a:gd name="connsiteY21" fmla="*/ 511525 h 616288"/>
              <a:gd name="connsiteX22" fmla="*/ 3734570 w 4842934"/>
              <a:gd name="connsiteY22" fmla="*/ 71259 h 616288"/>
              <a:gd name="connsiteX23" fmla="*/ 3922376 w 4842934"/>
              <a:gd name="connsiteY23" fmla="*/ 86653 h 616288"/>
              <a:gd name="connsiteX24" fmla="*/ 4085552 w 4842934"/>
              <a:gd name="connsiteY24" fmla="*/ 179016 h 616288"/>
              <a:gd name="connsiteX25" fmla="*/ 4217940 w 4842934"/>
              <a:gd name="connsiteY25" fmla="*/ 179016 h 616288"/>
              <a:gd name="connsiteX26" fmla="*/ 4338012 w 4842934"/>
              <a:gd name="connsiteY26" fmla="*/ 65101 h 616288"/>
              <a:gd name="connsiteX27" fmla="*/ 4516582 w 4842934"/>
              <a:gd name="connsiteY27" fmla="*/ 314483 h 616288"/>
              <a:gd name="connsiteX28" fmla="*/ 4677454 w 4842934"/>
              <a:gd name="connsiteY28" fmla="*/ 566404 h 616288"/>
              <a:gd name="connsiteX29" fmla="*/ 4842934 w 4842934"/>
              <a:gd name="connsiteY29" fmla="*/ 157465 h 616288"/>
              <a:gd name="connsiteX0" fmla="*/ 0 w 4842934"/>
              <a:gd name="connsiteY0" fmla="*/ 212883 h 616288"/>
              <a:gd name="connsiteX1" fmla="*/ 150861 w 4842934"/>
              <a:gd name="connsiteY1" fmla="*/ 413004 h 616288"/>
              <a:gd name="connsiteX2" fmla="*/ 310958 w 4842934"/>
              <a:gd name="connsiteY2" fmla="*/ 163622 h 616288"/>
              <a:gd name="connsiteX3" fmla="*/ 766618 w 4842934"/>
              <a:gd name="connsiteY3" fmla="*/ 268301 h 616288"/>
              <a:gd name="connsiteX4" fmla="*/ 920558 w 4842934"/>
              <a:gd name="connsiteY4" fmla="*/ 37392 h 616288"/>
              <a:gd name="connsiteX5" fmla="*/ 1083734 w 4842934"/>
              <a:gd name="connsiteY5" fmla="*/ 200568 h 616288"/>
              <a:gd name="connsiteX6" fmla="*/ 1213043 w 4842934"/>
              <a:gd name="connsiteY6" fmla="*/ 600810 h 616288"/>
              <a:gd name="connsiteX7" fmla="*/ 1293091 w 4842934"/>
              <a:gd name="connsiteY7" fmla="*/ 499210 h 616288"/>
              <a:gd name="connsiteX8" fmla="*/ 1379297 w 4842934"/>
              <a:gd name="connsiteY8" fmla="*/ 172859 h 616288"/>
              <a:gd name="connsiteX9" fmla="*/ 1548630 w 4842934"/>
              <a:gd name="connsiteY9" fmla="*/ 142071 h 616288"/>
              <a:gd name="connsiteX10" fmla="*/ 1862667 w 4842934"/>
              <a:gd name="connsiteY10" fmla="*/ 240592 h 616288"/>
              <a:gd name="connsiteX11" fmla="*/ 2016606 w 4842934"/>
              <a:gd name="connsiteY11" fmla="*/ 102047 h 616288"/>
              <a:gd name="connsiteX12" fmla="*/ 2189018 w 4842934"/>
              <a:gd name="connsiteY12" fmla="*/ 259065 h 616288"/>
              <a:gd name="connsiteX13" fmla="*/ 2309091 w 4842934"/>
              <a:gd name="connsiteY13" fmla="*/ 493053 h 616288"/>
              <a:gd name="connsiteX14" fmla="*/ 2410691 w 4842934"/>
              <a:gd name="connsiteY14" fmla="*/ 336034 h 616288"/>
              <a:gd name="connsiteX15" fmla="*/ 2496897 w 4842934"/>
              <a:gd name="connsiteY15" fmla="*/ 132834 h 616288"/>
              <a:gd name="connsiteX16" fmla="*/ 2635443 w 4842934"/>
              <a:gd name="connsiteY16" fmla="*/ 228277 h 616288"/>
              <a:gd name="connsiteX17" fmla="*/ 2949479 w 4842934"/>
              <a:gd name="connsiteY17" fmla="*/ 160544 h 616288"/>
              <a:gd name="connsiteX18" fmla="*/ 3103418 w 4842934"/>
              <a:gd name="connsiteY18" fmla="*/ 249828 h 616288"/>
              <a:gd name="connsiteX19" fmla="*/ 3281988 w 4842934"/>
              <a:gd name="connsiteY19" fmla="*/ 447 h 616288"/>
              <a:gd name="connsiteX20" fmla="*/ 3442085 w 4842934"/>
              <a:gd name="connsiteY20" fmla="*/ 197489 h 616288"/>
              <a:gd name="connsiteX21" fmla="*/ 3577552 w 4842934"/>
              <a:gd name="connsiteY21" fmla="*/ 511525 h 616288"/>
              <a:gd name="connsiteX22" fmla="*/ 3734570 w 4842934"/>
              <a:gd name="connsiteY22" fmla="*/ 71259 h 616288"/>
              <a:gd name="connsiteX23" fmla="*/ 3922376 w 4842934"/>
              <a:gd name="connsiteY23" fmla="*/ 86653 h 616288"/>
              <a:gd name="connsiteX24" fmla="*/ 4085552 w 4842934"/>
              <a:gd name="connsiteY24" fmla="*/ 179016 h 616288"/>
              <a:gd name="connsiteX25" fmla="*/ 4217940 w 4842934"/>
              <a:gd name="connsiteY25" fmla="*/ 179016 h 616288"/>
              <a:gd name="connsiteX26" fmla="*/ 4338012 w 4842934"/>
              <a:gd name="connsiteY26" fmla="*/ 65101 h 616288"/>
              <a:gd name="connsiteX27" fmla="*/ 4516582 w 4842934"/>
              <a:gd name="connsiteY27" fmla="*/ 314483 h 616288"/>
              <a:gd name="connsiteX28" fmla="*/ 4677454 w 4842934"/>
              <a:gd name="connsiteY28" fmla="*/ 566404 h 616288"/>
              <a:gd name="connsiteX29" fmla="*/ 4842934 w 4842934"/>
              <a:gd name="connsiteY29" fmla="*/ 157465 h 616288"/>
              <a:gd name="connsiteX0" fmla="*/ 0 w 4882981"/>
              <a:gd name="connsiteY0" fmla="*/ 212883 h 616288"/>
              <a:gd name="connsiteX1" fmla="*/ 150861 w 4882981"/>
              <a:gd name="connsiteY1" fmla="*/ 413004 h 616288"/>
              <a:gd name="connsiteX2" fmla="*/ 310958 w 4882981"/>
              <a:gd name="connsiteY2" fmla="*/ 163622 h 616288"/>
              <a:gd name="connsiteX3" fmla="*/ 766618 w 4882981"/>
              <a:gd name="connsiteY3" fmla="*/ 268301 h 616288"/>
              <a:gd name="connsiteX4" fmla="*/ 920558 w 4882981"/>
              <a:gd name="connsiteY4" fmla="*/ 37392 h 616288"/>
              <a:gd name="connsiteX5" fmla="*/ 1083734 w 4882981"/>
              <a:gd name="connsiteY5" fmla="*/ 200568 h 616288"/>
              <a:gd name="connsiteX6" fmla="*/ 1213043 w 4882981"/>
              <a:gd name="connsiteY6" fmla="*/ 600810 h 616288"/>
              <a:gd name="connsiteX7" fmla="*/ 1293091 w 4882981"/>
              <a:gd name="connsiteY7" fmla="*/ 499210 h 616288"/>
              <a:gd name="connsiteX8" fmla="*/ 1379297 w 4882981"/>
              <a:gd name="connsiteY8" fmla="*/ 172859 h 616288"/>
              <a:gd name="connsiteX9" fmla="*/ 1548630 w 4882981"/>
              <a:gd name="connsiteY9" fmla="*/ 142071 h 616288"/>
              <a:gd name="connsiteX10" fmla="*/ 1862667 w 4882981"/>
              <a:gd name="connsiteY10" fmla="*/ 240592 h 616288"/>
              <a:gd name="connsiteX11" fmla="*/ 2016606 w 4882981"/>
              <a:gd name="connsiteY11" fmla="*/ 102047 h 616288"/>
              <a:gd name="connsiteX12" fmla="*/ 2189018 w 4882981"/>
              <a:gd name="connsiteY12" fmla="*/ 259065 h 616288"/>
              <a:gd name="connsiteX13" fmla="*/ 2309091 w 4882981"/>
              <a:gd name="connsiteY13" fmla="*/ 493053 h 616288"/>
              <a:gd name="connsiteX14" fmla="*/ 2410691 w 4882981"/>
              <a:gd name="connsiteY14" fmla="*/ 336034 h 616288"/>
              <a:gd name="connsiteX15" fmla="*/ 2496897 w 4882981"/>
              <a:gd name="connsiteY15" fmla="*/ 132834 h 616288"/>
              <a:gd name="connsiteX16" fmla="*/ 2635443 w 4882981"/>
              <a:gd name="connsiteY16" fmla="*/ 228277 h 616288"/>
              <a:gd name="connsiteX17" fmla="*/ 2949479 w 4882981"/>
              <a:gd name="connsiteY17" fmla="*/ 160544 h 616288"/>
              <a:gd name="connsiteX18" fmla="*/ 3103418 w 4882981"/>
              <a:gd name="connsiteY18" fmla="*/ 249828 h 616288"/>
              <a:gd name="connsiteX19" fmla="*/ 3281988 w 4882981"/>
              <a:gd name="connsiteY19" fmla="*/ 447 h 616288"/>
              <a:gd name="connsiteX20" fmla="*/ 3442085 w 4882981"/>
              <a:gd name="connsiteY20" fmla="*/ 197489 h 616288"/>
              <a:gd name="connsiteX21" fmla="*/ 3577552 w 4882981"/>
              <a:gd name="connsiteY21" fmla="*/ 511525 h 616288"/>
              <a:gd name="connsiteX22" fmla="*/ 3734570 w 4882981"/>
              <a:gd name="connsiteY22" fmla="*/ 71259 h 616288"/>
              <a:gd name="connsiteX23" fmla="*/ 3922376 w 4882981"/>
              <a:gd name="connsiteY23" fmla="*/ 86653 h 616288"/>
              <a:gd name="connsiteX24" fmla="*/ 4085552 w 4882981"/>
              <a:gd name="connsiteY24" fmla="*/ 179016 h 616288"/>
              <a:gd name="connsiteX25" fmla="*/ 4217940 w 4882981"/>
              <a:gd name="connsiteY25" fmla="*/ 179016 h 616288"/>
              <a:gd name="connsiteX26" fmla="*/ 4338012 w 4882981"/>
              <a:gd name="connsiteY26" fmla="*/ 65101 h 616288"/>
              <a:gd name="connsiteX27" fmla="*/ 4516582 w 4882981"/>
              <a:gd name="connsiteY27" fmla="*/ 314483 h 616288"/>
              <a:gd name="connsiteX28" fmla="*/ 4677454 w 4882981"/>
              <a:gd name="connsiteY28" fmla="*/ 566404 h 616288"/>
              <a:gd name="connsiteX29" fmla="*/ 4882981 w 4882981"/>
              <a:gd name="connsiteY29" fmla="*/ 167477 h 616288"/>
              <a:gd name="connsiteX0" fmla="*/ 0 w 4882981"/>
              <a:gd name="connsiteY0" fmla="*/ 212883 h 616288"/>
              <a:gd name="connsiteX1" fmla="*/ 150861 w 4882981"/>
              <a:gd name="connsiteY1" fmla="*/ 413004 h 616288"/>
              <a:gd name="connsiteX2" fmla="*/ 310958 w 4882981"/>
              <a:gd name="connsiteY2" fmla="*/ 163622 h 616288"/>
              <a:gd name="connsiteX3" fmla="*/ 766618 w 4882981"/>
              <a:gd name="connsiteY3" fmla="*/ 268301 h 616288"/>
              <a:gd name="connsiteX4" fmla="*/ 920558 w 4882981"/>
              <a:gd name="connsiteY4" fmla="*/ 37392 h 616288"/>
              <a:gd name="connsiteX5" fmla="*/ 1083734 w 4882981"/>
              <a:gd name="connsiteY5" fmla="*/ 200568 h 616288"/>
              <a:gd name="connsiteX6" fmla="*/ 1213043 w 4882981"/>
              <a:gd name="connsiteY6" fmla="*/ 600810 h 616288"/>
              <a:gd name="connsiteX7" fmla="*/ 1293091 w 4882981"/>
              <a:gd name="connsiteY7" fmla="*/ 499210 h 616288"/>
              <a:gd name="connsiteX8" fmla="*/ 1379297 w 4882981"/>
              <a:gd name="connsiteY8" fmla="*/ 172859 h 616288"/>
              <a:gd name="connsiteX9" fmla="*/ 1548630 w 4882981"/>
              <a:gd name="connsiteY9" fmla="*/ 142071 h 616288"/>
              <a:gd name="connsiteX10" fmla="*/ 1862667 w 4882981"/>
              <a:gd name="connsiteY10" fmla="*/ 240592 h 616288"/>
              <a:gd name="connsiteX11" fmla="*/ 2016606 w 4882981"/>
              <a:gd name="connsiteY11" fmla="*/ 102047 h 616288"/>
              <a:gd name="connsiteX12" fmla="*/ 2189018 w 4882981"/>
              <a:gd name="connsiteY12" fmla="*/ 259065 h 616288"/>
              <a:gd name="connsiteX13" fmla="*/ 2309091 w 4882981"/>
              <a:gd name="connsiteY13" fmla="*/ 493053 h 616288"/>
              <a:gd name="connsiteX14" fmla="*/ 2410691 w 4882981"/>
              <a:gd name="connsiteY14" fmla="*/ 336034 h 616288"/>
              <a:gd name="connsiteX15" fmla="*/ 2496897 w 4882981"/>
              <a:gd name="connsiteY15" fmla="*/ 132834 h 616288"/>
              <a:gd name="connsiteX16" fmla="*/ 2635443 w 4882981"/>
              <a:gd name="connsiteY16" fmla="*/ 228277 h 616288"/>
              <a:gd name="connsiteX17" fmla="*/ 2949479 w 4882981"/>
              <a:gd name="connsiteY17" fmla="*/ 160544 h 616288"/>
              <a:gd name="connsiteX18" fmla="*/ 3103418 w 4882981"/>
              <a:gd name="connsiteY18" fmla="*/ 249828 h 616288"/>
              <a:gd name="connsiteX19" fmla="*/ 3281988 w 4882981"/>
              <a:gd name="connsiteY19" fmla="*/ 447 h 616288"/>
              <a:gd name="connsiteX20" fmla="*/ 3442085 w 4882981"/>
              <a:gd name="connsiteY20" fmla="*/ 197489 h 616288"/>
              <a:gd name="connsiteX21" fmla="*/ 3577552 w 4882981"/>
              <a:gd name="connsiteY21" fmla="*/ 511525 h 616288"/>
              <a:gd name="connsiteX22" fmla="*/ 3734570 w 4882981"/>
              <a:gd name="connsiteY22" fmla="*/ 71259 h 616288"/>
              <a:gd name="connsiteX23" fmla="*/ 3922376 w 4882981"/>
              <a:gd name="connsiteY23" fmla="*/ 86653 h 616288"/>
              <a:gd name="connsiteX24" fmla="*/ 4085552 w 4882981"/>
              <a:gd name="connsiteY24" fmla="*/ 179016 h 616288"/>
              <a:gd name="connsiteX25" fmla="*/ 4217940 w 4882981"/>
              <a:gd name="connsiteY25" fmla="*/ 179016 h 616288"/>
              <a:gd name="connsiteX26" fmla="*/ 4338012 w 4882981"/>
              <a:gd name="connsiteY26" fmla="*/ 65101 h 616288"/>
              <a:gd name="connsiteX27" fmla="*/ 4516582 w 4882981"/>
              <a:gd name="connsiteY27" fmla="*/ 314483 h 616288"/>
              <a:gd name="connsiteX28" fmla="*/ 4677454 w 4882981"/>
              <a:gd name="connsiteY28" fmla="*/ 566404 h 616288"/>
              <a:gd name="connsiteX29" fmla="*/ 4882981 w 4882981"/>
              <a:gd name="connsiteY29" fmla="*/ 167477 h 616288"/>
              <a:gd name="connsiteX0" fmla="*/ 0 w 4882981"/>
              <a:gd name="connsiteY0" fmla="*/ 212949 h 616354"/>
              <a:gd name="connsiteX1" fmla="*/ 150861 w 4882981"/>
              <a:gd name="connsiteY1" fmla="*/ 413070 h 616354"/>
              <a:gd name="connsiteX2" fmla="*/ 310958 w 4882981"/>
              <a:gd name="connsiteY2" fmla="*/ 163688 h 616354"/>
              <a:gd name="connsiteX3" fmla="*/ 766618 w 4882981"/>
              <a:gd name="connsiteY3" fmla="*/ 268367 h 616354"/>
              <a:gd name="connsiteX4" fmla="*/ 920558 w 4882981"/>
              <a:gd name="connsiteY4" fmla="*/ 37458 h 616354"/>
              <a:gd name="connsiteX5" fmla="*/ 1083734 w 4882981"/>
              <a:gd name="connsiteY5" fmla="*/ 200634 h 616354"/>
              <a:gd name="connsiteX6" fmla="*/ 1213043 w 4882981"/>
              <a:gd name="connsiteY6" fmla="*/ 600876 h 616354"/>
              <a:gd name="connsiteX7" fmla="*/ 1293091 w 4882981"/>
              <a:gd name="connsiteY7" fmla="*/ 499276 h 616354"/>
              <a:gd name="connsiteX8" fmla="*/ 1379297 w 4882981"/>
              <a:gd name="connsiteY8" fmla="*/ 172925 h 616354"/>
              <a:gd name="connsiteX9" fmla="*/ 1548630 w 4882981"/>
              <a:gd name="connsiteY9" fmla="*/ 142137 h 616354"/>
              <a:gd name="connsiteX10" fmla="*/ 1862667 w 4882981"/>
              <a:gd name="connsiteY10" fmla="*/ 240658 h 616354"/>
              <a:gd name="connsiteX11" fmla="*/ 2016606 w 4882981"/>
              <a:gd name="connsiteY11" fmla="*/ 102113 h 616354"/>
              <a:gd name="connsiteX12" fmla="*/ 2189018 w 4882981"/>
              <a:gd name="connsiteY12" fmla="*/ 259131 h 616354"/>
              <a:gd name="connsiteX13" fmla="*/ 2309091 w 4882981"/>
              <a:gd name="connsiteY13" fmla="*/ 493119 h 616354"/>
              <a:gd name="connsiteX14" fmla="*/ 2410691 w 4882981"/>
              <a:gd name="connsiteY14" fmla="*/ 336100 h 616354"/>
              <a:gd name="connsiteX15" fmla="*/ 2496897 w 4882981"/>
              <a:gd name="connsiteY15" fmla="*/ 132900 h 616354"/>
              <a:gd name="connsiteX16" fmla="*/ 2635443 w 4882981"/>
              <a:gd name="connsiteY16" fmla="*/ 228343 h 616354"/>
              <a:gd name="connsiteX17" fmla="*/ 2949479 w 4882981"/>
              <a:gd name="connsiteY17" fmla="*/ 160610 h 616354"/>
              <a:gd name="connsiteX18" fmla="*/ 3103418 w 4882981"/>
              <a:gd name="connsiteY18" fmla="*/ 249894 h 616354"/>
              <a:gd name="connsiteX19" fmla="*/ 3281988 w 4882981"/>
              <a:gd name="connsiteY19" fmla="*/ 513 h 616354"/>
              <a:gd name="connsiteX20" fmla="*/ 3442085 w 4882981"/>
              <a:gd name="connsiteY20" fmla="*/ 197555 h 616354"/>
              <a:gd name="connsiteX21" fmla="*/ 3577552 w 4882981"/>
              <a:gd name="connsiteY21" fmla="*/ 511591 h 616354"/>
              <a:gd name="connsiteX22" fmla="*/ 3734570 w 4882981"/>
              <a:gd name="connsiteY22" fmla="*/ 71325 h 616354"/>
              <a:gd name="connsiteX23" fmla="*/ 3922376 w 4882981"/>
              <a:gd name="connsiteY23" fmla="*/ 86719 h 616354"/>
              <a:gd name="connsiteX24" fmla="*/ 4085552 w 4882981"/>
              <a:gd name="connsiteY24" fmla="*/ 179082 h 616354"/>
              <a:gd name="connsiteX25" fmla="*/ 4217940 w 4882981"/>
              <a:gd name="connsiteY25" fmla="*/ 179082 h 616354"/>
              <a:gd name="connsiteX26" fmla="*/ 4338012 w 4882981"/>
              <a:gd name="connsiteY26" fmla="*/ 65167 h 616354"/>
              <a:gd name="connsiteX27" fmla="*/ 4516582 w 4882981"/>
              <a:gd name="connsiteY27" fmla="*/ 314549 h 616354"/>
              <a:gd name="connsiteX28" fmla="*/ 4677454 w 4882981"/>
              <a:gd name="connsiteY28" fmla="*/ 566470 h 616354"/>
              <a:gd name="connsiteX29" fmla="*/ 4882981 w 4882981"/>
              <a:gd name="connsiteY29" fmla="*/ 167543 h 616354"/>
              <a:gd name="connsiteX0" fmla="*/ 0 w 4882981"/>
              <a:gd name="connsiteY0" fmla="*/ 212949 h 609278"/>
              <a:gd name="connsiteX1" fmla="*/ 150861 w 4882981"/>
              <a:gd name="connsiteY1" fmla="*/ 413070 h 609278"/>
              <a:gd name="connsiteX2" fmla="*/ 310958 w 4882981"/>
              <a:gd name="connsiteY2" fmla="*/ 163688 h 609278"/>
              <a:gd name="connsiteX3" fmla="*/ 766618 w 4882981"/>
              <a:gd name="connsiteY3" fmla="*/ 268367 h 609278"/>
              <a:gd name="connsiteX4" fmla="*/ 920558 w 4882981"/>
              <a:gd name="connsiteY4" fmla="*/ 37458 h 609278"/>
              <a:gd name="connsiteX5" fmla="*/ 1045992 w 4882981"/>
              <a:gd name="connsiteY5" fmla="*/ 310811 h 609278"/>
              <a:gd name="connsiteX6" fmla="*/ 1213043 w 4882981"/>
              <a:gd name="connsiteY6" fmla="*/ 600876 h 609278"/>
              <a:gd name="connsiteX7" fmla="*/ 1293091 w 4882981"/>
              <a:gd name="connsiteY7" fmla="*/ 499276 h 609278"/>
              <a:gd name="connsiteX8" fmla="*/ 1379297 w 4882981"/>
              <a:gd name="connsiteY8" fmla="*/ 172925 h 609278"/>
              <a:gd name="connsiteX9" fmla="*/ 1548630 w 4882981"/>
              <a:gd name="connsiteY9" fmla="*/ 142137 h 609278"/>
              <a:gd name="connsiteX10" fmla="*/ 1862667 w 4882981"/>
              <a:gd name="connsiteY10" fmla="*/ 240658 h 609278"/>
              <a:gd name="connsiteX11" fmla="*/ 2016606 w 4882981"/>
              <a:gd name="connsiteY11" fmla="*/ 102113 h 609278"/>
              <a:gd name="connsiteX12" fmla="*/ 2189018 w 4882981"/>
              <a:gd name="connsiteY12" fmla="*/ 259131 h 609278"/>
              <a:gd name="connsiteX13" fmla="*/ 2309091 w 4882981"/>
              <a:gd name="connsiteY13" fmla="*/ 493119 h 609278"/>
              <a:gd name="connsiteX14" fmla="*/ 2410691 w 4882981"/>
              <a:gd name="connsiteY14" fmla="*/ 336100 h 609278"/>
              <a:gd name="connsiteX15" fmla="*/ 2496897 w 4882981"/>
              <a:gd name="connsiteY15" fmla="*/ 132900 h 609278"/>
              <a:gd name="connsiteX16" fmla="*/ 2635443 w 4882981"/>
              <a:gd name="connsiteY16" fmla="*/ 228343 h 609278"/>
              <a:gd name="connsiteX17" fmla="*/ 2949479 w 4882981"/>
              <a:gd name="connsiteY17" fmla="*/ 160610 h 609278"/>
              <a:gd name="connsiteX18" fmla="*/ 3103418 w 4882981"/>
              <a:gd name="connsiteY18" fmla="*/ 249894 h 609278"/>
              <a:gd name="connsiteX19" fmla="*/ 3281988 w 4882981"/>
              <a:gd name="connsiteY19" fmla="*/ 513 h 609278"/>
              <a:gd name="connsiteX20" fmla="*/ 3442085 w 4882981"/>
              <a:gd name="connsiteY20" fmla="*/ 197555 h 609278"/>
              <a:gd name="connsiteX21" fmla="*/ 3577552 w 4882981"/>
              <a:gd name="connsiteY21" fmla="*/ 511591 h 609278"/>
              <a:gd name="connsiteX22" fmla="*/ 3734570 w 4882981"/>
              <a:gd name="connsiteY22" fmla="*/ 71325 h 609278"/>
              <a:gd name="connsiteX23" fmla="*/ 3922376 w 4882981"/>
              <a:gd name="connsiteY23" fmla="*/ 86719 h 609278"/>
              <a:gd name="connsiteX24" fmla="*/ 4085552 w 4882981"/>
              <a:gd name="connsiteY24" fmla="*/ 179082 h 609278"/>
              <a:gd name="connsiteX25" fmla="*/ 4217940 w 4882981"/>
              <a:gd name="connsiteY25" fmla="*/ 179082 h 609278"/>
              <a:gd name="connsiteX26" fmla="*/ 4338012 w 4882981"/>
              <a:gd name="connsiteY26" fmla="*/ 65167 h 609278"/>
              <a:gd name="connsiteX27" fmla="*/ 4516582 w 4882981"/>
              <a:gd name="connsiteY27" fmla="*/ 314549 h 609278"/>
              <a:gd name="connsiteX28" fmla="*/ 4677454 w 4882981"/>
              <a:gd name="connsiteY28" fmla="*/ 566470 h 609278"/>
              <a:gd name="connsiteX29" fmla="*/ 4882981 w 4882981"/>
              <a:gd name="connsiteY29" fmla="*/ 167543 h 609278"/>
              <a:gd name="connsiteX0" fmla="*/ 0 w 4882981"/>
              <a:gd name="connsiteY0" fmla="*/ 212949 h 568603"/>
              <a:gd name="connsiteX1" fmla="*/ 150861 w 4882981"/>
              <a:gd name="connsiteY1" fmla="*/ 413070 h 568603"/>
              <a:gd name="connsiteX2" fmla="*/ 310958 w 4882981"/>
              <a:gd name="connsiteY2" fmla="*/ 163688 h 568603"/>
              <a:gd name="connsiteX3" fmla="*/ 766618 w 4882981"/>
              <a:gd name="connsiteY3" fmla="*/ 268367 h 568603"/>
              <a:gd name="connsiteX4" fmla="*/ 920558 w 4882981"/>
              <a:gd name="connsiteY4" fmla="*/ 37458 h 568603"/>
              <a:gd name="connsiteX5" fmla="*/ 1045992 w 4882981"/>
              <a:gd name="connsiteY5" fmla="*/ 310811 h 568603"/>
              <a:gd name="connsiteX6" fmla="*/ 1197945 w 4882981"/>
              <a:gd name="connsiteY6" fmla="*/ 459220 h 568603"/>
              <a:gd name="connsiteX7" fmla="*/ 1293091 w 4882981"/>
              <a:gd name="connsiteY7" fmla="*/ 499276 h 568603"/>
              <a:gd name="connsiteX8" fmla="*/ 1379297 w 4882981"/>
              <a:gd name="connsiteY8" fmla="*/ 172925 h 568603"/>
              <a:gd name="connsiteX9" fmla="*/ 1548630 w 4882981"/>
              <a:gd name="connsiteY9" fmla="*/ 142137 h 568603"/>
              <a:gd name="connsiteX10" fmla="*/ 1862667 w 4882981"/>
              <a:gd name="connsiteY10" fmla="*/ 240658 h 568603"/>
              <a:gd name="connsiteX11" fmla="*/ 2016606 w 4882981"/>
              <a:gd name="connsiteY11" fmla="*/ 102113 h 568603"/>
              <a:gd name="connsiteX12" fmla="*/ 2189018 w 4882981"/>
              <a:gd name="connsiteY12" fmla="*/ 259131 h 568603"/>
              <a:gd name="connsiteX13" fmla="*/ 2309091 w 4882981"/>
              <a:gd name="connsiteY13" fmla="*/ 493119 h 568603"/>
              <a:gd name="connsiteX14" fmla="*/ 2410691 w 4882981"/>
              <a:gd name="connsiteY14" fmla="*/ 336100 h 568603"/>
              <a:gd name="connsiteX15" fmla="*/ 2496897 w 4882981"/>
              <a:gd name="connsiteY15" fmla="*/ 132900 h 568603"/>
              <a:gd name="connsiteX16" fmla="*/ 2635443 w 4882981"/>
              <a:gd name="connsiteY16" fmla="*/ 228343 h 568603"/>
              <a:gd name="connsiteX17" fmla="*/ 2949479 w 4882981"/>
              <a:gd name="connsiteY17" fmla="*/ 160610 h 568603"/>
              <a:gd name="connsiteX18" fmla="*/ 3103418 w 4882981"/>
              <a:gd name="connsiteY18" fmla="*/ 249894 h 568603"/>
              <a:gd name="connsiteX19" fmla="*/ 3281988 w 4882981"/>
              <a:gd name="connsiteY19" fmla="*/ 513 h 568603"/>
              <a:gd name="connsiteX20" fmla="*/ 3442085 w 4882981"/>
              <a:gd name="connsiteY20" fmla="*/ 197555 h 568603"/>
              <a:gd name="connsiteX21" fmla="*/ 3577552 w 4882981"/>
              <a:gd name="connsiteY21" fmla="*/ 511591 h 568603"/>
              <a:gd name="connsiteX22" fmla="*/ 3734570 w 4882981"/>
              <a:gd name="connsiteY22" fmla="*/ 71325 h 568603"/>
              <a:gd name="connsiteX23" fmla="*/ 3922376 w 4882981"/>
              <a:gd name="connsiteY23" fmla="*/ 86719 h 568603"/>
              <a:gd name="connsiteX24" fmla="*/ 4085552 w 4882981"/>
              <a:gd name="connsiteY24" fmla="*/ 179082 h 568603"/>
              <a:gd name="connsiteX25" fmla="*/ 4217940 w 4882981"/>
              <a:gd name="connsiteY25" fmla="*/ 179082 h 568603"/>
              <a:gd name="connsiteX26" fmla="*/ 4338012 w 4882981"/>
              <a:gd name="connsiteY26" fmla="*/ 65167 h 568603"/>
              <a:gd name="connsiteX27" fmla="*/ 4516582 w 4882981"/>
              <a:gd name="connsiteY27" fmla="*/ 314549 h 568603"/>
              <a:gd name="connsiteX28" fmla="*/ 4677454 w 4882981"/>
              <a:gd name="connsiteY28" fmla="*/ 566470 h 568603"/>
              <a:gd name="connsiteX29" fmla="*/ 4882981 w 4882981"/>
              <a:gd name="connsiteY29" fmla="*/ 167543 h 568603"/>
              <a:gd name="connsiteX0" fmla="*/ 0 w 4882981"/>
              <a:gd name="connsiteY0" fmla="*/ 212949 h 568603"/>
              <a:gd name="connsiteX1" fmla="*/ 150861 w 4882981"/>
              <a:gd name="connsiteY1" fmla="*/ 413070 h 568603"/>
              <a:gd name="connsiteX2" fmla="*/ 310958 w 4882981"/>
              <a:gd name="connsiteY2" fmla="*/ 163688 h 568603"/>
              <a:gd name="connsiteX3" fmla="*/ 766618 w 4882981"/>
              <a:gd name="connsiteY3" fmla="*/ 268367 h 568603"/>
              <a:gd name="connsiteX4" fmla="*/ 920558 w 4882981"/>
              <a:gd name="connsiteY4" fmla="*/ 37458 h 568603"/>
              <a:gd name="connsiteX5" fmla="*/ 1045992 w 4882981"/>
              <a:gd name="connsiteY5" fmla="*/ 310811 h 568603"/>
              <a:gd name="connsiteX6" fmla="*/ 1197945 w 4882981"/>
              <a:gd name="connsiteY6" fmla="*/ 459220 h 568603"/>
              <a:gd name="connsiteX7" fmla="*/ 1262897 w 4882981"/>
              <a:gd name="connsiteY7" fmla="*/ 420577 h 568603"/>
              <a:gd name="connsiteX8" fmla="*/ 1379297 w 4882981"/>
              <a:gd name="connsiteY8" fmla="*/ 172925 h 568603"/>
              <a:gd name="connsiteX9" fmla="*/ 1548630 w 4882981"/>
              <a:gd name="connsiteY9" fmla="*/ 142137 h 568603"/>
              <a:gd name="connsiteX10" fmla="*/ 1862667 w 4882981"/>
              <a:gd name="connsiteY10" fmla="*/ 240658 h 568603"/>
              <a:gd name="connsiteX11" fmla="*/ 2016606 w 4882981"/>
              <a:gd name="connsiteY11" fmla="*/ 102113 h 568603"/>
              <a:gd name="connsiteX12" fmla="*/ 2189018 w 4882981"/>
              <a:gd name="connsiteY12" fmla="*/ 259131 h 568603"/>
              <a:gd name="connsiteX13" fmla="*/ 2309091 w 4882981"/>
              <a:gd name="connsiteY13" fmla="*/ 493119 h 568603"/>
              <a:gd name="connsiteX14" fmla="*/ 2410691 w 4882981"/>
              <a:gd name="connsiteY14" fmla="*/ 336100 h 568603"/>
              <a:gd name="connsiteX15" fmla="*/ 2496897 w 4882981"/>
              <a:gd name="connsiteY15" fmla="*/ 132900 h 568603"/>
              <a:gd name="connsiteX16" fmla="*/ 2635443 w 4882981"/>
              <a:gd name="connsiteY16" fmla="*/ 228343 h 568603"/>
              <a:gd name="connsiteX17" fmla="*/ 2949479 w 4882981"/>
              <a:gd name="connsiteY17" fmla="*/ 160610 h 568603"/>
              <a:gd name="connsiteX18" fmla="*/ 3103418 w 4882981"/>
              <a:gd name="connsiteY18" fmla="*/ 249894 h 568603"/>
              <a:gd name="connsiteX19" fmla="*/ 3281988 w 4882981"/>
              <a:gd name="connsiteY19" fmla="*/ 513 h 568603"/>
              <a:gd name="connsiteX20" fmla="*/ 3442085 w 4882981"/>
              <a:gd name="connsiteY20" fmla="*/ 197555 h 568603"/>
              <a:gd name="connsiteX21" fmla="*/ 3577552 w 4882981"/>
              <a:gd name="connsiteY21" fmla="*/ 511591 h 568603"/>
              <a:gd name="connsiteX22" fmla="*/ 3734570 w 4882981"/>
              <a:gd name="connsiteY22" fmla="*/ 71325 h 568603"/>
              <a:gd name="connsiteX23" fmla="*/ 3922376 w 4882981"/>
              <a:gd name="connsiteY23" fmla="*/ 86719 h 568603"/>
              <a:gd name="connsiteX24" fmla="*/ 4085552 w 4882981"/>
              <a:gd name="connsiteY24" fmla="*/ 179082 h 568603"/>
              <a:gd name="connsiteX25" fmla="*/ 4217940 w 4882981"/>
              <a:gd name="connsiteY25" fmla="*/ 179082 h 568603"/>
              <a:gd name="connsiteX26" fmla="*/ 4338012 w 4882981"/>
              <a:gd name="connsiteY26" fmla="*/ 65167 h 568603"/>
              <a:gd name="connsiteX27" fmla="*/ 4516582 w 4882981"/>
              <a:gd name="connsiteY27" fmla="*/ 314549 h 568603"/>
              <a:gd name="connsiteX28" fmla="*/ 4677454 w 4882981"/>
              <a:gd name="connsiteY28" fmla="*/ 566470 h 568603"/>
              <a:gd name="connsiteX29" fmla="*/ 4882981 w 4882981"/>
              <a:gd name="connsiteY29" fmla="*/ 167543 h 568603"/>
              <a:gd name="connsiteX0" fmla="*/ 0 w 4882981"/>
              <a:gd name="connsiteY0" fmla="*/ 212949 h 568603"/>
              <a:gd name="connsiteX1" fmla="*/ 150861 w 4882981"/>
              <a:gd name="connsiteY1" fmla="*/ 413070 h 568603"/>
              <a:gd name="connsiteX2" fmla="*/ 310958 w 4882981"/>
              <a:gd name="connsiteY2" fmla="*/ 163688 h 568603"/>
              <a:gd name="connsiteX3" fmla="*/ 766618 w 4882981"/>
              <a:gd name="connsiteY3" fmla="*/ 268367 h 568603"/>
              <a:gd name="connsiteX4" fmla="*/ 920558 w 4882981"/>
              <a:gd name="connsiteY4" fmla="*/ 37458 h 568603"/>
              <a:gd name="connsiteX5" fmla="*/ 1045992 w 4882981"/>
              <a:gd name="connsiteY5" fmla="*/ 310811 h 568603"/>
              <a:gd name="connsiteX6" fmla="*/ 1167751 w 4882981"/>
              <a:gd name="connsiteY6" fmla="*/ 396264 h 568603"/>
              <a:gd name="connsiteX7" fmla="*/ 1262897 w 4882981"/>
              <a:gd name="connsiteY7" fmla="*/ 420577 h 568603"/>
              <a:gd name="connsiteX8" fmla="*/ 1379297 w 4882981"/>
              <a:gd name="connsiteY8" fmla="*/ 172925 h 568603"/>
              <a:gd name="connsiteX9" fmla="*/ 1548630 w 4882981"/>
              <a:gd name="connsiteY9" fmla="*/ 142137 h 568603"/>
              <a:gd name="connsiteX10" fmla="*/ 1862667 w 4882981"/>
              <a:gd name="connsiteY10" fmla="*/ 240658 h 568603"/>
              <a:gd name="connsiteX11" fmla="*/ 2016606 w 4882981"/>
              <a:gd name="connsiteY11" fmla="*/ 102113 h 568603"/>
              <a:gd name="connsiteX12" fmla="*/ 2189018 w 4882981"/>
              <a:gd name="connsiteY12" fmla="*/ 259131 h 568603"/>
              <a:gd name="connsiteX13" fmla="*/ 2309091 w 4882981"/>
              <a:gd name="connsiteY13" fmla="*/ 493119 h 568603"/>
              <a:gd name="connsiteX14" fmla="*/ 2410691 w 4882981"/>
              <a:gd name="connsiteY14" fmla="*/ 336100 h 568603"/>
              <a:gd name="connsiteX15" fmla="*/ 2496897 w 4882981"/>
              <a:gd name="connsiteY15" fmla="*/ 132900 h 568603"/>
              <a:gd name="connsiteX16" fmla="*/ 2635443 w 4882981"/>
              <a:gd name="connsiteY16" fmla="*/ 228343 h 568603"/>
              <a:gd name="connsiteX17" fmla="*/ 2949479 w 4882981"/>
              <a:gd name="connsiteY17" fmla="*/ 160610 h 568603"/>
              <a:gd name="connsiteX18" fmla="*/ 3103418 w 4882981"/>
              <a:gd name="connsiteY18" fmla="*/ 249894 h 568603"/>
              <a:gd name="connsiteX19" fmla="*/ 3281988 w 4882981"/>
              <a:gd name="connsiteY19" fmla="*/ 513 h 568603"/>
              <a:gd name="connsiteX20" fmla="*/ 3442085 w 4882981"/>
              <a:gd name="connsiteY20" fmla="*/ 197555 h 568603"/>
              <a:gd name="connsiteX21" fmla="*/ 3577552 w 4882981"/>
              <a:gd name="connsiteY21" fmla="*/ 511591 h 568603"/>
              <a:gd name="connsiteX22" fmla="*/ 3734570 w 4882981"/>
              <a:gd name="connsiteY22" fmla="*/ 71325 h 568603"/>
              <a:gd name="connsiteX23" fmla="*/ 3922376 w 4882981"/>
              <a:gd name="connsiteY23" fmla="*/ 86719 h 568603"/>
              <a:gd name="connsiteX24" fmla="*/ 4085552 w 4882981"/>
              <a:gd name="connsiteY24" fmla="*/ 179082 h 568603"/>
              <a:gd name="connsiteX25" fmla="*/ 4217940 w 4882981"/>
              <a:gd name="connsiteY25" fmla="*/ 179082 h 568603"/>
              <a:gd name="connsiteX26" fmla="*/ 4338012 w 4882981"/>
              <a:gd name="connsiteY26" fmla="*/ 65167 h 568603"/>
              <a:gd name="connsiteX27" fmla="*/ 4516582 w 4882981"/>
              <a:gd name="connsiteY27" fmla="*/ 314549 h 568603"/>
              <a:gd name="connsiteX28" fmla="*/ 4677454 w 4882981"/>
              <a:gd name="connsiteY28" fmla="*/ 566470 h 568603"/>
              <a:gd name="connsiteX29" fmla="*/ 4882981 w 4882981"/>
              <a:gd name="connsiteY29" fmla="*/ 167543 h 568603"/>
              <a:gd name="connsiteX0" fmla="*/ 0 w 4882981"/>
              <a:gd name="connsiteY0" fmla="*/ 212949 h 568603"/>
              <a:gd name="connsiteX1" fmla="*/ 150861 w 4882981"/>
              <a:gd name="connsiteY1" fmla="*/ 413070 h 568603"/>
              <a:gd name="connsiteX2" fmla="*/ 310958 w 4882981"/>
              <a:gd name="connsiteY2" fmla="*/ 163688 h 568603"/>
              <a:gd name="connsiteX3" fmla="*/ 766618 w 4882981"/>
              <a:gd name="connsiteY3" fmla="*/ 268367 h 568603"/>
              <a:gd name="connsiteX4" fmla="*/ 920558 w 4882981"/>
              <a:gd name="connsiteY4" fmla="*/ 37458 h 568603"/>
              <a:gd name="connsiteX5" fmla="*/ 1045992 w 4882981"/>
              <a:gd name="connsiteY5" fmla="*/ 310811 h 568603"/>
              <a:gd name="connsiteX6" fmla="*/ 1167751 w 4882981"/>
              <a:gd name="connsiteY6" fmla="*/ 396264 h 568603"/>
              <a:gd name="connsiteX7" fmla="*/ 1262897 w 4882981"/>
              <a:gd name="connsiteY7" fmla="*/ 420577 h 568603"/>
              <a:gd name="connsiteX8" fmla="*/ 1379297 w 4882981"/>
              <a:gd name="connsiteY8" fmla="*/ 172925 h 568603"/>
              <a:gd name="connsiteX9" fmla="*/ 1548630 w 4882981"/>
              <a:gd name="connsiteY9" fmla="*/ 142137 h 568603"/>
              <a:gd name="connsiteX10" fmla="*/ 1862667 w 4882981"/>
              <a:gd name="connsiteY10" fmla="*/ 240658 h 568603"/>
              <a:gd name="connsiteX11" fmla="*/ 2016606 w 4882981"/>
              <a:gd name="connsiteY11" fmla="*/ 275249 h 568603"/>
              <a:gd name="connsiteX12" fmla="*/ 2189018 w 4882981"/>
              <a:gd name="connsiteY12" fmla="*/ 259131 h 568603"/>
              <a:gd name="connsiteX13" fmla="*/ 2309091 w 4882981"/>
              <a:gd name="connsiteY13" fmla="*/ 493119 h 568603"/>
              <a:gd name="connsiteX14" fmla="*/ 2410691 w 4882981"/>
              <a:gd name="connsiteY14" fmla="*/ 336100 h 568603"/>
              <a:gd name="connsiteX15" fmla="*/ 2496897 w 4882981"/>
              <a:gd name="connsiteY15" fmla="*/ 132900 h 568603"/>
              <a:gd name="connsiteX16" fmla="*/ 2635443 w 4882981"/>
              <a:gd name="connsiteY16" fmla="*/ 228343 h 568603"/>
              <a:gd name="connsiteX17" fmla="*/ 2949479 w 4882981"/>
              <a:gd name="connsiteY17" fmla="*/ 160610 h 568603"/>
              <a:gd name="connsiteX18" fmla="*/ 3103418 w 4882981"/>
              <a:gd name="connsiteY18" fmla="*/ 249894 h 568603"/>
              <a:gd name="connsiteX19" fmla="*/ 3281988 w 4882981"/>
              <a:gd name="connsiteY19" fmla="*/ 513 h 568603"/>
              <a:gd name="connsiteX20" fmla="*/ 3442085 w 4882981"/>
              <a:gd name="connsiteY20" fmla="*/ 197555 h 568603"/>
              <a:gd name="connsiteX21" fmla="*/ 3577552 w 4882981"/>
              <a:gd name="connsiteY21" fmla="*/ 511591 h 568603"/>
              <a:gd name="connsiteX22" fmla="*/ 3734570 w 4882981"/>
              <a:gd name="connsiteY22" fmla="*/ 71325 h 568603"/>
              <a:gd name="connsiteX23" fmla="*/ 3922376 w 4882981"/>
              <a:gd name="connsiteY23" fmla="*/ 86719 h 568603"/>
              <a:gd name="connsiteX24" fmla="*/ 4085552 w 4882981"/>
              <a:gd name="connsiteY24" fmla="*/ 179082 h 568603"/>
              <a:gd name="connsiteX25" fmla="*/ 4217940 w 4882981"/>
              <a:gd name="connsiteY25" fmla="*/ 179082 h 568603"/>
              <a:gd name="connsiteX26" fmla="*/ 4338012 w 4882981"/>
              <a:gd name="connsiteY26" fmla="*/ 65167 h 568603"/>
              <a:gd name="connsiteX27" fmla="*/ 4516582 w 4882981"/>
              <a:gd name="connsiteY27" fmla="*/ 314549 h 568603"/>
              <a:gd name="connsiteX28" fmla="*/ 4677454 w 4882981"/>
              <a:gd name="connsiteY28" fmla="*/ 566470 h 568603"/>
              <a:gd name="connsiteX29" fmla="*/ 4882981 w 4882981"/>
              <a:gd name="connsiteY29" fmla="*/ 167543 h 568603"/>
              <a:gd name="connsiteX0" fmla="*/ 0 w 4882981"/>
              <a:gd name="connsiteY0" fmla="*/ 212949 h 568603"/>
              <a:gd name="connsiteX1" fmla="*/ 150861 w 4882981"/>
              <a:gd name="connsiteY1" fmla="*/ 413070 h 568603"/>
              <a:gd name="connsiteX2" fmla="*/ 310958 w 4882981"/>
              <a:gd name="connsiteY2" fmla="*/ 163688 h 568603"/>
              <a:gd name="connsiteX3" fmla="*/ 766618 w 4882981"/>
              <a:gd name="connsiteY3" fmla="*/ 268367 h 568603"/>
              <a:gd name="connsiteX4" fmla="*/ 920558 w 4882981"/>
              <a:gd name="connsiteY4" fmla="*/ 37458 h 568603"/>
              <a:gd name="connsiteX5" fmla="*/ 1045992 w 4882981"/>
              <a:gd name="connsiteY5" fmla="*/ 310811 h 568603"/>
              <a:gd name="connsiteX6" fmla="*/ 1167751 w 4882981"/>
              <a:gd name="connsiteY6" fmla="*/ 396264 h 568603"/>
              <a:gd name="connsiteX7" fmla="*/ 1262897 w 4882981"/>
              <a:gd name="connsiteY7" fmla="*/ 420577 h 568603"/>
              <a:gd name="connsiteX8" fmla="*/ 1379297 w 4882981"/>
              <a:gd name="connsiteY8" fmla="*/ 172925 h 568603"/>
              <a:gd name="connsiteX9" fmla="*/ 1548630 w 4882981"/>
              <a:gd name="connsiteY9" fmla="*/ 142137 h 568603"/>
              <a:gd name="connsiteX10" fmla="*/ 1862667 w 4882981"/>
              <a:gd name="connsiteY10" fmla="*/ 240658 h 568603"/>
              <a:gd name="connsiteX11" fmla="*/ 2016606 w 4882981"/>
              <a:gd name="connsiteY11" fmla="*/ 275249 h 568603"/>
              <a:gd name="connsiteX12" fmla="*/ 2189018 w 4882981"/>
              <a:gd name="connsiteY12" fmla="*/ 369307 h 568603"/>
              <a:gd name="connsiteX13" fmla="*/ 2309091 w 4882981"/>
              <a:gd name="connsiteY13" fmla="*/ 493119 h 568603"/>
              <a:gd name="connsiteX14" fmla="*/ 2410691 w 4882981"/>
              <a:gd name="connsiteY14" fmla="*/ 336100 h 568603"/>
              <a:gd name="connsiteX15" fmla="*/ 2496897 w 4882981"/>
              <a:gd name="connsiteY15" fmla="*/ 132900 h 568603"/>
              <a:gd name="connsiteX16" fmla="*/ 2635443 w 4882981"/>
              <a:gd name="connsiteY16" fmla="*/ 228343 h 568603"/>
              <a:gd name="connsiteX17" fmla="*/ 2949479 w 4882981"/>
              <a:gd name="connsiteY17" fmla="*/ 160610 h 568603"/>
              <a:gd name="connsiteX18" fmla="*/ 3103418 w 4882981"/>
              <a:gd name="connsiteY18" fmla="*/ 249894 h 568603"/>
              <a:gd name="connsiteX19" fmla="*/ 3281988 w 4882981"/>
              <a:gd name="connsiteY19" fmla="*/ 513 h 568603"/>
              <a:gd name="connsiteX20" fmla="*/ 3442085 w 4882981"/>
              <a:gd name="connsiteY20" fmla="*/ 197555 h 568603"/>
              <a:gd name="connsiteX21" fmla="*/ 3577552 w 4882981"/>
              <a:gd name="connsiteY21" fmla="*/ 511591 h 568603"/>
              <a:gd name="connsiteX22" fmla="*/ 3734570 w 4882981"/>
              <a:gd name="connsiteY22" fmla="*/ 71325 h 568603"/>
              <a:gd name="connsiteX23" fmla="*/ 3922376 w 4882981"/>
              <a:gd name="connsiteY23" fmla="*/ 86719 h 568603"/>
              <a:gd name="connsiteX24" fmla="*/ 4085552 w 4882981"/>
              <a:gd name="connsiteY24" fmla="*/ 179082 h 568603"/>
              <a:gd name="connsiteX25" fmla="*/ 4217940 w 4882981"/>
              <a:gd name="connsiteY25" fmla="*/ 179082 h 568603"/>
              <a:gd name="connsiteX26" fmla="*/ 4338012 w 4882981"/>
              <a:gd name="connsiteY26" fmla="*/ 65167 h 568603"/>
              <a:gd name="connsiteX27" fmla="*/ 4516582 w 4882981"/>
              <a:gd name="connsiteY27" fmla="*/ 314549 h 568603"/>
              <a:gd name="connsiteX28" fmla="*/ 4677454 w 4882981"/>
              <a:gd name="connsiteY28" fmla="*/ 566470 h 568603"/>
              <a:gd name="connsiteX29" fmla="*/ 4882981 w 4882981"/>
              <a:gd name="connsiteY29" fmla="*/ 167543 h 568603"/>
              <a:gd name="connsiteX0" fmla="*/ 0 w 4882981"/>
              <a:gd name="connsiteY0" fmla="*/ 212949 h 568603"/>
              <a:gd name="connsiteX1" fmla="*/ 150861 w 4882981"/>
              <a:gd name="connsiteY1" fmla="*/ 413070 h 568603"/>
              <a:gd name="connsiteX2" fmla="*/ 310958 w 4882981"/>
              <a:gd name="connsiteY2" fmla="*/ 163688 h 568603"/>
              <a:gd name="connsiteX3" fmla="*/ 766618 w 4882981"/>
              <a:gd name="connsiteY3" fmla="*/ 268367 h 568603"/>
              <a:gd name="connsiteX4" fmla="*/ 920558 w 4882981"/>
              <a:gd name="connsiteY4" fmla="*/ 37458 h 568603"/>
              <a:gd name="connsiteX5" fmla="*/ 1045992 w 4882981"/>
              <a:gd name="connsiteY5" fmla="*/ 310811 h 568603"/>
              <a:gd name="connsiteX6" fmla="*/ 1167751 w 4882981"/>
              <a:gd name="connsiteY6" fmla="*/ 396264 h 568603"/>
              <a:gd name="connsiteX7" fmla="*/ 1262897 w 4882981"/>
              <a:gd name="connsiteY7" fmla="*/ 420577 h 568603"/>
              <a:gd name="connsiteX8" fmla="*/ 1379297 w 4882981"/>
              <a:gd name="connsiteY8" fmla="*/ 172925 h 568603"/>
              <a:gd name="connsiteX9" fmla="*/ 1548630 w 4882981"/>
              <a:gd name="connsiteY9" fmla="*/ 142137 h 568603"/>
              <a:gd name="connsiteX10" fmla="*/ 1862667 w 4882981"/>
              <a:gd name="connsiteY10" fmla="*/ 240658 h 568603"/>
              <a:gd name="connsiteX11" fmla="*/ 2016606 w 4882981"/>
              <a:gd name="connsiteY11" fmla="*/ 275249 h 568603"/>
              <a:gd name="connsiteX12" fmla="*/ 2189018 w 4882981"/>
              <a:gd name="connsiteY12" fmla="*/ 369307 h 568603"/>
              <a:gd name="connsiteX13" fmla="*/ 2309091 w 4882981"/>
              <a:gd name="connsiteY13" fmla="*/ 493119 h 568603"/>
              <a:gd name="connsiteX14" fmla="*/ 2410691 w 4882981"/>
              <a:gd name="connsiteY14" fmla="*/ 336100 h 568603"/>
              <a:gd name="connsiteX15" fmla="*/ 2496897 w 4882981"/>
              <a:gd name="connsiteY15" fmla="*/ 227336 h 568603"/>
              <a:gd name="connsiteX16" fmla="*/ 2635443 w 4882981"/>
              <a:gd name="connsiteY16" fmla="*/ 228343 h 568603"/>
              <a:gd name="connsiteX17" fmla="*/ 2949479 w 4882981"/>
              <a:gd name="connsiteY17" fmla="*/ 160610 h 568603"/>
              <a:gd name="connsiteX18" fmla="*/ 3103418 w 4882981"/>
              <a:gd name="connsiteY18" fmla="*/ 249894 h 568603"/>
              <a:gd name="connsiteX19" fmla="*/ 3281988 w 4882981"/>
              <a:gd name="connsiteY19" fmla="*/ 513 h 568603"/>
              <a:gd name="connsiteX20" fmla="*/ 3442085 w 4882981"/>
              <a:gd name="connsiteY20" fmla="*/ 197555 h 568603"/>
              <a:gd name="connsiteX21" fmla="*/ 3577552 w 4882981"/>
              <a:gd name="connsiteY21" fmla="*/ 511591 h 568603"/>
              <a:gd name="connsiteX22" fmla="*/ 3734570 w 4882981"/>
              <a:gd name="connsiteY22" fmla="*/ 71325 h 568603"/>
              <a:gd name="connsiteX23" fmla="*/ 3922376 w 4882981"/>
              <a:gd name="connsiteY23" fmla="*/ 86719 h 568603"/>
              <a:gd name="connsiteX24" fmla="*/ 4085552 w 4882981"/>
              <a:gd name="connsiteY24" fmla="*/ 179082 h 568603"/>
              <a:gd name="connsiteX25" fmla="*/ 4217940 w 4882981"/>
              <a:gd name="connsiteY25" fmla="*/ 179082 h 568603"/>
              <a:gd name="connsiteX26" fmla="*/ 4338012 w 4882981"/>
              <a:gd name="connsiteY26" fmla="*/ 65167 h 568603"/>
              <a:gd name="connsiteX27" fmla="*/ 4516582 w 4882981"/>
              <a:gd name="connsiteY27" fmla="*/ 314549 h 568603"/>
              <a:gd name="connsiteX28" fmla="*/ 4677454 w 4882981"/>
              <a:gd name="connsiteY28" fmla="*/ 566470 h 568603"/>
              <a:gd name="connsiteX29" fmla="*/ 4882981 w 4882981"/>
              <a:gd name="connsiteY29" fmla="*/ 167543 h 568603"/>
              <a:gd name="connsiteX0" fmla="*/ 0 w 4882981"/>
              <a:gd name="connsiteY0" fmla="*/ 175661 h 531315"/>
              <a:gd name="connsiteX1" fmla="*/ 150861 w 4882981"/>
              <a:gd name="connsiteY1" fmla="*/ 375782 h 531315"/>
              <a:gd name="connsiteX2" fmla="*/ 310958 w 4882981"/>
              <a:gd name="connsiteY2" fmla="*/ 126400 h 531315"/>
              <a:gd name="connsiteX3" fmla="*/ 766618 w 4882981"/>
              <a:gd name="connsiteY3" fmla="*/ 231079 h 531315"/>
              <a:gd name="connsiteX4" fmla="*/ 920558 w 4882981"/>
              <a:gd name="connsiteY4" fmla="*/ 170 h 531315"/>
              <a:gd name="connsiteX5" fmla="*/ 1045992 w 4882981"/>
              <a:gd name="connsiteY5" fmla="*/ 273523 h 531315"/>
              <a:gd name="connsiteX6" fmla="*/ 1167751 w 4882981"/>
              <a:gd name="connsiteY6" fmla="*/ 358976 h 531315"/>
              <a:gd name="connsiteX7" fmla="*/ 1262897 w 4882981"/>
              <a:gd name="connsiteY7" fmla="*/ 383289 h 531315"/>
              <a:gd name="connsiteX8" fmla="*/ 1379297 w 4882981"/>
              <a:gd name="connsiteY8" fmla="*/ 135637 h 531315"/>
              <a:gd name="connsiteX9" fmla="*/ 1548630 w 4882981"/>
              <a:gd name="connsiteY9" fmla="*/ 104849 h 531315"/>
              <a:gd name="connsiteX10" fmla="*/ 1862667 w 4882981"/>
              <a:gd name="connsiteY10" fmla="*/ 203370 h 531315"/>
              <a:gd name="connsiteX11" fmla="*/ 2016606 w 4882981"/>
              <a:gd name="connsiteY11" fmla="*/ 237961 h 531315"/>
              <a:gd name="connsiteX12" fmla="*/ 2189018 w 4882981"/>
              <a:gd name="connsiteY12" fmla="*/ 332019 h 531315"/>
              <a:gd name="connsiteX13" fmla="*/ 2309091 w 4882981"/>
              <a:gd name="connsiteY13" fmla="*/ 455831 h 531315"/>
              <a:gd name="connsiteX14" fmla="*/ 2410691 w 4882981"/>
              <a:gd name="connsiteY14" fmla="*/ 298812 h 531315"/>
              <a:gd name="connsiteX15" fmla="*/ 2496897 w 4882981"/>
              <a:gd name="connsiteY15" fmla="*/ 190048 h 531315"/>
              <a:gd name="connsiteX16" fmla="*/ 2635443 w 4882981"/>
              <a:gd name="connsiteY16" fmla="*/ 191055 h 531315"/>
              <a:gd name="connsiteX17" fmla="*/ 2949479 w 4882981"/>
              <a:gd name="connsiteY17" fmla="*/ 123322 h 531315"/>
              <a:gd name="connsiteX18" fmla="*/ 3103418 w 4882981"/>
              <a:gd name="connsiteY18" fmla="*/ 212606 h 531315"/>
              <a:gd name="connsiteX19" fmla="*/ 3274440 w 4882981"/>
              <a:gd name="connsiteY19" fmla="*/ 104881 h 531315"/>
              <a:gd name="connsiteX20" fmla="*/ 3442085 w 4882981"/>
              <a:gd name="connsiteY20" fmla="*/ 160267 h 531315"/>
              <a:gd name="connsiteX21" fmla="*/ 3577552 w 4882981"/>
              <a:gd name="connsiteY21" fmla="*/ 474303 h 531315"/>
              <a:gd name="connsiteX22" fmla="*/ 3734570 w 4882981"/>
              <a:gd name="connsiteY22" fmla="*/ 34037 h 531315"/>
              <a:gd name="connsiteX23" fmla="*/ 3922376 w 4882981"/>
              <a:gd name="connsiteY23" fmla="*/ 49431 h 531315"/>
              <a:gd name="connsiteX24" fmla="*/ 4085552 w 4882981"/>
              <a:gd name="connsiteY24" fmla="*/ 141794 h 531315"/>
              <a:gd name="connsiteX25" fmla="*/ 4217940 w 4882981"/>
              <a:gd name="connsiteY25" fmla="*/ 141794 h 531315"/>
              <a:gd name="connsiteX26" fmla="*/ 4338012 w 4882981"/>
              <a:gd name="connsiteY26" fmla="*/ 27879 h 531315"/>
              <a:gd name="connsiteX27" fmla="*/ 4516582 w 4882981"/>
              <a:gd name="connsiteY27" fmla="*/ 277261 h 531315"/>
              <a:gd name="connsiteX28" fmla="*/ 4677454 w 4882981"/>
              <a:gd name="connsiteY28" fmla="*/ 529182 h 531315"/>
              <a:gd name="connsiteX29" fmla="*/ 4882981 w 4882981"/>
              <a:gd name="connsiteY29" fmla="*/ 130255 h 531315"/>
              <a:gd name="connsiteX0" fmla="*/ 0 w 4882981"/>
              <a:gd name="connsiteY0" fmla="*/ 175661 h 531315"/>
              <a:gd name="connsiteX1" fmla="*/ 150861 w 4882981"/>
              <a:gd name="connsiteY1" fmla="*/ 375782 h 531315"/>
              <a:gd name="connsiteX2" fmla="*/ 310958 w 4882981"/>
              <a:gd name="connsiteY2" fmla="*/ 126400 h 531315"/>
              <a:gd name="connsiteX3" fmla="*/ 766618 w 4882981"/>
              <a:gd name="connsiteY3" fmla="*/ 231079 h 531315"/>
              <a:gd name="connsiteX4" fmla="*/ 920558 w 4882981"/>
              <a:gd name="connsiteY4" fmla="*/ 170 h 531315"/>
              <a:gd name="connsiteX5" fmla="*/ 1045992 w 4882981"/>
              <a:gd name="connsiteY5" fmla="*/ 273523 h 531315"/>
              <a:gd name="connsiteX6" fmla="*/ 1167751 w 4882981"/>
              <a:gd name="connsiteY6" fmla="*/ 358976 h 531315"/>
              <a:gd name="connsiteX7" fmla="*/ 1262897 w 4882981"/>
              <a:gd name="connsiteY7" fmla="*/ 383289 h 531315"/>
              <a:gd name="connsiteX8" fmla="*/ 1379297 w 4882981"/>
              <a:gd name="connsiteY8" fmla="*/ 135637 h 531315"/>
              <a:gd name="connsiteX9" fmla="*/ 1548630 w 4882981"/>
              <a:gd name="connsiteY9" fmla="*/ 104849 h 531315"/>
              <a:gd name="connsiteX10" fmla="*/ 1862667 w 4882981"/>
              <a:gd name="connsiteY10" fmla="*/ 203370 h 531315"/>
              <a:gd name="connsiteX11" fmla="*/ 2016606 w 4882981"/>
              <a:gd name="connsiteY11" fmla="*/ 237961 h 531315"/>
              <a:gd name="connsiteX12" fmla="*/ 2189018 w 4882981"/>
              <a:gd name="connsiteY12" fmla="*/ 332019 h 531315"/>
              <a:gd name="connsiteX13" fmla="*/ 2309091 w 4882981"/>
              <a:gd name="connsiteY13" fmla="*/ 455831 h 531315"/>
              <a:gd name="connsiteX14" fmla="*/ 2410691 w 4882981"/>
              <a:gd name="connsiteY14" fmla="*/ 298812 h 531315"/>
              <a:gd name="connsiteX15" fmla="*/ 2496897 w 4882981"/>
              <a:gd name="connsiteY15" fmla="*/ 190048 h 531315"/>
              <a:gd name="connsiteX16" fmla="*/ 2635443 w 4882981"/>
              <a:gd name="connsiteY16" fmla="*/ 191055 h 531315"/>
              <a:gd name="connsiteX17" fmla="*/ 2949479 w 4882981"/>
              <a:gd name="connsiteY17" fmla="*/ 123322 h 531315"/>
              <a:gd name="connsiteX18" fmla="*/ 3103418 w 4882981"/>
              <a:gd name="connsiteY18" fmla="*/ 212606 h 531315"/>
              <a:gd name="connsiteX19" fmla="*/ 3274440 w 4882981"/>
              <a:gd name="connsiteY19" fmla="*/ 104881 h 531315"/>
              <a:gd name="connsiteX20" fmla="*/ 3442085 w 4882981"/>
              <a:gd name="connsiteY20" fmla="*/ 207486 h 531315"/>
              <a:gd name="connsiteX21" fmla="*/ 3577552 w 4882981"/>
              <a:gd name="connsiteY21" fmla="*/ 474303 h 531315"/>
              <a:gd name="connsiteX22" fmla="*/ 3734570 w 4882981"/>
              <a:gd name="connsiteY22" fmla="*/ 34037 h 531315"/>
              <a:gd name="connsiteX23" fmla="*/ 3922376 w 4882981"/>
              <a:gd name="connsiteY23" fmla="*/ 49431 h 531315"/>
              <a:gd name="connsiteX24" fmla="*/ 4085552 w 4882981"/>
              <a:gd name="connsiteY24" fmla="*/ 141794 h 531315"/>
              <a:gd name="connsiteX25" fmla="*/ 4217940 w 4882981"/>
              <a:gd name="connsiteY25" fmla="*/ 141794 h 531315"/>
              <a:gd name="connsiteX26" fmla="*/ 4338012 w 4882981"/>
              <a:gd name="connsiteY26" fmla="*/ 27879 h 531315"/>
              <a:gd name="connsiteX27" fmla="*/ 4516582 w 4882981"/>
              <a:gd name="connsiteY27" fmla="*/ 277261 h 531315"/>
              <a:gd name="connsiteX28" fmla="*/ 4677454 w 4882981"/>
              <a:gd name="connsiteY28" fmla="*/ 529182 h 531315"/>
              <a:gd name="connsiteX29" fmla="*/ 4882981 w 4882981"/>
              <a:gd name="connsiteY29" fmla="*/ 130255 h 531315"/>
              <a:gd name="connsiteX0" fmla="*/ 0 w 4882981"/>
              <a:gd name="connsiteY0" fmla="*/ 175661 h 531315"/>
              <a:gd name="connsiteX1" fmla="*/ 150861 w 4882981"/>
              <a:gd name="connsiteY1" fmla="*/ 375782 h 531315"/>
              <a:gd name="connsiteX2" fmla="*/ 310958 w 4882981"/>
              <a:gd name="connsiteY2" fmla="*/ 126400 h 531315"/>
              <a:gd name="connsiteX3" fmla="*/ 766618 w 4882981"/>
              <a:gd name="connsiteY3" fmla="*/ 231079 h 531315"/>
              <a:gd name="connsiteX4" fmla="*/ 920558 w 4882981"/>
              <a:gd name="connsiteY4" fmla="*/ 170 h 531315"/>
              <a:gd name="connsiteX5" fmla="*/ 1045992 w 4882981"/>
              <a:gd name="connsiteY5" fmla="*/ 273523 h 531315"/>
              <a:gd name="connsiteX6" fmla="*/ 1167751 w 4882981"/>
              <a:gd name="connsiteY6" fmla="*/ 358976 h 531315"/>
              <a:gd name="connsiteX7" fmla="*/ 1262897 w 4882981"/>
              <a:gd name="connsiteY7" fmla="*/ 383289 h 531315"/>
              <a:gd name="connsiteX8" fmla="*/ 1379297 w 4882981"/>
              <a:gd name="connsiteY8" fmla="*/ 135637 h 531315"/>
              <a:gd name="connsiteX9" fmla="*/ 1548630 w 4882981"/>
              <a:gd name="connsiteY9" fmla="*/ 104849 h 531315"/>
              <a:gd name="connsiteX10" fmla="*/ 1862667 w 4882981"/>
              <a:gd name="connsiteY10" fmla="*/ 203370 h 531315"/>
              <a:gd name="connsiteX11" fmla="*/ 2016606 w 4882981"/>
              <a:gd name="connsiteY11" fmla="*/ 237961 h 531315"/>
              <a:gd name="connsiteX12" fmla="*/ 2189018 w 4882981"/>
              <a:gd name="connsiteY12" fmla="*/ 332019 h 531315"/>
              <a:gd name="connsiteX13" fmla="*/ 2309091 w 4882981"/>
              <a:gd name="connsiteY13" fmla="*/ 455831 h 531315"/>
              <a:gd name="connsiteX14" fmla="*/ 2410691 w 4882981"/>
              <a:gd name="connsiteY14" fmla="*/ 298812 h 531315"/>
              <a:gd name="connsiteX15" fmla="*/ 2496897 w 4882981"/>
              <a:gd name="connsiteY15" fmla="*/ 190048 h 531315"/>
              <a:gd name="connsiteX16" fmla="*/ 2635443 w 4882981"/>
              <a:gd name="connsiteY16" fmla="*/ 191055 h 531315"/>
              <a:gd name="connsiteX17" fmla="*/ 2949479 w 4882981"/>
              <a:gd name="connsiteY17" fmla="*/ 123322 h 531315"/>
              <a:gd name="connsiteX18" fmla="*/ 3103418 w 4882981"/>
              <a:gd name="connsiteY18" fmla="*/ 212606 h 531315"/>
              <a:gd name="connsiteX19" fmla="*/ 3274440 w 4882981"/>
              <a:gd name="connsiteY19" fmla="*/ 104881 h 531315"/>
              <a:gd name="connsiteX20" fmla="*/ 3442085 w 4882981"/>
              <a:gd name="connsiteY20" fmla="*/ 207486 h 531315"/>
              <a:gd name="connsiteX21" fmla="*/ 3585100 w 4882981"/>
              <a:gd name="connsiteY21" fmla="*/ 427085 h 531315"/>
              <a:gd name="connsiteX22" fmla="*/ 3734570 w 4882981"/>
              <a:gd name="connsiteY22" fmla="*/ 34037 h 531315"/>
              <a:gd name="connsiteX23" fmla="*/ 3922376 w 4882981"/>
              <a:gd name="connsiteY23" fmla="*/ 49431 h 531315"/>
              <a:gd name="connsiteX24" fmla="*/ 4085552 w 4882981"/>
              <a:gd name="connsiteY24" fmla="*/ 141794 h 531315"/>
              <a:gd name="connsiteX25" fmla="*/ 4217940 w 4882981"/>
              <a:gd name="connsiteY25" fmla="*/ 141794 h 531315"/>
              <a:gd name="connsiteX26" fmla="*/ 4338012 w 4882981"/>
              <a:gd name="connsiteY26" fmla="*/ 27879 h 531315"/>
              <a:gd name="connsiteX27" fmla="*/ 4516582 w 4882981"/>
              <a:gd name="connsiteY27" fmla="*/ 277261 h 531315"/>
              <a:gd name="connsiteX28" fmla="*/ 4677454 w 4882981"/>
              <a:gd name="connsiteY28" fmla="*/ 529182 h 531315"/>
              <a:gd name="connsiteX29" fmla="*/ 4882981 w 4882981"/>
              <a:gd name="connsiteY29" fmla="*/ 130255 h 531315"/>
              <a:gd name="connsiteX0" fmla="*/ 0 w 4882981"/>
              <a:gd name="connsiteY0" fmla="*/ 175661 h 531315"/>
              <a:gd name="connsiteX1" fmla="*/ 150861 w 4882981"/>
              <a:gd name="connsiteY1" fmla="*/ 375782 h 531315"/>
              <a:gd name="connsiteX2" fmla="*/ 310958 w 4882981"/>
              <a:gd name="connsiteY2" fmla="*/ 126400 h 531315"/>
              <a:gd name="connsiteX3" fmla="*/ 766618 w 4882981"/>
              <a:gd name="connsiteY3" fmla="*/ 231079 h 531315"/>
              <a:gd name="connsiteX4" fmla="*/ 920558 w 4882981"/>
              <a:gd name="connsiteY4" fmla="*/ 170 h 531315"/>
              <a:gd name="connsiteX5" fmla="*/ 1045992 w 4882981"/>
              <a:gd name="connsiteY5" fmla="*/ 273523 h 531315"/>
              <a:gd name="connsiteX6" fmla="*/ 1167751 w 4882981"/>
              <a:gd name="connsiteY6" fmla="*/ 358976 h 531315"/>
              <a:gd name="connsiteX7" fmla="*/ 1262897 w 4882981"/>
              <a:gd name="connsiteY7" fmla="*/ 383289 h 531315"/>
              <a:gd name="connsiteX8" fmla="*/ 1379297 w 4882981"/>
              <a:gd name="connsiteY8" fmla="*/ 135637 h 531315"/>
              <a:gd name="connsiteX9" fmla="*/ 1548630 w 4882981"/>
              <a:gd name="connsiteY9" fmla="*/ 104849 h 531315"/>
              <a:gd name="connsiteX10" fmla="*/ 1862667 w 4882981"/>
              <a:gd name="connsiteY10" fmla="*/ 203370 h 531315"/>
              <a:gd name="connsiteX11" fmla="*/ 2016606 w 4882981"/>
              <a:gd name="connsiteY11" fmla="*/ 237961 h 531315"/>
              <a:gd name="connsiteX12" fmla="*/ 2189018 w 4882981"/>
              <a:gd name="connsiteY12" fmla="*/ 332019 h 531315"/>
              <a:gd name="connsiteX13" fmla="*/ 2309091 w 4882981"/>
              <a:gd name="connsiteY13" fmla="*/ 455831 h 531315"/>
              <a:gd name="connsiteX14" fmla="*/ 2410691 w 4882981"/>
              <a:gd name="connsiteY14" fmla="*/ 298812 h 531315"/>
              <a:gd name="connsiteX15" fmla="*/ 2496897 w 4882981"/>
              <a:gd name="connsiteY15" fmla="*/ 190048 h 531315"/>
              <a:gd name="connsiteX16" fmla="*/ 2635443 w 4882981"/>
              <a:gd name="connsiteY16" fmla="*/ 191055 h 531315"/>
              <a:gd name="connsiteX17" fmla="*/ 2949479 w 4882981"/>
              <a:gd name="connsiteY17" fmla="*/ 123322 h 531315"/>
              <a:gd name="connsiteX18" fmla="*/ 3103418 w 4882981"/>
              <a:gd name="connsiteY18" fmla="*/ 212606 h 531315"/>
              <a:gd name="connsiteX19" fmla="*/ 3274440 w 4882981"/>
              <a:gd name="connsiteY19" fmla="*/ 104881 h 531315"/>
              <a:gd name="connsiteX20" fmla="*/ 3442085 w 4882981"/>
              <a:gd name="connsiteY20" fmla="*/ 207486 h 531315"/>
              <a:gd name="connsiteX21" fmla="*/ 3585100 w 4882981"/>
              <a:gd name="connsiteY21" fmla="*/ 427085 h 531315"/>
              <a:gd name="connsiteX22" fmla="*/ 3734570 w 4882981"/>
              <a:gd name="connsiteY22" fmla="*/ 348829 h 531315"/>
              <a:gd name="connsiteX23" fmla="*/ 3922376 w 4882981"/>
              <a:gd name="connsiteY23" fmla="*/ 49431 h 531315"/>
              <a:gd name="connsiteX24" fmla="*/ 4085552 w 4882981"/>
              <a:gd name="connsiteY24" fmla="*/ 141794 h 531315"/>
              <a:gd name="connsiteX25" fmla="*/ 4217940 w 4882981"/>
              <a:gd name="connsiteY25" fmla="*/ 141794 h 531315"/>
              <a:gd name="connsiteX26" fmla="*/ 4338012 w 4882981"/>
              <a:gd name="connsiteY26" fmla="*/ 27879 h 531315"/>
              <a:gd name="connsiteX27" fmla="*/ 4516582 w 4882981"/>
              <a:gd name="connsiteY27" fmla="*/ 277261 h 531315"/>
              <a:gd name="connsiteX28" fmla="*/ 4677454 w 4882981"/>
              <a:gd name="connsiteY28" fmla="*/ 529182 h 531315"/>
              <a:gd name="connsiteX29" fmla="*/ 4882981 w 4882981"/>
              <a:gd name="connsiteY29" fmla="*/ 130255 h 531315"/>
              <a:gd name="connsiteX0" fmla="*/ 0 w 4882981"/>
              <a:gd name="connsiteY0" fmla="*/ 175661 h 531315"/>
              <a:gd name="connsiteX1" fmla="*/ 150861 w 4882981"/>
              <a:gd name="connsiteY1" fmla="*/ 375782 h 531315"/>
              <a:gd name="connsiteX2" fmla="*/ 310958 w 4882981"/>
              <a:gd name="connsiteY2" fmla="*/ 126400 h 531315"/>
              <a:gd name="connsiteX3" fmla="*/ 766618 w 4882981"/>
              <a:gd name="connsiteY3" fmla="*/ 231079 h 531315"/>
              <a:gd name="connsiteX4" fmla="*/ 920558 w 4882981"/>
              <a:gd name="connsiteY4" fmla="*/ 170 h 531315"/>
              <a:gd name="connsiteX5" fmla="*/ 1045992 w 4882981"/>
              <a:gd name="connsiteY5" fmla="*/ 273523 h 531315"/>
              <a:gd name="connsiteX6" fmla="*/ 1167751 w 4882981"/>
              <a:gd name="connsiteY6" fmla="*/ 358976 h 531315"/>
              <a:gd name="connsiteX7" fmla="*/ 1262897 w 4882981"/>
              <a:gd name="connsiteY7" fmla="*/ 383289 h 531315"/>
              <a:gd name="connsiteX8" fmla="*/ 1379297 w 4882981"/>
              <a:gd name="connsiteY8" fmla="*/ 135637 h 531315"/>
              <a:gd name="connsiteX9" fmla="*/ 1548630 w 4882981"/>
              <a:gd name="connsiteY9" fmla="*/ 104849 h 531315"/>
              <a:gd name="connsiteX10" fmla="*/ 1862667 w 4882981"/>
              <a:gd name="connsiteY10" fmla="*/ 203370 h 531315"/>
              <a:gd name="connsiteX11" fmla="*/ 2016606 w 4882981"/>
              <a:gd name="connsiteY11" fmla="*/ 237961 h 531315"/>
              <a:gd name="connsiteX12" fmla="*/ 2189018 w 4882981"/>
              <a:gd name="connsiteY12" fmla="*/ 332019 h 531315"/>
              <a:gd name="connsiteX13" fmla="*/ 2309091 w 4882981"/>
              <a:gd name="connsiteY13" fmla="*/ 455831 h 531315"/>
              <a:gd name="connsiteX14" fmla="*/ 2410691 w 4882981"/>
              <a:gd name="connsiteY14" fmla="*/ 298812 h 531315"/>
              <a:gd name="connsiteX15" fmla="*/ 2496897 w 4882981"/>
              <a:gd name="connsiteY15" fmla="*/ 190048 h 531315"/>
              <a:gd name="connsiteX16" fmla="*/ 2635443 w 4882981"/>
              <a:gd name="connsiteY16" fmla="*/ 191055 h 531315"/>
              <a:gd name="connsiteX17" fmla="*/ 2949479 w 4882981"/>
              <a:gd name="connsiteY17" fmla="*/ 123322 h 531315"/>
              <a:gd name="connsiteX18" fmla="*/ 3103418 w 4882981"/>
              <a:gd name="connsiteY18" fmla="*/ 212606 h 531315"/>
              <a:gd name="connsiteX19" fmla="*/ 3274440 w 4882981"/>
              <a:gd name="connsiteY19" fmla="*/ 104881 h 531315"/>
              <a:gd name="connsiteX20" fmla="*/ 3442085 w 4882981"/>
              <a:gd name="connsiteY20" fmla="*/ 207486 h 531315"/>
              <a:gd name="connsiteX21" fmla="*/ 3585100 w 4882981"/>
              <a:gd name="connsiteY21" fmla="*/ 427085 h 531315"/>
              <a:gd name="connsiteX22" fmla="*/ 3734570 w 4882981"/>
              <a:gd name="connsiteY22" fmla="*/ 348829 h 531315"/>
              <a:gd name="connsiteX23" fmla="*/ 3945021 w 4882981"/>
              <a:gd name="connsiteY23" fmla="*/ 191088 h 531315"/>
              <a:gd name="connsiteX24" fmla="*/ 4085552 w 4882981"/>
              <a:gd name="connsiteY24" fmla="*/ 141794 h 531315"/>
              <a:gd name="connsiteX25" fmla="*/ 4217940 w 4882981"/>
              <a:gd name="connsiteY25" fmla="*/ 141794 h 531315"/>
              <a:gd name="connsiteX26" fmla="*/ 4338012 w 4882981"/>
              <a:gd name="connsiteY26" fmla="*/ 27879 h 531315"/>
              <a:gd name="connsiteX27" fmla="*/ 4516582 w 4882981"/>
              <a:gd name="connsiteY27" fmla="*/ 277261 h 531315"/>
              <a:gd name="connsiteX28" fmla="*/ 4677454 w 4882981"/>
              <a:gd name="connsiteY28" fmla="*/ 529182 h 531315"/>
              <a:gd name="connsiteX29" fmla="*/ 4882981 w 4882981"/>
              <a:gd name="connsiteY29" fmla="*/ 130255 h 531315"/>
              <a:gd name="connsiteX0" fmla="*/ 0 w 4882981"/>
              <a:gd name="connsiteY0" fmla="*/ 175661 h 531063"/>
              <a:gd name="connsiteX1" fmla="*/ 150861 w 4882981"/>
              <a:gd name="connsiteY1" fmla="*/ 375782 h 531063"/>
              <a:gd name="connsiteX2" fmla="*/ 310958 w 4882981"/>
              <a:gd name="connsiteY2" fmla="*/ 126400 h 531063"/>
              <a:gd name="connsiteX3" fmla="*/ 766618 w 4882981"/>
              <a:gd name="connsiteY3" fmla="*/ 231079 h 531063"/>
              <a:gd name="connsiteX4" fmla="*/ 920558 w 4882981"/>
              <a:gd name="connsiteY4" fmla="*/ 170 h 531063"/>
              <a:gd name="connsiteX5" fmla="*/ 1045992 w 4882981"/>
              <a:gd name="connsiteY5" fmla="*/ 273523 h 531063"/>
              <a:gd name="connsiteX6" fmla="*/ 1167751 w 4882981"/>
              <a:gd name="connsiteY6" fmla="*/ 358976 h 531063"/>
              <a:gd name="connsiteX7" fmla="*/ 1262897 w 4882981"/>
              <a:gd name="connsiteY7" fmla="*/ 383289 h 531063"/>
              <a:gd name="connsiteX8" fmla="*/ 1379297 w 4882981"/>
              <a:gd name="connsiteY8" fmla="*/ 135637 h 531063"/>
              <a:gd name="connsiteX9" fmla="*/ 1548630 w 4882981"/>
              <a:gd name="connsiteY9" fmla="*/ 104849 h 531063"/>
              <a:gd name="connsiteX10" fmla="*/ 1862667 w 4882981"/>
              <a:gd name="connsiteY10" fmla="*/ 203370 h 531063"/>
              <a:gd name="connsiteX11" fmla="*/ 2016606 w 4882981"/>
              <a:gd name="connsiteY11" fmla="*/ 237961 h 531063"/>
              <a:gd name="connsiteX12" fmla="*/ 2189018 w 4882981"/>
              <a:gd name="connsiteY12" fmla="*/ 332019 h 531063"/>
              <a:gd name="connsiteX13" fmla="*/ 2309091 w 4882981"/>
              <a:gd name="connsiteY13" fmla="*/ 455831 h 531063"/>
              <a:gd name="connsiteX14" fmla="*/ 2410691 w 4882981"/>
              <a:gd name="connsiteY14" fmla="*/ 298812 h 531063"/>
              <a:gd name="connsiteX15" fmla="*/ 2496897 w 4882981"/>
              <a:gd name="connsiteY15" fmla="*/ 190048 h 531063"/>
              <a:gd name="connsiteX16" fmla="*/ 2635443 w 4882981"/>
              <a:gd name="connsiteY16" fmla="*/ 191055 h 531063"/>
              <a:gd name="connsiteX17" fmla="*/ 2949479 w 4882981"/>
              <a:gd name="connsiteY17" fmla="*/ 123322 h 531063"/>
              <a:gd name="connsiteX18" fmla="*/ 3103418 w 4882981"/>
              <a:gd name="connsiteY18" fmla="*/ 212606 h 531063"/>
              <a:gd name="connsiteX19" fmla="*/ 3274440 w 4882981"/>
              <a:gd name="connsiteY19" fmla="*/ 104881 h 531063"/>
              <a:gd name="connsiteX20" fmla="*/ 3442085 w 4882981"/>
              <a:gd name="connsiteY20" fmla="*/ 207486 h 531063"/>
              <a:gd name="connsiteX21" fmla="*/ 3585100 w 4882981"/>
              <a:gd name="connsiteY21" fmla="*/ 427085 h 531063"/>
              <a:gd name="connsiteX22" fmla="*/ 3734570 w 4882981"/>
              <a:gd name="connsiteY22" fmla="*/ 348829 h 531063"/>
              <a:gd name="connsiteX23" fmla="*/ 3945021 w 4882981"/>
              <a:gd name="connsiteY23" fmla="*/ 191088 h 531063"/>
              <a:gd name="connsiteX24" fmla="*/ 4085552 w 4882981"/>
              <a:gd name="connsiteY24" fmla="*/ 141794 h 531063"/>
              <a:gd name="connsiteX25" fmla="*/ 4217940 w 4882981"/>
              <a:gd name="connsiteY25" fmla="*/ 141794 h 531063"/>
              <a:gd name="connsiteX26" fmla="*/ 4338012 w 4882981"/>
              <a:gd name="connsiteY26" fmla="*/ 201015 h 531063"/>
              <a:gd name="connsiteX27" fmla="*/ 4516582 w 4882981"/>
              <a:gd name="connsiteY27" fmla="*/ 277261 h 531063"/>
              <a:gd name="connsiteX28" fmla="*/ 4677454 w 4882981"/>
              <a:gd name="connsiteY28" fmla="*/ 529182 h 531063"/>
              <a:gd name="connsiteX29" fmla="*/ 4882981 w 4882981"/>
              <a:gd name="connsiteY29" fmla="*/ 130255 h 531063"/>
              <a:gd name="connsiteX0" fmla="*/ 0 w 4882981"/>
              <a:gd name="connsiteY0" fmla="*/ 175661 h 456066"/>
              <a:gd name="connsiteX1" fmla="*/ 150861 w 4882981"/>
              <a:gd name="connsiteY1" fmla="*/ 375782 h 456066"/>
              <a:gd name="connsiteX2" fmla="*/ 310958 w 4882981"/>
              <a:gd name="connsiteY2" fmla="*/ 126400 h 456066"/>
              <a:gd name="connsiteX3" fmla="*/ 766618 w 4882981"/>
              <a:gd name="connsiteY3" fmla="*/ 231079 h 456066"/>
              <a:gd name="connsiteX4" fmla="*/ 920558 w 4882981"/>
              <a:gd name="connsiteY4" fmla="*/ 170 h 456066"/>
              <a:gd name="connsiteX5" fmla="*/ 1045992 w 4882981"/>
              <a:gd name="connsiteY5" fmla="*/ 273523 h 456066"/>
              <a:gd name="connsiteX6" fmla="*/ 1167751 w 4882981"/>
              <a:gd name="connsiteY6" fmla="*/ 358976 h 456066"/>
              <a:gd name="connsiteX7" fmla="*/ 1262897 w 4882981"/>
              <a:gd name="connsiteY7" fmla="*/ 383289 h 456066"/>
              <a:gd name="connsiteX8" fmla="*/ 1379297 w 4882981"/>
              <a:gd name="connsiteY8" fmla="*/ 135637 h 456066"/>
              <a:gd name="connsiteX9" fmla="*/ 1548630 w 4882981"/>
              <a:gd name="connsiteY9" fmla="*/ 104849 h 456066"/>
              <a:gd name="connsiteX10" fmla="*/ 1862667 w 4882981"/>
              <a:gd name="connsiteY10" fmla="*/ 203370 h 456066"/>
              <a:gd name="connsiteX11" fmla="*/ 2016606 w 4882981"/>
              <a:gd name="connsiteY11" fmla="*/ 237961 h 456066"/>
              <a:gd name="connsiteX12" fmla="*/ 2189018 w 4882981"/>
              <a:gd name="connsiteY12" fmla="*/ 332019 h 456066"/>
              <a:gd name="connsiteX13" fmla="*/ 2309091 w 4882981"/>
              <a:gd name="connsiteY13" fmla="*/ 455831 h 456066"/>
              <a:gd name="connsiteX14" fmla="*/ 2410691 w 4882981"/>
              <a:gd name="connsiteY14" fmla="*/ 298812 h 456066"/>
              <a:gd name="connsiteX15" fmla="*/ 2496897 w 4882981"/>
              <a:gd name="connsiteY15" fmla="*/ 190048 h 456066"/>
              <a:gd name="connsiteX16" fmla="*/ 2635443 w 4882981"/>
              <a:gd name="connsiteY16" fmla="*/ 191055 h 456066"/>
              <a:gd name="connsiteX17" fmla="*/ 2949479 w 4882981"/>
              <a:gd name="connsiteY17" fmla="*/ 123322 h 456066"/>
              <a:gd name="connsiteX18" fmla="*/ 3103418 w 4882981"/>
              <a:gd name="connsiteY18" fmla="*/ 212606 h 456066"/>
              <a:gd name="connsiteX19" fmla="*/ 3274440 w 4882981"/>
              <a:gd name="connsiteY19" fmla="*/ 104881 h 456066"/>
              <a:gd name="connsiteX20" fmla="*/ 3442085 w 4882981"/>
              <a:gd name="connsiteY20" fmla="*/ 207486 h 456066"/>
              <a:gd name="connsiteX21" fmla="*/ 3585100 w 4882981"/>
              <a:gd name="connsiteY21" fmla="*/ 427085 h 456066"/>
              <a:gd name="connsiteX22" fmla="*/ 3734570 w 4882981"/>
              <a:gd name="connsiteY22" fmla="*/ 348829 h 456066"/>
              <a:gd name="connsiteX23" fmla="*/ 3945021 w 4882981"/>
              <a:gd name="connsiteY23" fmla="*/ 191088 h 456066"/>
              <a:gd name="connsiteX24" fmla="*/ 4085552 w 4882981"/>
              <a:gd name="connsiteY24" fmla="*/ 141794 h 456066"/>
              <a:gd name="connsiteX25" fmla="*/ 4217940 w 4882981"/>
              <a:gd name="connsiteY25" fmla="*/ 141794 h 456066"/>
              <a:gd name="connsiteX26" fmla="*/ 4338012 w 4882981"/>
              <a:gd name="connsiteY26" fmla="*/ 201015 h 456066"/>
              <a:gd name="connsiteX27" fmla="*/ 4516582 w 4882981"/>
              <a:gd name="connsiteY27" fmla="*/ 277261 h 456066"/>
              <a:gd name="connsiteX28" fmla="*/ 4677454 w 4882981"/>
              <a:gd name="connsiteY28" fmla="*/ 387528 h 456066"/>
              <a:gd name="connsiteX29" fmla="*/ 4882981 w 4882981"/>
              <a:gd name="connsiteY29" fmla="*/ 130255 h 456066"/>
              <a:gd name="connsiteX0" fmla="*/ 0 w 4882981"/>
              <a:gd name="connsiteY0" fmla="*/ 175661 h 456066"/>
              <a:gd name="connsiteX1" fmla="*/ 150861 w 4882981"/>
              <a:gd name="connsiteY1" fmla="*/ 375782 h 456066"/>
              <a:gd name="connsiteX2" fmla="*/ 310958 w 4882981"/>
              <a:gd name="connsiteY2" fmla="*/ 126400 h 456066"/>
              <a:gd name="connsiteX3" fmla="*/ 766618 w 4882981"/>
              <a:gd name="connsiteY3" fmla="*/ 231079 h 456066"/>
              <a:gd name="connsiteX4" fmla="*/ 920558 w 4882981"/>
              <a:gd name="connsiteY4" fmla="*/ 170 h 456066"/>
              <a:gd name="connsiteX5" fmla="*/ 1045992 w 4882981"/>
              <a:gd name="connsiteY5" fmla="*/ 273523 h 456066"/>
              <a:gd name="connsiteX6" fmla="*/ 1167751 w 4882981"/>
              <a:gd name="connsiteY6" fmla="*/ 358976 h 456066"/>
              <a:gd name="connsiteX7" fmla="*/ 1262897 w 4882981"/>
              <a:gd name="connsiteY7" fmla="*/ 383289 h 456066"/>
              <a:gd name="connsiteX8" fmla="*/ 1379297 w 4882981"/>
              <a:gd name="connsiteY8" fmla="*/ 135637 h 456066"/>
              <a:gd name="connsiteX9" fmla="*/ 1548630 w 4882981"/>
              <a:gd name="connsiteY9" fmla="*/ 104849 h 456066"/>
              <a:gd name="connsiteX10" fmla="*/ 1862667 w 4882981"/>
              <a:gd name="connsiteY10" fmla="*/ 203370 h 456066"/>
              <a:gd name="connsiteX11" fmla="*/ 2016606 w 4882981"/>
              <a:gd name="connsiteY11" fmla="*/ 237961 h 456066"/>
              <a:gd name="connsiteX12" fmla="*/ 2189018 w 4882981"/>
              <a:gd name="connsiteY12" fmla="*/ 332019 h 456066"/>
              <a:gd name="connsiteX13" fmla="*/ 2309091 w 4882981"/>
              <a:gd name="connsiteY13" fmla="*/ 455831 h 456066"/>
              <a:gd name="connsiteX14" fmla="*/ 2410691 w 4882981"/>
              <a:gd name="connsiteY14" fmla="*/ 298812 h 456066"/>
              <a:gd name="connsiteX15" fmla="*/ 2496897 w 4882981"/>
              <a:gd name="connsiteY15" fmla="*/ 190048 h 456066"/>
              <a:gd name="connsiteX16" fmla="*/ 2635443 w 4882981"/>
              <a:gd name="connsiteY16" fmla="*/ 191055 h 456066"/>
              <a:gd name="connsiteX17" fmla="*/ 2949479 w 4882981"/>
              <a:gd name="connsiteY17" fmla="*/ 123322 h 456066"/>
              <a:gd name="connsiteX18" fmla="*/ 3103418 w 4882981"/>
              <a:gd name="connsiteY18" fmla="*/ 212606 h 456066"/>
              <a:gd name="connsiteX19" fmla="*/ 3274440 w 4882981"/>
              <a:gd name="connsiteY19" fmla="*/ 104881 h 456066"/>
              <a:gd name="connsiteX20" fmla="*/ 3442085 w 4882981"/>
              <a:gd name="connsiteY20" fmla="*/ 207486 h 456066"/>
              <a:gd name="connsiteX21" fmla="*/ 3585100 w 4882981"/>
              <a:gd name="connsiteY21" fmla="*/ 427085 h 456066"/>
              <a:gd name="connsiteX22" fmla="*/ 3734570 w 4882981"/>
              <a:gd name="connsiteY22" fmla="*/ 348829 h 456066"/>
              <a:gd name="connsiteX23" fmla="*/ 3945021 w 4882981"/>
              <a:gd name="connsiteY23" fmla="*/ 191088 h 456066"/>
              <a:gd name="connsiteX24" fmla="*/ 4085552 w 4882981"/>
              <a:gd name="connsiteY24" fmla="*/ 141794 h 456066"/>
              <a:gd name="connsiteX25" fmla="*/ 4233037 w 4882981"/>
              <a:gd name="connsiteY25" fmla="*/ 204750 h 456066"/>
              <a:gd name="connsiteX26" fmla="*/ 4338012 w 4882981"/>
              <a:gd name="connsiteY26" fmla="*/ 201015 h 456066"/>
              <a:gd name="connsiteX27" fmla="*/ 4516582 w 4882981"/>
              <a:gd name="connsiteY27" fmla="*/ 277261 h 456066"/>
              <a:gd name="connsiteX28" fmla="*/ 4677454 w 4882981"/>
              <a:gd name="connsiteY28" fmla="*/ 387528 h 456066"/>
              <a:gd name="connsiteX29" fmla="*/ 4882981 w 4882981"/>
              <a:gd name="connsiteY29" fmla="*/ 130255 h 456066"/>
              <a:gd name="connsiteX0" fmla="*/ 0 w 4882981"/>
              <a:gd name="connsiteY0" fmla="*/ 175661 h 456066"/>
              <a:gd name="connsiteX1" fmla="*/ 150861 w 4882981"/>
              <a:gd name="connsiteY1" fmla="*/ 375782 h 456066"/>
              <a:gd name="connsiteX2" fmla="*/ 310958 w 4882981"/>
              <a:gd name="connsiteY2" fmla="*/ 126400 h 456066"/>
              <a:gd name="connsiteX3" fmla="*/ 766618 w 4882981"/>
              <a:gd name="connsiteY3" fmla="*/ 231079 h 456066"/>
              <a:gd name="connsiteX4" fmla="*/ 920558 w 4882981"/>
              <a:gd name="connsiteY4" fmla="*/ 170 h 456066"/>
              <a:gd name="connsiteX5" fmla="*/ 1045992 w 4882981"/>
              <a:gd name="connsiteY5" fmla="*/ 273523 h 456066"/>
              <a:gd name="connsiteX6" fmla="*/ 1167751 w 4882981"/>
              <a:gd name="connsiteY6" fmla="*/ 358976 h 456066"/>
              <a:gd name="connsiteX7" fmla="*/ 1262897 w 4882981"/>
              <a:gd name="connsiteY7" fmla="*/ 383289 h 456066"/>
              <a:gd name="connsiteX8" fmla="*/ 1379297 w 4882981"/>
              <a:gd name="connsiteY8" fmla="*/ 135637 h 456066"/>
              <a:gd name="connsiteX9" fmla="*/ 1548630 w 4882981"/>
              <a:gd name="connsiteY9" fmla="*/ 104849 h 456066"/>
              <a:gd name="connsiteX10" fmla="*/ 1862667 w 4882981"/>
              <a:gd name="connsiteY10" fmla="*/ 203370 h 456066"/>
              <a:gd name="connsiteX11" fmla="*/ 2016606 w 4882981"/>
              <a:gd name="connsiteY11" fmla="*/ 237961 h 456066"/>
              <a:gd name="connsiteX12" fmla="*/ 2189018 w 4882981"/>
              <a:gd name="connsiteY12" fmla="*/ 332019 h 456066"/>
              <a:gd name="connsiteX13" fmla="*/ 2309091 w 4882981"/>
              <a:gd name="connsiteY13" fmla="*/ 455831 h 456066"/>
              <a:gd name="connsiteX14" fmla="*/ 2410691 w 4882981"/>
              <a:gd name="connsiteY14" fmla="*/ 298812 h 456066"/>
              <a:gd name="connsiteX15" fmla="*/ 2496897 w 4882981"/>
              <a:gd name="connsiteY15" fmla="*/ 190048 h 456066"/>
              <a:gd name="connsiteX16" fmla="*/ 2635443 w 4882981"/>
              <a:gd name="connsiteY16" fmla="*/ 191055 h 456066"/>
              <a:gd name="connsiteX17" fmla="*/ 2949479 w 4882981"/>
              <a:gd name="connsiteY17" fmla="*/ 123322 h 456066"/>
              <a:gd name="connsiteX18" fmla="*/ 3103418 w 4882981"/>
              <a:gd name="connsiteY18" fmla="*/ 212606 h 456066"/>
              <a:gd name="connsiteX19" fmla="*/ 3274440 w 4882981"/>
              <a:gd name="connsiteY19" fmla="*/ 104881 h 456066"/>
              <a:gd name="connsiteX20" fmla="*/ 3442085 w 4882981"/>
              <a:gd name="connsiteY20" fmla="*/ 207486 h 456066"/>
              <a:gd name="connsiteX21" fmla="*/ 3585100 w 4882981"/>
              <a:gd name="connsiteY21" fmla="*/ 427085 h 456066"/>
              <a:gd name="connsiteX22" fmla="*/ 3734570 w 4882981"/>
              <a:gd name="connsiteY22" fmla="*/ 348829 h 456066"/>
              <a:gd name="connsiteX23" fmla="*/ 3945021 w 4882981"/>
              <a:gd name="connsiteY23" fmla="*/ 191088 h 456066"/>
              <a:gd name="connsiteX24" fmla="*/ 4085552 w 4882981"/>
              <a:gd name="connsiteY24" fmla="*/ 141794 h 456066"/>
              <a:gd name="connsiteX25" fmla="*/ 4233037 w 4882981"/>
              <a:gd name="connsiteY25" fmla="*/ 204750 h 456066"/>
              <a:gd name="connsiteX26" fmla="*/ 4338012 w 4882981"/>
              <a:gd name="connsiteY26" fmla="*/ 138056 h 456066"/>
              <a:gd name="connsiteX27" fmla="*/ 4516582 w 4882981"/>
              <a:gd name="connsiteY27" fmla="*/ 277261 h 456066"/>
              <a:gd name="connsiteX28" fmla="*/ 4677454 w 4882981"/>
              <a:gd name="connsiteY28" fmla="*/ 387528 h 456066"/>
              <a:gd name="connsiteX29" fmla="*/ 4882981 w 4882981"/>
              <a:gd name="connsiteY29" fmla="*/ 130255 h 456066"/>
              <a:gd name="connsiteX0" fmla="*/ 0 w 4882981"/>
              <a:gd name="connsiteY0" fmla="*/ 175661 h 456066"/>
              <a:gd name="connsiteX1" fmla="*/ 150861 w 4882981"/>
              <a:gd name="connsiteY1" fmla="*/ 375782 h 456066"/>
              <a:gd name="connsiteX2" fmla="*/ 310958 w 4882981"/>
              <a:gd name="connsiteY2" fmla="*/ 126400 h 456066"/>
              <a:gd name="connsiteX3" fmla="*/ 766618 w 4882981"/>
              <a:gd name="connsiteY3" fmla="*/ 231079 h 456066"/>
              <a:gd name="connsiteX4" fmla="*/ 920558 w 4882981"/>
              <a:gd name="connsiteY4" fmla="*/ 170 h 456066"/>
              <a:gd name="connsiteX5" fmla="*/ 1045992 w 4882981"/>
              <a:gd name="connsiteY5" fmla="*/ 273523 h 456066"/>
              <a:gd name="connsiteX6" fmla="*/ 1167751 w 4882981"/>
              <a:gd name="connsiteY6" fmla="*/ 358976 h 456066"/>
              <a:gd name="connsiteX7" fmla="*/ 1262897 w 4882981"/>
              <a:gd name="connsiteY7" fmla="*/ 383289 h 456066"/>
              <a:gd name="connsiteX8" fmla="*/ 1379297 w 4882981"/>
              <a:gd name="connsiteY8" fmla="*/ 135637 h 456066"/>
              <a:gd name="connsiteX9" fmla="*/ 1548630 w 4882981"/>
              <a:gd name="connsiteY9" fmla="*/ 104849 h 456066"/>
              <a:gd name="connsiteX10" fmla="*/ 1862667 w 4882981"/>
              <a:gd name="connsiteY10" fmla="*/ 203370 h 456066"/>
              <a:gd name="connsiteX11" fmla="*/ 2016606 w 4882981"/>
              <a:gd name="connsiteY11" fmla="*/ 237961 h 456066"/>
              <a:gd name="connsiteX12" fmla="*/ 2189018 w 4882981"/>
              <a:gd name="connsiteY12" fmla="*/ 332019 h 456066"/>
              <a:gd name="connsiteX13" fmla="*/ 2309091 w 4882981"/>
              <a:gd name="connsiteY13" fmla="*/ 455831 h 456066"/>
              <a:gd name="connsiteX14" fmla="*/ 2410691 w 4882981"/>
              <a:gd name="connsiteY14" fmla="*/ 298812 h 456066"/>
              <a:gd name="connsiteX15" fmla="*/ 2496897 w 4882981"/>
              <a:gd name="connsiteY15" fmla="*/ 190048 h 456066"/>
              <a:gd name="connsiteX16" fmla="*/ 2635443 w 4882981"/>
              <a:gd name="connsiteY16" fmla="*/ 191055 h 456066"/>
              <a:gd name="connsiteX17" fmla="*/ 2949479 w 4882981"/>
              <a:gd name="connsiteY17" fmla="*/ 123322 h 456066"/>
              <a:gd name="connsiteX18" fmla="*/ 3103418 w 4882981"/>
              <a:gd name="connsiteY18" fmla="*/ 212606 h 456066"/>
              <a:gd name="connsiteX19" fmla="*/ 3274440 w 4882981"/>
              <a:gd name="connsiteY19" fmla="*/ 104881 h 456066"/>
              <a:gd name="connsiteX20" fmla="*/ 3442085 w 4882981"/>
              <a:gd name="connsiteY20" fmla="*/ 207486 h 456066"/>
              <a:gd name="connsiteX21" fmla="*/ 3585100 w 4882981"/>
              <a:gd name="connsiteY21" fmla="*/ 427085 h 456066"/>
              <a:gd name="connsiteX22" fmla="*/ 3734570 w 4882981"/>
              <a:gd name="connsiteY22" fmla="*/ 348829 h 456066"/>
              <a:gd name="connsiteX23" fmla="*/ 3945021 w 4882981"/>
              <a:gd name="connsiteY23" fmla="*/ 191088 h 456066"/>
              <a:gd name="connsiteX24" fmla="*/ 4085552 w 4882981"/>
              <a:gd name="connsiteY24" fmla="*/ 141794 h 456066"/>
              <a:gd name="connsiteX25" fmla="*/ 4233037 w 4882981"/>
              <a:gd name="connsiteY25" fmla="*/ 204750 h 456066"/>
              <a:gd name="connsiteX26" fmla="*/ 4353109 w 4882981"/>
              <a:gd name="connsiteY26" fmla="*/ 153795 h 456066"/>
              <a:gd name="connsiteX27" fmla="*/ 4516582 w 4882981"/>
              <a:gd name="connsiteY27" fmla="*/ 277261 h 456066"/>
              <a:gd name="connsiteX28" fmla="*/ 4677454 w 4882981"/>
              <a:gd name="connsiteY28" fmla="*/ 387528 h 456066"/>
              <a:gd name="connsiteX29" fmla="*/ 4882981 w 4882981"/>
              <a:gd name="connsiteY29" fmla="*/ 130255 h 456066"/>
              <a:gd name="connsiteX0" fmla="*/ 0 w 4882981"/>
              <a:gd name="connsiteY0" fmla="*/ 175661 h 456066"/>
              <a:gd name="connsiteX1" fmla="*/ 150861 w 4882981"/>
              <a:gd name="connsiteY1" fmla="*/ 375782 h 456066"/>
              <a:gd name="connsiteX2" fmla="*/ 310958 w 4882981"/>
              <a:gd name="connsiteY2" fmla="*/ 126400 h 456066"/>
              <a:gd name="connsiteX3" fmla="*/ 766618 w 4882981"/>
              <a:gd name="connsiteY3" fmla="*/ 231079 h 456066"/>
              <a:gd name="connsiteX4" fmla="*/ 920558 w 4882981"/>
              <a:gd name="connsiteY4" fmla="*/ 170 h 456066"/>
              <a:gd name="connsiteX5" fmla="*/ 1045992 w 4882981"/>
              <a:gd name="connsiteY5" fmla="*/ 273523 h 456066"/>
              <a:gd name="connsiteX6" fmla="*/ 1167751 w 4882981"/>
              <a:gd name="connsiteY6" fmla="*/ 358976 h 456066"/>
              <a:gd name="connsiteX7" fmla="*/ 1262897 w 4882981"/>
              <a:gd name="connsiteY7" fmla="*/ 383289 h 456066"/>
              <a:gd name="connsiteX8" fmla="*/ 1379297 w 4882981"/>
              <a:gd name="connsiteY8" fmla="*/ 135637 h 456066"/>
              <a:gd name="connsiteX9" fmla="*/ 1548630 w 4882981"/>
              <a:gd name="connsiteY9" fmla="*/ 104849 h 456066"/>
              <a:gd name="connsiteX10" fmla="*/ 1862667 w 4882981"/>
              <a:gd name="connsiteY10" fmla="*/ 203370 h 456066"/>
              <a:gd name="connsiteX11" fmla="*/ 2016606 w 4882981"/>
              <a:gd name="connsiteY11" fmla="*/ 237961 h 456066"/>
              <a:gd name="connsiteX12" fmla="*/ 2189018 w 4882981"/>
              <a:gd name="connsiteY12" fmla="*/ 332019 h 456066"/>
              <a:gd name="connsiteX13" fmla="*/ 2309091 w 4882981"/>
              <a:gd name="connsiteY13" fmla="*/ 455831 h 456066"/>
              <a:gd name="connsiteX14" fmla="*/ 2410691 w 4882981"/>
              <a:gd name="connsiteY14" fmla="*/ 298812 h 456066"/>
              <a:gd name="connsiteX15" fmla="*/ 2496897 w 4882981"/>
              <a:gd name="connsiteY15" fmla="*/ 190048 h 456066"/>
              <a:gd name="connsiteX16" fmla="*/ 2635443 w 4882981"/>
              <a:gd name="connsiteY16" fmla="*/ 191055 h 456066"/>
              <a:gd name="connsiteX17" fmla="*/ 2949479 w 4882981"/>
              <a:gd name="connsiteY17" fmla="*/ 123322 h 456066"/>
              <a:gd name="connsiteX18" fmla="*/ 3103418 w 4882981"/>
              <a:gd name="connsiteY18" fmla="*/ 212606 h 456066"/>
              <a:gd name="connsiteX19" fmla="*/ 3274440 w 4882981"/>
              <a:gd name="connsiteY19" fmla="*/ 104881 h 456066"/>
              <a:gd name="connsiteX20" fmla="*/ 3442085 w 4882981"/>
              <a:gd name="connsiteY20" fmla="*/ 207486 h 456066"/>
              <a:gd name="connsiteX21" fmla="*/ 3585100 w 4882981"/>
              <a:gd name="connsiteY21" fmla="*/ 427085 h 456066"/>
              <a:gd name="connsiteX22" fmla="*/ 3734570 w 4882981"/>
              <a:gd name="connsiteY22" fmla="*/ 348829 h 456066"/>
              <a:gd name="connsiteX23" fmla="*/ 3945021 w 4882981"/>
              <a:gd name="connsiteY23" fmla="*/ 191088 h 456066"/>
              <a:gd name="connsiteX24" fmla="*/ 4085552 w 4882981"/>
              <a:gd name="connsiteY24" fmla="*/ 141794 h 456066"/>
              <a:gd name="connsiteX25" fmla="*/ 4233037 w 4882981"/>
              <a:gd name="connsiteY25" fmla="*/ 204750 h 456066"/>
              <a:gd name="connsiteX26" fmla="*/ 4353109 w 4882981"/>
              <a:gd name="connsiteY26" fmla="*/ 153795 h 456066"/>
              <a:gd name="connsiteX27" fmla="*/ 4516582 w 4882981"/>
              <a:gd name="connsiteY27" fmla="*/ 277261 h 456066"/>
              <a:gd name="connsiteX28" fmla="*/ 4669905 w 4882981"/>
              <a:gd name="connsiteY28" fmla="*/ 356048 h 456066"/>
              <a:gd name="connsiteX29" fmla="*/ 4882981 w 4882981"/>
              <a:gd name="connsiteY29" fmla="*/ 130255 h 456066"/>
              <a:gd name="connsiteX0" fmla="*/ 0 w 4882981"/>
              <a:gd name="connsiteY0" fmla="*/ 175661 h 456066"/>
              <a:gd name="connsiteX1" fmla="*/ 150861 w 4882981"/>
              <a:gd name="connsiteY1" fmla="*/ 375782 h 456066"/>
              <a:gd name="connsiteX2" fmla="*/ 310958 w 4882981"/>
              <a:gd name="connsiteY2" fmla="*/ 126400 h 456066"/>
              <a:gd name="connsiteX3" fmla="*/ 766618 w 4882981"/>
              <a:gd name="connsiteY3" fmla="*/ 231079 h 456066"/>
              <a:gd name="connsiteX4" fmla="*/ 920558 w 4882981"/>
              <a:gd name="connsiteY4" fmla="*/ 170 h 456066"/>
              <a:gd name="connsiteX5" fmla="*/ 1045992 w 4882981"/>
              <a:gd name="connsiteY5" fmla="*/ 273523 h 456066"/>
              <a:gd name="connsiteX6" fmla="*/ 1167751 w 4882981"/>
              <a:gd name="connsiteY6" fmla="*/ 358976 h 456066"/>
              <a:gd name="connsiteX7" fmla="*/ 1262897 w 4882981"/>
              <a:gd name="connsiteY7" fmla="*/ 383289 h 456066"/>
              <a:gd name="connsiteX8" fmla="*/ 1379297 w 4882981"/>
              <a:gd name="connsiteY8" fmla="*/ 135637 h 456066"/>
              <a:gd name="connsiteX9" fmla="*/ 1548630 w 4882981"/>
              <a:gd name="connsiteY9" fmla="*/ 104849 h 456066"/>
              <a:gd name="connsiteX10" fmla="*/ 1862667 w 4882981"/>
              <a:gd name="connsiteY10" fmla="*/ 203370 h 456066"/>
              <a:gd name="connsiteX11" fmla="*/ 2016606 w 4882981"/>
              <a:gd name="connsiteY11" fmla="*/ 237961 h 456066"/>
              <a:gd name="connsiteX12" fmla="*/ 2189018 w 4882981"/>
              <a:gd name="connsiteY12" fmla="*/ 332019 h 456066"/>
              <a:gd name="connsiteX13" fmla="*/ 2309091 w 4882981"/>
              <a:gd name="connsiteY13" fmla="*/ 455831 h 456066"/>
              <a:gd name="connsiteX14" fmla="*/ 2410691 w 4882981"/>
              <a:gd name="connsiteY14" fmla="*/ 298812 h 456066"/>
              <a:gd name="connsiteX15" fmla="*/ 2496897 w 4882981"/>
              <a:gd name="connsiteY15" fmla="*/ 190048 h 456066"/>
              <a:gd name="connsiteX16" fmla="*/ 2635443 w 4882981"/>
              <a:gd name="connsiteY16" fmla="*/ 191055 h 456066"/>
              <a:gd name="connsiteX17" fmla="*/ 2949479 w 4882981"/>
              <a:gd name="connsiteY17" fmla="*/ 123322 h 456066"/>
              <a:gd name="connsiteX18" fmla="*/ 3103418 w 4882981"/>
              <a:gd name="connsiteY18" fmla="*/ 212606 h 456066"/>
              <a:gd name="connsiteX19" fmla="*/ 3274440 w 4882981"/>
              <a:gd name="connsiteY19" fmla="*/ 104881 h 456066"/>
              <a:gd name="connsiteX20" fmla="*/ 3442085 w 4882981"/>
              <a:gd name="connsiteY20" fmla="*/ 207486 h 456066"/>
              <a:gd name="connsiteX21" fmla="*/ 3585100 w 4882981"/>
              <a:gd name="connsiteY21" fmla="*/ 427085 h 456066"/>
              <a:gd name="connsiteX22" fmla="*/ 3757216 w 4882981"/>
              <a:gd name="connsiteY22" fmla="*/ 396048 h 456066"/>
              <a:gd name="connsiteX23" fmla="*/ 3945021 w 4882981"/>
              <a:gd name="connsiteY23" fmla="*/ 191088 h 456066"/>
              <a:gd name="connsiteX24" fmla="*/ 4085552 w 4882981"/>
              <a:gd name="connsiteY24" fmla="*/ 141794 h 456066"/>
              <a:gd name="connsiteX25" fmla="*/ 4233037 w 4882981"/>
              <a:gd name="connsiteY25" fmla="*/ 204750 h 456066"/>
              <a:gd name="connsiteX26" fmla="*/ 4353109 w 4882981"/>
              <a:gd name="connsiteY26" fmla="*/ 153795 h 456066"/>
              <a:gd name="connsiteX27" fmla="*/ 4516582 w 4882981"/>
              <a:gd name="connsiteY27" fmla="*/ 277261 h 456066"/>
              <a:gd name="connsiteX28" fmla="*/ 4669905 w 4882981"/>
              <a:gd name="connsiteY28" fmla="*/ 356048 h 456066"/>
              <a:gd name="connsiteX29" fmla="*/ 4882981 w 4882981"/>
              <a:gd name="connsiteY29" fmla="*/ 130255 h 456066"/>
              <a:gd name="connsiteX0" fmla="*/ 0 w 4882981"/>
              <a:gd name="connsiteY0" fmla="*/ 175661 h 456066"/>
              <a:gd name="connsiteX1" fmla="*/ 150861 w 4882981"/>
              <a:gd name="connsiteY1" fmla="*/ 375782 h 456066"/>
              <a:gd name="connsiteX2" fmla="*/ 310958 w 4882981"/>
              <a:gd name="connsiteY2" fmla="*/ 126400 h 456066"/>
              <a:gd name="connsiteX3" fmla="*/ 766618 w 4882981"/>
              <a:gd name="connsiteY3" fmla="*/ 231079 h 456066"/>
              <a:gd name="connsiteX4" fmla="*/ 920558 w 4882981"/>
              <a:gd name="connsiteY4" fmla="*/ 170 h 456066"/>
              <a:gd name="connsiteX5" fmla="*/ 1045992 w 4882981"/>
              <a:gd name="connsiteY5" fmla="*/ 273523 h 456066"/>
              <a:gd name="connsiteX6" fmla="*/ 1167751 w 4882981"/>
              <a:gd name="connsiteY6" fmla="*/ 358976 h 456066"/>
              <a:gd name="connsiteX7" fmla="*/ 1262897 w 4882981"/>
              <a:gd name="connsiteY7" fmla="*/ 383289 h 456066"/>
              <a:gd name="connsiteX8" fmla="*/ 1379297 w 4882981"/>
              <a:gd name="connsiteY8" fmla="*/ 135637 h 456066"/>
              <a:gd name="connsiteX9" fmla="*/ 1548630 w 4882981"/>
              <a:gd name="connsiteY9" fmla="*/ 104849 h 456066"/>
              <a:gd name="connsiteX10" fmla="*/ 1862667 w 4882981"/>
              <a:gd name="connsiteY10" fmla="*/ 203370 h 456066"/>
              <a:gd name="connsiteX11" fmla="*/ 2016606 w 4882981"/>
              <a:gd name="connsiteY11" fmla="*/ 237961 h 456066"/>
              <a:gd name="connsiteX12" fmla="*/ 2189018 w 4882981"/>
              <a:gd name="connsiteY12" fmla="*/ 332019 h 456066"/>
              <a:gd name="connsiteX13" fmla="*/ 2309091 w 4882981"/>
              <a:gd name="connsiteY13" fmla="*/ 455831 h 456066"/>
              <a:gd name="connsiteX14" fmla="*/ 2410691 w 4882981"/>
              <a:gd name="connsiteY14" fmla="*/ 298812 h 456066"/>
              <a:gd name="connsiteX15" fmla="*/ 2496897 w 4882981"/>
              <a:gd name="connsiteY15" fmla="*/ 190048 h 456066"/>
              <a:gd name="connsiteX16" fmla="*/ 2635443 w 4882981"/>
              <a:gd name="connsiteY16" fmla="*/ 191055 h 456066"/>
              <a:gd name="connsiteX17" fmla="*/ 2949479 w 4882981"/>
              <a:gd name="connsiteY17" fmla="*/ 123322 h 456066"/>
              <a:gd name="connsiteX18" fmla="*/ 3103418 w 4882981"/>
              <a:gd name="connsiteY18" fmla="*/ 212606 h 456066"/>
              <a:gd name="connsiteX19" fmla="*/ 3274440 w 4882981"/>
              <a:gd name="connsiteY19" fmla="*/ 104881 h 456066"/>
              <a:gd name="connsiteX20" fmla="*/ 3442085 w 4882981"/>
              <a:gd name="connsiteY20" fmla="*/ 207486 h 456066"/>
              <a:gd name="connsiteX21" fmla="*/ 3585100 w 4882981"/>
              <a:gd name="connsiteY21" fmla="*/ 379865 h 456066"/>
              <a:gd name="connsiteX22" fmla="*/ 3757216 w 4882981"/>
              <a:gd name="connsiteY22" fmla="*/ 396048 h 456066"/>
              <a:gd name="connsiteX23" fmla="*/ 3945021 w 4882981"/>
              <a:gd name="connsiteY23" fmla="*/ 191088 h 456066"/>
              <a:gd name="connsiteX24" fmla="*/ 4085552 w 4882981"/>
              <a:gd name="connsiteY24" fmla="*/ 141794 h 456066"/>
              <a:gd name="connsiteX25" fmla="*/ 4233037 w 4882981"/>
              <a:gd name="connsiteY25" fmla="*/ 204750 h 456066"/>
              <a:gd name="connsiteX26" fmla="*/ 4353109 w 4882981"/>
              <a:gd name="connsiteY26" fmla="*/ 153795 h 456066"/>
              <a:gd name="connsiteX27" fmla="*/ 4516582 w 4882981"/>
              <a:gd name="connsiteY27" fmla="*/ 277261 h 456066"/>
              <a:gd name="connsiteX28" fmla="*/ 4669905 w 4882981"/>
              <a:gd name="connsiteY28" fmla="*/ 356048 h 456066"/>
              <a:gd name="connsiteX29" fmla="*/ 4882981 w 4882981"/>
              <a:gd name="connsiteY29" fmla="*/ 130255 h 456066"/>
              <a:gd name="connsiteX0" fmla="*/ 0 w 4882981"/>
              <a:gd name="connsiteY0" fmla="*/ 175661 h 456066"/>
              <a:gd name="connsiteX1" fmla="*/ 150861 w 4882981"/>
              <a:gd name="connsiteY1" fmla="*/ 375782 h 456066"/>
              <a:gd name="connsiteX2" fmla="*/ 310958 w 4882981"/>
              <a:gd name="connsiteY2" fmla="*/ 126400 h 456066"/>
              <a:gd name="connsiteX3" fmla="*/ 766618 w 4882981"/>
              <a:gd name="connsiteY3" fmla="*/ 231079 h 456066"/>
              <a:gd name="connsiteX4" fmla="*/ 920558 w 4882981"/>
              <a:gd name="connsiteY4" fmla="*/ 170 h 456066"/>
              <a:gd name="connsiteX5" fmla="*/ 1045992 w 4882981"/>
              <a:gd name="connsiteY5" fmla="*/ 273523 h 456066"/>
              <a:gd name="connsiteX6" fmla="*/ 1167751 w 4882981"/>
              <a:gd name="connsiteY6" fmla="*/ 358976 h 456066"/>
              <a:gd name="connsiteX7" fmla="*/ 1262897 w 4882981"/>
              <a:gd name="connsiteY7" fmla="*/ 383289 h 456066"/>
              <a:gd name="connsiteX8" fmla="*/ 1379297 w 4882981"/>
              <a:gd name="connsiteY8" fmla="*/ 135637 h 456066"/>
              <a:gd name="connsiteX9" fmla="*/ 1548630 w 4882981"/>
              <a:gd name="connsiteY9" fmla="*/ 104849 h 456066"/>
              <a:gd name="connsiteX10" fmla="*/ 1862667 w 4882981"/>
              <a:gd name="connsiteY10" fmla="*/ 203370 h 456066"/>
              <a:gd name="connsiteX11" fmla="*/ 2016606 w 4882981"/>
              <a:gd name="connsiteY11" fmla="*/ 237961 h 456066"/>
              <a:gd name="connsiteX12" fmla="*/ 2189018 w 4882981"/>
              <a:gd name="connsiteY12" fmla="*/ 332019 h 456066"/>
              <a:gd name="connsiteX13" fmla="*/ 2309091 w 4882981"/>
              <a:gd name="connsiteY13" fmla="*/ 455831 h 456066"/>
              <a:gd name="connsiteX14" fmla="*/ 2410691 w 4882981"/>
              <a:gd name="connsiteY14" fmla="*/ 298812 h 456066"/>
              <a:gd name="connsiteX15" fmla="*/ 2496897 w 4882981"/>
              <a:gd name="connsiteY15" fmla="*/ 190048 h 456066"/>
              <a:gd name="connsiteX16" fmla="*/ 2635443 w 4882981"/>
              <a:gd name="connsiteY16" fmla="*/ 191055 h 456066"/>
              <a:gd name="connsiteX17" fmla="*/ 2949479 w 4882981"/>
              <a:gd name="connsiteY17" fmla="*/ 123322 h 456066"/>
              <a:gd name="connsiteX18" fmla="*/ 3103418 w 4882981"/>
              <a:gd name="connsiteY18" fmla="*/ 212606 h 456066"/>
              <a:gd name="connsiteX19" fmla="*/ 3274440 w 4882981"/>
              <a:gd name="connsiteY19" fmla="*/ 104881 h 456066"/>
              <a:gd name="connsiteX20" fmla="*/ 3442085 w 4882981"/>
              <a:gd name="connsiteY20" fmla="*/ 207486 h 456066"/>
              <a:gd name="connsiteX21" fmla="*/ 3585100 w 4882981"/>
              <a:gd name="connsiteY21" fmla="*/ 379865 h 456066"/>
              <a:gd name="connsiteX22" fmla="*/ 3749667 w 4882981"/>
              <a:gd name="connsiteY22" fmla="*/ 364568 h 456066"/>
              <a:gd name="connsiteX23" fmla="*/ 3945021 w 4882981"/>
              <a:gd name="connsiteY23" fmla="*/ 191088 h 456066"/>
              <a:gd name="connsiteX24" fmla="*/ 4085552 w 4882981"/>
              <a:gd name="connsiteY24" fmla="*/ 141794 h 456066"/>
              <a:gd name="connsiteX25" fmla="*/ 4233037 w 4882981"/>
              <a:gd name="connsiteY25" fmla="*/ 204750 h 456066"/>
              <a:gd name="connsiteX26" fmla="*/ 4353109 w 4882981"/>
              <a:gd name="connsiteY26" fmla="*/ 153795 h 456066"/>
              <a:gd name="connsiteX27" fmla="*/ 4516582 w 4882981"/>
              <a:gd name="connsiteY27" fmla="*/ 277261 h 456066"/>
              <a:gd name="connsiteX28" fmla="*/ 4669905 w 4882981"/>
              <a:gd name="connsiteY28" fmla="*/ 356048 h 456066"/>
              <a:gd name="connsiteX29" fmla="*/ 4882981 w 4882981"/>
              <a:gd name="connsiteY29" fmla="*/ 130255 h 456066"/>
              <a:gd name="connsiteX0" fmla="*/ 0 w 4882981"/>
              <a:gd name="connsiteY0" fmla="*/ 175661 h 456066"/>
              <a:gd name="connsiteX1" fmla="*/ 150861 w 4882981"/>
              <a:gd name="connsiteY1" fmla="*/ 375782 h 456066"/>
              <a:gd name="connsiteX2" fmla="*/ 310958 w 4882981"/>
              <a:gd name="connsiteY2" fmla="*/ 126400 h 456066"/>
              <a:gd name="connsiteX3" fmla="*/ 766618 w 4882981"/>
              <a:gd name="connsiteY3" fmla="*/ 231079 h 456066"/>
              <a:gd name="connsiteX4" fmla="*/ 920558 w 4882981"/>
              <a:gd name="connsiteY4" fmla="*/ 170 h 456066"/>
              <a:gd name="connsiteX5" fmla="*/ 1045992 w 4882981"/>
              <a:gd name="connsiteY5" fmla="*/ 273523 h 456066"/>
              <a:gd name="connsiteX6" fmla="*/ 1167751 w 4882981"/>
              <a:gd name="connsiteY6" fmla="*/ 358976 h 456066"/>
              <a:gd name="connsiteX7" fmla="*/ 1262897 w 4882981"/>
              <a:gd name="connsiteY7" fmla="*/ 383289 h 456066"/>
              <a:gd name="connsiteX8" fmla="*/ 1379297 w 4882981"/>
              <a:gd name="connsiteY8" fmla="*/ 135637 h 456066"/>
              <a:gd name="connsiteX9" fmla="*/ 1548630 w 4882981"/>
              <a:gd name="connsiteY9" fmla="*/ 104849 h 456066"/>
              <a:gd name="connsiteX10" fmla="*/ 1862667 w 4882981"/>
              <a:gd name="connsiteY10" fmla="*/ 203370 h 456066"/>
              <a:gd name="connsiteX11" fmla="*/ 2016606 w 4882981"/>
              <a:gd name="connsiteY11" fmla="*/ 237961 h 456066"/>
              <a:gd name="connsiteX12" fmla="*/ 2189018 w 4882981"/>
              <a:gd name="connsiteY12" fmla="*/ 332019 h 456066"/>
              <a:gd name="connsiteX13" fmla="*/ 2309091 w 4882981"/>
              <a:gd name="connsiteY13" fmla="*/ 455831 h 456066"/>
              <a:gd name="connsiteX14" fmla="*/ 2410691 w 4882981"/>
              <a:gd name="connsiteY14" fmla="*/ 298812 h 456066"/>
              <a:gd name="connsiteX15" fmla="*/ 2496897 w 4882981"/>
              <a:gd name="connsiteY15" fmla="*/ 190048 h 456066"/>
              <a:gd name="connsiteX16" fmla="*/ 2635443 w 4882981"/>
              <a:gd name="connsiteY16" fmla="*/ 191055 h 456066"/>
              <a:gd name="connsiteX17" fmla="*/ 2949479 w 4882981"/>
              <a:gd name="connsiteY17" fmla="*/ 123322 h 456066"/>
              <a:gd name="connsiteX18" fmla="*/ 3103418 w 4882981"/>
              <a:gd name="connsiteY18" fmla="*/ 212606 h 456066"/>
              <a:gd name="connsiteX19" fmla="*/ 3274440 w 4882981"/>
              <a:gd name="connsiteY19" fmla="*/ 104881 h 456066"/>
              <a:gd name="connsiteX20" fmla="*/ 3442085 w 4882981"/>
              <a:gd name="connsiteY20" fmla="*/ 207486 h 456066"/>
              <a:gd name="connsiteX21" fmla="*/ 3585100 w 4882981"/>
              <a:gd name="connsiteY21" fmla="*/ 316907 h 456066"/>
              <a:gd name="connsiteX22" fmla="*/ 3749667 w 4882981"/>
              <a:gd name="connsiteY22" fmla="*/ 364568 h 456066"/>
              <a:gd name="connsiteX23" fmla="*/ 3945021 w 4882981"/>
              <a:gd name="connsiteY23" fmla="*/ 191088 h 456066"/>
              <a:gd name="connsiteX24" fmla="*/ 4085552 w 4882981"/>
              <a:gd name="connsiteY24" fmla="*/ 141794 h 456066"/>
              <a:gd name="connsiteX25" fmla="*/ 4233037 w 4882981"/>
              <a:gd name="connsiteY25" fmla="*/ 204750 h 456066"/>
              <a:gd name="connsiteX26" fmla="*/ 4353109 w 4882981"/>
              <a:gd name="connsiteY26" fmla="*/ 153795 h 456066"/>
              <a:gd name="connsiteX27" fmla="*/ 4516582 w 4882981"/>
              <a:gd name="connsiteY27" fmla="*/ 277261 h 456066"/>
              <a:gd name="connsiteX28" fmla="*/ 4669905 w 4882981"/>
              <a:gd name="connsiteY28" fmla="*/ 356048 h 456066"/>
              <a:gd name="connsiteX29" fmla="*/ 4882981 w 4882981"/>
              <a:gd name="connsiteY29" fmla="*/ 130255 h 456066"/>
              <a:gd name="connsiteX0" fmla="*/ 0 w 4882981"/>
              <a:gd name="connsiteY0" fmla="*/ 175661 h 456066"/>
              <a:gd name="connsiteX1" fmla="*/ 150861 w 4882981"/>
              <a:gd name="connsiteY1" fmla="*/ 375782 h 456066"/>
              <a:gd name="connsiteX2" fmla="*/ 310958 w 4882981"/>
              <a:gd name="connsiteY2" fmla="*/ 126400 h 456066"/>
              <a:gd name="connsiteX3" fmla="*/ 766618 w 4882981"/>
              <a:gd name="connsiteY3" fmla="*/ 231079 h 456066"/>
              <a:gd name="connsiteX4" fmla="*/ 920558 w 4882981"/>
              <a:gd name="connsiteY4" fmla="*/ 170 h 456066"/>
              <a:gd name="connsiteX5" fmla="*/ 1045992 w 4882981"/>
              <a:gd name="connsiteY5" fmla="*/ 273523 h 456066"/>
              <a:gd name="connsiteX6" fmla="*/ 1167751 w 4882981"/>
              <a:gd name="connsiteY6" fmla="*/ 358976 h 456066"/>
              <a:gd name="connsiteX7" fmla="*/ 1262897 w 4882981"/>
              <a:gd name="connsiteY7" fmla="*/ 383289 h 456066"/>
              <a:gd name="connsiteX8" fmla="*/ 1379297 w 4882981"/>
              <a:gd name="connsiteY8" fmla="*/ 135637 h 456066"/>
              <a:gd name="connsiteX9" fmla="*/ 1548630 w 4882981"/>
              <a:gd name="connsiteY9" fmla="*/ 104849 h 456066"/>
              <a:gd name="connsiteX10" fmla="*/ 1862667 w 4882981"/>
              <a:gd name="connsiteY10" fmla="*/ 203370 h 456066"/>
              <a:gd name="connsiteX11" fmla="*/ 2016606 w 4882981"/>
              <a:gd name="connsiteY11" fmla="*/ 237961 h 456066"/>
              <a:gd name="connsiteX12" fmla="*/ 2189018 w 4882981"/>
              <a:gd name="connsiteY12" fmla="*/ 332019 h 456066"/>
              <a:gd name="connsiteX13" fmla="*/ 2309091 w 4882981"/>
              <a:gd name="connsiteY13" fmla="*/ 455831 h 456066"/>
              <a:gd name="connsiteX14" fmla="*/ 2410691 w 4882981"/>
              <a:gd name="connsiteY14" fmla="*/ 298812 h 456066"/>
              <a:gd name="connsiteX15" fmla="*/ 2496897 w 4882981"/>
              <a:gd name="connsiteY15" fmla="*/ 190048 h 456066"/>
              <a:gd name="connsiteX16" fmla="*/ 2635443 w 4882981"/>
              <a:gd name="connsiteY16" fmla="*/ 191055 h 456066"/>
              <a:gd name="connsiteX17" fmla="*/ 2949479 w 4882981"/>
              <a:gd name="connsiteY17" fmla="*/ 123322 h 456066"/>
              <a:gd name="connsiteX18" fmla="*/ 3103418 w 4882981"/>
              <a:gd name="connsiteY18" fmla="*/ 212606 h 456066"/>
              <a:gd name="connsiteX19" fmla="*/ 3274440 w 4882981"/>
              <a:gd name="connsiteY19" fmla="*/ 104881 h 456066"/>
              <a:gd name="connsiteX20" fmla="*/ 3442085 w 4882981"/>
              <a:gd name="connsiteY20" fmla="*/ 207486 h 456066"/>
              <a:gd name="connsiteX21" fmla="*/ 3585100 w 4882981"/>
              <a:gd name="connsiteY21" fmla="*/ 316907 h 456066"/>
              <a:gd name="connsiteX22" fmla="*/ 3749667 w 4882981"/>
              <a:gd name="connsiteY22" fmla="*/ 333088 h 456066"/>
              <a:gd name="connsiteX23" fmla="*/ 3945021 w 4882981"/>
              <a:gd name="connsiteY23" fmla="*/ 191088 h 456066"/>
              <a:gd name="connsiteX24" fmla="*/ 4085552 w 4882981"/>
              <a:gd name="connsiteY24" fmla="*/ 141794 h 456066"/>
              <a:gd name="connsiteX25" fmla="*/ 4233037 w 4882981"/>
              <a:gd name="connsiteY25" fmla="*/ 204750 h 456066"/>
              <a:gd name="connsiteX26" fmla="*/ 4353109 w 4882981"/>
              <a:gd name="connsiteY26" fmla="*/ 153795 h 456066"/>
              <a:gd name="connsiteX27" fmla="*/ 4516582 w 4882981"/>
              <a:gd name="connsiteY27" fmla="*/ 277261 h 456066"/>
              <a:gd name="connsiteX28" fmla="*/ 4669905 w 4882981"/>
              <a:gd name="connsiteY28" fmla="*/ 356048 h 456066"/>
              <a:gd name="connsiteX29" fmla="*/ 4882981 w 4882981"/>
              <a:gd name="connsiteY29" fmla="*/ 130255 h 456066"/>
              <a:gd name="connsiteX0" fmla="*/ 0 w 4882981"/>
              <a:gd name="connsiteY0" fmla="*/ 175661 h 456066"/>
              <a:gd name="connsiteX1" fmla="*/ 150861 w 4882981"/>
              <a:gd name="connsiteY1" fmla="*/ 375782 h 456066"/>
              <a:gd name="connsiteX2" fmla="*/ 310958 w 4882981"/>
              <a:gd name="connsiteY2" fmla="*/ 126400 h 456066"/>
              <a:gd name="connsiteX3" fmla="*/ 766618 w 4882981"/>
              <a:gd name="connsiteY3" fmla="*/ 231079 h 456066"/>
              <a:gd name="connsiteX4" fmla="*/ 920558 w 4882981"/>
              <a:gd name="connsiteY4" fmla="*/ 170 h 456066"/>
              <a:gd name="connsiteX5" fmla="*/ 1045992 w 4882981"/>
              <a:gd name="connsiteY5" fmla="*/ 273523 h 456066"/>
              <a:gd name="connsiteX6" fmla="*/ 1167751 w 4882981"/>
              <a:gd name="connsiteY6" fmla="*/ 358976 h 456066"/>
              <a:gd name="connsiteX7" fmla="*/ 1262897 w 4882981"/>
              <a:gd name="connsiteY7" fmla="*/ 383289 h 456066"/>
              <a:gd name="connsiteX8" fmla="*/ 1379297 w 4882981"/>
              <a:gd name="connsiteY8" fmla="*/ 135637 h 456066"/>
              <a:gd name="connsiteX9" fmla="*/ 1548630 w 4882981"/>
              <a:gd name="connsiteY9" fmla="*/ 104849 h 456066"/>
              <a:gd name="connsiteX10" fmla="*/ 1862667 w 4882981"/>
              <a:gd name="connsiteY10" fmla="*/ 203370 h 456066"/>
              <a:gd name="connsiteX11" fmla="*/ 2016606 w 4882981"/>
              <a:gd name="connsiteY11" fmla="*/ 237961 h 456066"/>
              <a:gd name="connsiteX12" fmla="*/ 2189018 w 4882981"/>
              <a:gd name="connsiteY12" fmla="*/ 332019 h 456066"/>
              <a:gd name="connsiteX13" fmla="*/ 2309091 w 4882981"/>
              <a:gd name="connsiteY13" fmla="*/ 455831 h 456066"/>
              <a:gd name="connsiteX14" fmla="*/ 2410691 w 4882981"/>
              <a:gd name="connsiteY14" fmla="*/ 298812 h 456066"/>
              <a:gd name="connsiteX15" fmla="*/ 2496897 w 4882981"/>
              <a:gd name="connsiteY15" fmla="*/ 190048 h 456066"/>
              <a:gd name="connsiteX16" fmla="*/ 2635443 w 4882981"/>
              <a:gd name="connsiteY16" fmla="*/ 191055 h 456066"/>
              <a:gd name="connsiteX17" fmla="*/ 2949479 w 4882981"/>
              <a:gd name="connsiteY17" fmla="*/ 123322 h 456066"/>
              <a:gd name="connsiteX18" fmla="*/ 3103418 w 4882981"/>
              <a:gd name="connsiteY18" fmla="*/ 212606 h 456066"/>
              <a:gd name="connsiteX19" fmla="*/ 3274440 w 4882981"/>
              <a:gd name="connsiteY19" fmla="*/ 136361 h 456066"/>
              <a:gd name="connsiteX20" fmla="*/ 3442085 w 4882981"/>
              <a:gd name="connsiteY20" fmla="*/ 207486 h 456066"/>
              <a:gd name="connsiteX21" fmla="*/ 3585100 w 4882981"/>
              <a:gd name="connsiteY21" fmla="*/ 316907 h 456066"/>
              <a:gd name="connsiteX22" fmla="*/ 3749667 w 4882981"/>
              <a:gd name="connsiteY22" fmla="*/ 333088 h 456066"/>
              <a:gd name="connsiteX23" fmla="*/ 3945021 w 4882981"/>
              <a:gd name="connsiteY23" fmla="*/ 191088 h 456066"/>
              <a:gd name="connsiteX24" fmla="*/ 4085552 w 4882981"/>
              <a:gd name="connsiteY24" fmla="*/ 141794 h 456066"/>
              <a:gd name="connsiteX25" fmla="*/ 4233037 w 4882981"/>
              <a:gd name="connsiteY25" fmla="*/ 204750 h 456066"/>
              <a:gd name="connsiteX26" fmla="*/ 4353109 w 4882981"/>
              <a:gd name="connsiteY26" fmla="*/ 153795 h 456066"/>
              <a:gd name="connsiteX27" fmla="*/ 4516582 w 4882981"/>
              <a:gd name="connsiteY27" fmla="*/ 277261 h 456066"/>
              <a:gd name="connsiteX28" fmla="*/ 4669905 w 4882981"/>
              <a:gd name="connsiteY28" fmla="*/ 356048 h 456066"/>
              <a:gd name="connsiteX29" fmla="*/ 4882981 w 4882981"/>
              <a:gd name="connsiteY29" fmla="*/ 130255 h 456066"/>
              <a:gd name="connsiteX0" fmla="*/ 0 w 4882981"/>
              <a:gd name="connsiteY0" fmla="*/ 175661 h 456066"/>
              <a:gd name="connsiteX1" fmla="*/ 150861 w 4882981"/>
              <a:gd name="connsiteY1" fmla="*/ 375782 h 456066"/>
              <a:gd name="connsiteX2" fmla="*/ 310958 w 4882981"/>
              <a:gd name="connsiteY2" fmla="*/ 126400 h 456066"/>
              <a:gd name="connsiteX3" fmla="*/ 766618 w 4882981"/>
              <a:gd name="connsiteY3" fmla="*/ 231079 h 456066"/>
              <a:gd name="connsiteX4" fmla="*/ 920558 w 4882981"/>
              <a:gd name="connsiteY4" fmla="*/ 170 h 456066"/>
              <a:gd name="connsiteX5" fmla="*/ 1045992 w 4882981"/>
              <a:gd name="connsiteY5" fmla="*/ 273523 h 456066"/>
              <a:gd name="connsiteX6" fmla="*/ 1167751 w 4882981"/>
              <a:gd name="connsiteY6" fmla="*/ 358976 h 456066"/>
              <a:gd name="connsiteX7" fmla="*/ 1262897 w 4882981"/>
              <a:gd name="connsiteY7" fmla="*/ 383289 h 456066"/>
              <a:gd name="connsiteX8" fmla="*/ 1379297 w 4882981"/>
              <a:gd name="connsiteY8" fmla="*/ 135637 h 456066"/>
              <a:gd name="connsiteX9" fmla="*/ 1548630 w 4882981"/>
              <a:gd name="connsiteY9" fmla="*/ 104849 h 456066"/>
              <a:gd name="connsiteX10" fmla="*/ 1862667 w 4882981"/>
              <a:gd name="connsiteY10" fmla="*/ 203370 h 456066"/>
              <a:gd name="connsiteX11" fmla="*/ 2016606 w 4882981"/>
              <a:gd name="connsiteY11" fmla="*/ 237961 h 456066"/>
              <a:gd name="connsiteX12" fmla="*/ 2189018 w 4882981"/>
              <a:gd name="connsiteY12" fmla="*/ 332019 h 456066"/>
              <a:gd name="connsiteX13" fmla="*/ 2309091 w 4882981"/>
              <a:gd name="connsiteY13" fmla="*/ 455831 h 456066"/>
              <a:gd name="connsiteX14" fmla="*/ 2410691 w 4882981"/>
              <a:gd name="connsiteY14" fmla="*/ 298812 h 456066"/>
              <a:gd name="connsiteX15" fmla="*/ 2489348 w 4882981"/>
              <a:gd name="connsiteY15" fmla="*/ 142828 h 456066"/>
              <a:gd name="connsiteX16" fmla="*/ 2635443 w 4882981"/>
              <a:gd name="connsiteY16" fmla="*/ 191055 h 456066"/>
              <a:gd name="connsiteX17" fmla="*/ 2949479 w 4882981"/>
              <a:gd name="connsiteY17" fmla="*/ 123322 h 456066"/>
              <a:gd name="connsiteX18" fmla="*/ 3103418 w 4882981"/>
              <a:gd name="connsiteY18" fmla="*/ 212606 h 456066"/>
              <a:gd name="connsiteX19" fmla="*/ 3274440 w 4882981"/>
              <a:gd name="connsiteY19" fmla="*/ 136361 h 456066"/>
              <a:gd name="connsiteX20" fmla="*/ 3442085 w 4882981"/>
              <a:gd name="connsiteY20" fmla="*/ 207486 h 456066"/>
              <a:gd name="connsiteX21" fmla="*/ 3585100 w 4882981"/>
              <a:gd name="connsiteY21" fmla="*/ 316907 h 456066"/>
              <a:gd name="connsiteX22" fmla="*/ 3749667 w 4882981"/>
              <a:gd name="connsiteY22" fmla="*/ 333088 h 456066"/>
              <a:gd name="connsiteX23" fmla="*/ 3945021 w 4882981"/>
              <a:gd name="connsiteY23" fmla="*/ 191088 h 456066"/>
              <a:gd name="connsiteX24" fmla="*/ 4085552 w 4882981"/>
              <a:gd name="connsiteY24" fmla="*/ 141794 h 456066"/>
              <a:gd name="connsiteX25" fmla="*/ 4233037 w 4882981"/>
              <a:gd name="connsiteY25" fmla="*/ 204750 h 456066"/>
              <a:gd name="connsiteX26" fmla="*/ 4353109 w 4882981"/>
              <a:gd name="connsiteY26" fmla="*/ 153795 h 456066"/>
              <a:gd name="connsiteX27" fmla="*/ 4516582 w 4882981"/>
              <a:gd name="connsiteY27" fmla="*/ 277261 h 456066"/>
              <a:gd name="connsiteX28" fmla="*/ 4669905 w 4882981"/>
              <a:gd name="connsiteY28" fmla="*/ 356048 h 456066"/>
              <a:gd name="connsiteX29" fmla="*/ 4882981 w 4882981"/>
              <a:gd name="connsiteY29" fmla="*/ 130255 h 456066"/>
              <a:gd name="connsiteX0" fmla="*/ 0 w 4882981"/>
              <a:gd name="connsiteY0" fmla="*/ 81316 h 361721"/>
              <a:gd name="connsiteX1" fmla="*/ 150861 w 4882981"/>
              <a:gd name="connsiteY1" fmla="*/ 281437 h 361721"/>
              <a:gd name="connsiteX2" fmla="*/ 310958 w 4882981"/>
              <a:gd name="connsiteY2" fmla="*/ 32055 h 361721"/>
              <a:gd name="connsiteX3" fmla="*/ 766618 w 4882981"/>
              <a:gd name="connsiteY3" fmla="*/ 136734 h 361721"/>
              <a:gd name="connsiteX4" fmla="*/ 905460 w 4882981"/>
              <a:gd name="connsiteY4" fmla="*/ 263 h 361721"/>
              <a:gd name="connsiteX5" fmla="*/ 1045992 w 4882981"/>
              <a:gd name="connsiteY5" fmla="*/ 179178 h 361721"/>
              <a:gd name="connsiteX6" fmla="*/ 1167751 w 4882981"/>
              <a:gd name="connsiteY6" fmla="*/ 264631 h 361721"/>
              <a:gd name="connsiteX7" fmla="*/ 1262897 w 4882981"/>
              <a:gd name="connsiteY7" fmla="*/ 288944 h 361721"/>
              <a:gd name="connsiteX8" fmla="*/ 1379297 w 4882981"/>
              <a:gd name="connsiteY8" fmla="*/ 41292 h 361721"/>
              <a:gd name="connsiteX9" fmla="*/ 1548630 w 4882981"/>
              <a:gd name="connsiteY9" fmla="*/ 10504 h 361721"/>
              <a:gd name="connsiteX10" fmla="*/ 1862667 w 4882981"/>
              <a:gd name="connsiteY10" fmla="*/ 109025 h 361721"/>
              <a:gd name="connsiteX11" fmla="*/ 2016606 w 4882981"/>
              <a:gd name="connsiteY11" fmla="*/ 143616 h 361721"/>
              <a:gd name="connsiteX12" fmla="*/ 2189018 w 4882981"/>
              <a:gd name="connsiteY12" fmla="*/ 237674 h 361721"/>
              <a:gd name="connsiteX13" fmla="*/ 2309091 w 4882981"/>
              <a:gd name="connsiteY13" fmla="*/ 361486 h 361721"/>
              <a:gd name="connsiteX14" fmla="*/ 2410691 w 4882981"/>
              <a:gd name="connsiteY14" fmla="*/ 204467 h 361721"/>
              <a:gd name="connsiteX15" fmla="*/ 2489348 w 4882981"/>
              <a:gd name="connsiteY15" fmla="*/ 48483 h 361721"/>
              <a:gd name="connsiteX16" fmla="*/ 2635443 w 4882981"/>
              <a:gd name="connsiteY16" fmla="*/ 96710 h 361721"/>
              <a:gd name="connsiteX17" fmla="*/ 2949479 w 4882981"/>
              <a:gd name="connsiteY17" fmla="*/ 28977 h 361721"/>
              <a:gd name="connsiteX18" fmla="*/ 3103418 w 4882981"/>
              <a:gd name="connsiteY18" fmla="*/ 118261 h 361721"/>
              <a:gd name="connsiteX19" fmla="*/ 3274440 w 4882981"/>
              <a:gd name="connsiteY19" fmla="*/ 42016 h 361721"/>
              <a:gd name="connsiteX20" fmla="*/ 3442085 w 4882981"/>
              <a:gd name="connsiteY20" fmla="*/ 113141 h 361721"/>
              <a:gd name="connsiteX21" fmla="*/ 3585100 w 4882981"/>
              <a:gd name="connsiteY21" fmla="*/ 222562 h 361721"/>
              <a:gd name="connsiteX22" fmla="*/ 3749667 w 4882981"/>
              <a:gd name="connsiteY22" fmla="*/ 238743 h 361721"/>
              <a:gd name="connsiteX23" fmla="*/ 3945021 w 4882981"/>
              <a:gd name="connsiteY23" fmla="*/ 96743 h 361721"/>
              <a:gd name="connsiteX24" fmla="*/ 4085552 w 4882981"/>
              <a:gd name="connsiteY24" fmla="*/ 47449 h 361721"/>
              <a:gd name="connsiteX25" fmla="*/ 4233037 w 4882981"/>
              <a:gd name="connsiteY25" fmla="*/ 110405 h 361721"/>
              <a:gd name="connsiteX26" fmla="*/ 4353109 w 4882981"/>
              <a:gd name="connsiteY26" fmla="*/ 59450 h 361721"/>
              <a:gd name="connsiteX27" fmla="*/ 4516582 w 4882981"/>
              <a:gd name="connsiteY27" fmla="*/ 182916 h 361721"/>
              <a:gd name="connsiteX28" fmla="*/ 4669905 w 4882981"/>
              <a:gd name="connsiteY28" fmla="*/ 261703 h 361721"/>
              <a:gd name="connsiteX29" fmla="*/ 4882981 w 4882981"/>
              <a:gd name="connsiteY29" fmla="*/ 35910 h 361721"/>
              <a:gd name="connsiteX0" fmla="*/ 0 w 4882981"/>
              <a:gd name="connsiteY0" fmla="*/ 129978 h 410383"/>
              <a:gd name="connsiteX1" fmla="*/ 150861 w 4882981"/>
              <a:gd name="connsiteY1" fmla="*/ 330099 h 410383"/>
              <a:gd name="connsiteX2" fmla="*/ 318506 w 4882981"/>
              <a:gd name="connsiteY2" fmla="*/ 2019 h 410383"/>
              <a:gd name="connsiteX3" fmla="*/ 766618 w 4882981"/>
              <a:gd name="connsiteY3" fmla="*/ 185396 h 410383"/>
              <a:gd name="connsiteX4" fmla="*/ 905460 w 4882981"/>
              <a:gd name="connsiteY4" fmla="*/ 48925 h 410383"/>
              <a:gd name="connsiteX5" fmla="*/ 1045992 w 4882981"/>
              <a:gd name="connsiteY5" fmla="*/ 227840 h 410383"/>
              <a:gd name="connsiteX6" fmla="*/ 1167751 w 4882981"/>
              <a:gd name="connsiteY6" fmla="*/ 313293 h 410383"/>
              <a:gd name="connsiteX7" fmla="*/ 1262897 w 4882981"/>
              <a:gd name="connsiteY7" fmla="*/ 337606 h 410383"/>
              <a:gd name="connsiteX8" fmla="*/ 1379297 w 4882981"/>
              <a:gd name="connsiteY8" fmla="*/ 89954 h 410383"/>
              <a:gd name="connsiteX9" fmla="*/ 1548630 w 4882981"/>
              <a:gd name="connsiteY9" fmla="*/ 59166 h 410383"/>
              <a:gd name="connsiteX10" fmla="*/ 1862667 w 4882981"/>
              <a:gd name="connsiteY10" fmla="*/ 157687 h 410383"/>
              <a:gd name="connsiteX11" fmla="*/ 2016606 w 4882981"/>
              <a:gd name="connsiteY11" fmla="*/ 192278 h 410383"/>
              <a:gd name="connsiteX12" fmla="*/ 2189018 w 4882981"/>
              <a:gd name="connsiteY12" fmla="*/ 286336 h 410383"/>
              <a:gd name="connsiteX13" fmla="*/ 2309091 w 4882981"/>
              <a:gd name="connsiteY13" fmla="*/ 410148 h 410383"/>
              <a:gd name="connsiteX14" fmla="*/ 2410691 w 4882981"/>
              <a:gd name="connsiteY14" fmla="*/ 253129 h 410383"/>
              <a:gd name="connsiteX15" fmla="*/ 2489348 w 4882981"/>
              <a:gd name="connsiteY15" fmla="*/ 97145 h 410383"/>
              <a:gd name="connsiteX16" fmla="*/ 2635443 w 4882981"/>
              <a:gd name="connsiteY16" fmla="*/ 145372 h 410383"/>
              <a:gd name="connsiteX17" fmla="*/ 2949479 w 4882981"/>
              <a:gd name="connsiteY17" fmla="*/ 77639 h 410383"/>
              <a:gd name="connsiteX18" fmla="*/ 3103418 w 4882981"/>
              <a:gd name="connsiteY18" fmla="*/ 166923 h 410383"/>
              <a:gd name="connsiteX19" fmla="*/ 3274440 w 4882981"/>
              <a:gd name="connsiteY19" fmla="*/ 90678 h 410383"/>
              <a:gd name="connsiteX20" fmla="*/ 3442085 w 4882981"/>
              <a:gd name="connsiteY20" fmla="*/ 161803 h 410383"/>
              <a:gd name="connsiteX21" fmla="*/ 3585100 w 4882981"/>
              <a:gd name="connsiteY21" fmla="*/ 271224 h 410383"/>
              <a:gd name="connsiteX22" fmla="*/ 3749667 w 4882981"/>
              <a:gd name="connsiteY22" fmla="*/ 287405 h 410383"/>
              <a:gd name="connsiteX23" fmla="*/ 3945021 w 4882981"/>
              <a:gd name="connsiteY23" fmla="*/ 145405 h 410383"/>
              <a:gd name="connsiteX24" fmla="*/ 4085552 w 4882981"/>
              <a:gd name="connsiteY24" fmla="*/ 96111 h 410383"/>
              <a:gd name="connsiteX25" fmla="*/ 4233037 w 4882981"/>
              <a:gd name="connsiteY25" fmla="*/ 159067 h 410383"/>
              <a:gd name="connsiteX26" fmla="*/ 4353109 w 4882981"/>
              <a:gd name="connsiteY26" fmla="*/ 108112 h 410383"/>
              <a:gd name="connsiteX27" fmla="*/ 4516582 w 4882981"/>
              <a:gd name="connsiteY27" fmla="*/ 231578 h 410383"/>
              <a:gd name="connsiteX28" fmla="*/ 4669905 w 4882981"/>
              <a:gd name="connsiteY28" fmla="*/ 310365 h 410383"/>
              <a:gd name="connsiteX29" fmla="*/ 4882981 w 4882981"/>
              <a:gd name="connsiteY29" fmla="*/ 84572 h 410383"/>
              <a:gd name="connsiteX0" fmla="*/ 0 w 4882981"/>
              <a:gd name="connsiteY0" fmla="*/ 128586 h 408991"/>
              <a:gd name="connsiteX1" fmla="*/ 181056 w 4882981"/>
              <a:gd name="connsiteY1" fmla="*/ 124094 h 408991"/>
              <a:gd name="connsiteX2" fmla="*/ 318506 w 4882981"/>
              <a:gd name="connsiteY2" fmla="*/ 627 h 408991"/>
              <a:gd name="connsiteX3" fmla="*/ 766618 w 4882981"/>
              <a:gd name="connsiteY3" fmla="*/ 184004 h 408991"/>
              <a:gd name="connsiteX4" fmla="*/ 905460 w 4882981"/>
              <a:gd name="connsiteY4" fmla="*/ 47533 h 408991"/>
              <a:gd name="connsiteX5" fmla="*/ 1045992 w 4882981"/>
              <a:gd name="connsiteY5" fmla="*/ 226448 h 408991"/>
              <a:gd name="connsiteX6" fmla="*/ 1167751 w 4882981"/>
              <a:gd name="connsiteY6" fmla="*/ 311901 h 408991"/>
              <a:gd name="connsiteX7" fmla="*/ 1262897 w 4882981"/>
              <a:gd name="connsiteY7" fmla="*/ 336214 h 408991"/>
              <a:gd name="connsiteX8" fmla="*/ 1379297 w 4882981"/>
              <a:gd name="connsiteY8" fmla="*/ 88562 h 408991"/>
              <a:gd name="connsiteX9" fmla="*/ 1548630 w 4882981"/>
              <a:gd name="connsiteY9" fmla="*/ 57774 h 408991"/>
              <a:gd name="connsiteX10" fmla="*/ 1862667 w 4882981"/>
              <a:gd name="connsiteY10" fmla="*/ 156295 h 408991"/>
              <a:gd name="connsiteX11" fmla="*/ 2016606 w 4882981"/>
              <a:gd name="connsiteY11" fmla="*/ 190886 h 408991"/>
              <a:gd name="connsiteX12" fmla="*/ 2189018 w 4882981"/>
              <a:gd name="connsiteY12" fmla="*/ 284944 h 408991"/>
              <a:gd name="connsiteX13" fmla="*/ 2309091 w 4882981"/>
              <a:gd name="connsiteY13" fmla="*/ 408756 h 408991"/>
              <a:gd name="connsiteX14" fmla="*/ 2410691 w 4882981"/>
              <a:gd name="connsiteY14" fmla="*/ 251737 h 408991"/>
              <a:gd name="connsiteX15" fmla="*/ 2489348 w 4882981"/>
              <a:gd name="connsiteY15" fmla="*/ 95753 h 408991"/>
              <a:gd name="connsiteX16" fmla="*/ 2635443 w 4882981"/>
              <a:gd name="connsiteY16" fmla="*/ 143980 h 408991"/>
              <a:gd name="connsiteX17" fmla="*/ 2949479 w 4882981"/>
              <a:gd name="connsiteY17" fmla="*/ 76247 h 408991"/>
              <a:gd name="connsiteX18" fmla="*/ 3103418 w 4882981"/>
              <a:gd name="connsiteY18" fmla="*/ 165531 h 408991"/>
              <a:gd name="connsiteX19" fmla="*/ 3274440 w 4882981"/>
              <a:gd name="connsiteY19" fmla="*/ 89286 h 408991"/>
              <a:gd name="connsiteX20" fmla="*/ 3442085 w 4882981"/>
              <a:gd name="connsiteY20" fmla="*/ 160411 h 408991"/>
              <a:gd name="connsiteX21" fmla="*/ 3585100 w 4882981"/>
              <a:gd name="connsiteY21" fmla="*/ 269832 h 408991"/>
              <a:gd name="connsiteX22" fmla="*/ 3749667 w 4882981"/>
              <a:gd name="connsiteY22" fmla="*/ 286013 h 408991"/>
              <a:gd name="connsiteX23" fmla="*/ 3945021 w 4882981"/>
              <a:gd name="connsiteY23" fmla="*/ 144013 h 408991"/>
              <a:gd name="connsiteX24" fmla="*/ 4085552 w 4882981"/>
              <a:gd name="connsiteY24" fmla="*/ 94719 h 408991"/>
              <a:gd name="connsiteX25" fmla="*/ 4233037 w 4882981"/>
              <a:gd name="connsiteY25" fmla="*/ 157675 h 408991"/>
              <a:gd name="connsiteX26" fmla="*/ 4353109 w 4882981"/>
              <a:gd name="connsiteY26" fmla="*/ 106720 h 408991"/>
              <a:gd name="connsiteX27" fmla="*/ 4516582 w 4882981"/>
              <a:gd name="connsiteY27" fmla="*/ 230186 h 408991"/>
              <a:gd name="connsiteX28" fmla="*/ 4669905 w 4882981"/>
              <a:gd name="connsiteY28" fmla="*/ 308973 h 408991"/>
              <a:gd name="connsiteX29" fmla="*/ 4882981 w 4882981"/>
              <a:gd name="connsiteY29" fmla="*/ 83180 h 408991"/>
              <a:gd name="connsiteX0" fmla="*/ 0 w 4882981"/>
              <a:gd name="connsiteY0" fmla="*/ 223118 h 409085"/>
              <a:gd name="connsiteX1" fmla="*/ 181056 w 4882981"/>
              <a:gd name="connsiteY1" fmla="*/ 124188 h 409085"/>
              <a:gd name="connsiteX2" fmla="*/ 318506 w 4882981"/>
              <a:gd name="connsiteY2" fmla="*/ 721 h 409085"/>
              <a:gd name="connsiteX3" fmla="*/ 766618 w 4882981"/>
              <a:gd name="connsiteY3" fmla="*/ 184098 h 409085"/>
              <a:gd name="connsiteX4" fmla="*/ 905460 w 4882981"/>
              <a:gd name="connsiteY4" fmla="*/ 47627 h 409085"/>
              <a:gd name="connsiteX5" fmla="*/ 1045992 w 4882981"/>
              <a:gd name="connsiteY5" fmla="*/ 226542 h 409085"/>
              <a:gd name="connsiteX6" fmla="*/ 1167751 w 4882981"/>
              <a:gd name="connsiteY6" fmla="*/ 311995 h 409085"/>
              <a:gd name="connsiteX7" fmla="*/ 1262897 w 4882981"/>
              <a:gd name="connsiteY7" fmla="*/ 336308 h 409085"/>
              <a:gd name="connsiteX8" fmla="*/ 1379297 w 4882981"/>
              <a:gd name="connsiteY8" fmla="*/ 88656 h 409085"/>
              <a:gd name="connsiteX9" fmla="*/ 1548630 w 4882981"/>
              <a:gd name="connsiteY9" fmla="*/ 57868 h 409085"/>
              <a:gd name="connsiteX10" fmla="*/ 1862667 w 4882981"/>
              <a:gd name="connsiteY10" fmla="*/ 156389 h 409085"/>
              <a:gd name="connsiteX11" fmla="*/ 2016606 w 4882981"/>
              <a:gd name="connsiteY11" fmla="*/ 190980 h 409085"/>
              <a:gd name="connsiteX12" fmla="*/ 2189018 w 4882981"/>
              <a:gd name="connsiteY12" fmla="*/ 285038 h 409085"/>
              <a:gd name="connsiteX13" fmla="*/ 2309091 w 4882981"/>
              <a:gd name="connsiteY13" fmla="*/ 408850 h 409085"/>
              <a:gd name="connsiteX14" fmla="*/ 2410691 w 4882981"/>
              <a:gd name="connsiteY14" fmla="*/ 251831 h 409085"/>
              <a:gd name="connsiteX15" fmla="*/ 2489348 w 4882981"/>
              <a:gd name="connsiteY15" fmla="*/ 95847 h 409085"/>
              <a:gd name="connsiteX16" fmla="*/ 2635443 w 4882981"/>
              <a:gd name="connsiteY16" fmla="*/ 144074 h 409085"/>
              <a:gd name="connsiteX17" fmla="*/ 2949479 w 4882981"/>
              <a:gd name="connsiteY17" fmla="*/ 76341 h 409085"/>
              <a:gd name="connsiteX18" fmla="*/ 3103418 w 4882981"/>
              <a:gd name="connsiteY18" fmla="*/ 165625 h 409085"/>
              <a:gd name="connsiteX19" fmla="*/ 3274440 w 4882981"/>
              <a:gd name="connsiteY19" fmla="*/ 89380 h 409085"/>
              <a:gd name="connsiteX20" fmla="*/ 3442085 w 4882981"/>
              <a:gd name="connsiteY20" fmla="*/ 160505 h 409085"/>
              <a:gd name="connsiteX21" fmla="*/ 3585100 w 4882981"/>
              <a:gd name="connsiteY21" fmla="*/ 269926 h 409085"/>
              <a:gd name="connsiteX22" fmla="*/ 3749667 w 4882981"/>
              <a:gd name="connsiteY22" fmla="*/ 286107 h 409085"/>
              <a:gd name="connsiteX23" fmla="*/ 3945021 w 4882981"/>
              <a:gd name="connsiteY23" fmla="*/ 144107 h 409085"/>
              <a:gd name="connsiteX24" fmla="*/ 4085552 w 4882981"/>
              <a:gd name="connsiteY24" fmla="*/ 94813 h 409085"/>
              <a:gd name="connsiteX25" fmla="*/ 4233037 w 4882981"/>
              <a:gd name="connsiteY25" fmla="*/ 157769 h 409085"/>
              <a:gd name="connsiteX26" fmla="*/ 4353109 w 4882981"/>
              <a:gd name="connsiteY26" fmla="*/ 106814 h 409085"/>
              <a:gd name="connsiteX27" fmla="*/ 4516582 w 4882981"/>
              <a:gd name="connsiteY27" fmla="*/ 230280 h 409085"/>
              <a:gd name="connsiteX28" fmla="*/ 4669905 w 4882981"/>
              <a:gd name="connsiteY28" fmla="*/ 309067 h 409085"/>
              <a:gd name="connsiteX29" fmla="*/ 4882981 w 4882981"/>
              <a:gd name="connsiteY29" fmla="*/ 83274 h 409085"/>
              <a:gd name="connsiteX0" fmla="*/ 0 w 4882981"/>
              <a:gd name="connsiteY0" fmla="*/ 224527 h 410494"/>
              <a:gd name="connsiteX1" fmla="*/ 165958 w 4882981"/>
              <a:gd name="connsiteY1" fmla="*/ 94119 h 410494"/>
              <a:gd name="connsiteX2" fmla="*/ 318506 w 4882981"/>
              <a:gd name="connsiteY2" fmla="*/ 2130 h 410494"/>
              <a:gd name="connsiteX3" fmla="*/ 766618 w 4882981"/>
              <a:gd name="connsiteY3" fmla="*/ 185507 h 410494"/>
              <a:gd name="connsiteX4" fmla="*/ 905460 w 4882981"/>
              <a:gd name="connsiteY4" fmla="*/ 49036 h 410494"/>
              <a:gd name="connsiteX5" fmla="*/ 1045992 w 4882981"/>
              <a:gd name="connsiteY5" fmla="*/ 227951 h 410494"/>
              <a:gd name="connsiteX6" fmla="*/ 1167751 w 4882981"/>
              <a:gd name="connsiteY6" fmla="*/ 313404 h 410494"/>
              <a:gd name="connsiteX7" fmla="*/ 1262897 w 4882981"/>
              <a:gd name="connsiteY7" fmla="*/ 337717 h 410494"/>
              <a:gd name="connsiteX8" fmla="*/ 1379297 w 4882981"/>
              <a:gd name="connsiteY8" fmla="*/ 90065 h 410494"/>
              <a:gd name="connsiteX9" fmla="*/ 1548630 w 4882981"/>
              <a:gd name="connsiteY9" fmla="*/ 59277 h 410494"/>
              <a:gd name="connsiteX10" fmla="*/ 1862667 w 4882981"/>
              <a:gd name="connsiteY10" fmla="*/ 157798 h 410494"/>
              <a:gd name="connsiteX11" fmla="*/ 2016606 w 4882981"/>
              <a:gd name="connsiteY11" fmla="*/ 192389 h 410494"/>
              <a:gd name="connsiteX12" fmla="*/ 2189018 w 4882981"/>
              <a:gd name="connsiteY12" fmla="*/ 286447 h 410494"/>
              <a:gd name="connsiteX13" fmla="*/ 2309091 w 4882981"/>
              <a:gd name="connsiteY13" fmla="*/ 410259 h 410494"/>
              <a:gd name="connsiteX14" fmla="*/ 2410691 w 4882981"/>
              <a:gd name="connsiteY14" fmla="*/ 253240 h 410494"/>
              <a:gd name="connsiteX15" fmla="*/ 2489348 w 4882981"/>
              <a:gd name="connsiteY15" fmla="*/ 97256 h 410494"/>
              <a:gd name="connsiteX16" fmla="*/ 2635443 w 4882981"/>
              <a:gd name="connsiteY16" fmla="*/ 145483 h 410494"/>
              <a:gd name="connsiteX17" fmla="*/ 2949479 w 4882981"/>
              <a:gd name="connsiteY17" fmla="*/ 77750 h 410494"/>
              <a:gd name="connsiteX18" fmla="*/ 3103418 w 4882981"/>
              <a:gd name="connsiteY18" fmla="*/ 167034 h 410494"/>
              <a:gd name="connsiteX19" fmla="*/ 3274440 w 4882981"/>
              <a:gd name="connsiteY19" fmla="*/ 90789 h 410494"/>
              <a:gd name="connsiteX20" fmla="*/ 3442085 w 4882981"/>
              <a:gd name="connsiteY20" fmla="*/ 161914 h 410494"/>
              <a:gd name="connsiteX21" fmla="*/ 3585100 w 4882981"/>
              <a:gd name="connsiteY21" fmla="*/ 271335 h 410494"/>
              <a:gd name="connsiteX22" fmla="*/ 3749667 w 4882981"/>
              <a:gd name="connsiteY22" fmla="*/ 287516 h 410494"/>
              <a:gd name="connsiteX23" fmla="*/ 3945021 w 4882981"/>
              <a:gd name="connsiteY23" fmla="*/ 145516 h 410494"/>
              <a:gd name="connsiteX24" fmla="*/ 4085552 w 4882981"/>
              <a:gd name="connsiteY24" fmla="*/ 96222 h 410494"/>
              <a:gd name="connsiteX25" fmla="*/ 4233037 w 4882981"/>
              <a:gd name="connsiteY25" fmla="*/ 159178 h 410494"/>
              <a:gd name="connsiteX26" fmla="*/ 4353109 w 4882981"/>
              <a:gd name="connsiteY26" fmla="*/ 108223 h 410494"/>
              <a:gd name="connsiteX27" fmla="*/ 4516582 w 4882981"/>
              <a:gd name="connsiteY27" fmla="*/ 231689 h 410494"/>
              <a:gd name="connsiteX28" fmla="*/ 4669905 w 4882981"/>
              <a:gd name="connsiteY28" fmla="*/ 310476 h 410494"/>
              <a:gd name="connsiteX29" fmla="*/ 4882981 w 4882981"/>
              <a:gd name="connsiteY29" fmla="*/ 84683 h 410494"/>
              <a:gd name="connsiteX0" fmla="*/ 0 w 4882981"/>
              <a:gd name="connsiteY0" fmla="*/ 271055 h 457022"/>
              <a:gd name="connsiteX1" fmla="*/ 165958 w 4882981"/>
              <a:gd name="connsiteY1" fmla="*/ 140647 h 457022"/>
              <a:gd name="connsiteX2" fmla="*/ 310958 w 4882981"/>
              <a:gd name="connsiteY2" fmla="*/ 1441 h 457022"/>
              <a:gd name="connsiteX3" fmla="*/ 766618 w 4882981"/>
              <a:gd name="connsiteY3" fmla="*/ 232035 h 457022"/>
              <a:gd name="connsiteX4" fmla="*/ 905460 w 4882981"/>
              <a:gd name="connsiteY4" fmla="*/ 95564 h 457022"/>
              <a:gd name="connsiteX5" fmla="*/ 1045992 w 4882981"/>
              <a:gd name="connsiteY5" fmla="*/ 274479 h 457022"/>
              <a:gd name="connsiteX6" fmla="*/ 1167751 w 4882981"/>
              <a:gd name="connsiteY6" fmla="*/ 359932 h 457022"/>
              <a:gd name="connsiteX7" fmla="*/ 1262897 w 4882981"/>
              <a:gd name="connsiteY7" fmla="*/ 384245 h 457022"/>
              <a:gd name="connsiteX8" fmla="*/ 1379297 w 4882981"/>
              <a:gd name="connsiteY8" fmla="*/ 136593 h 457022"/>
              <a:gd name="connsiteX9" fmla="*/ 1548630 w 4882981"/>
              <a:gd name="connsiteY9" fmla="*/ 105805 h 457022"/>
              <a:gd name="connsiteX10" fmla="*/ 1862667 w 4882981"/>
              <a:gd name="connsiteY10" fmla="*/ 204326 h 457022"/>
              <a:gd name="connsiteX11" fmla="*/ 2016606 w 4882981"/>
              <a:gd name="connsiteY11" fmla="*/ 238917 h 457022"/>
              <a:gd name="connsiteX12" fmla="*/ 2189018 w 4882981"/>
              <a:gd name="connsiteY12" fmla="*/ 332975 h 457022"/>
              <a:gd name="connsiteX13" fmla="*/ 2309091 w 4882981"/>
              <a:gd name="connsiteY13" fmla="*/ 456787 h 457022"/>
              <a:gd name="connsiteX14" fmla="*/ 2410691 w 4882981"/>
              <a:gd name="connsiteY14" fmla="*/ 299768 h 457022"/>
              <a:gd name="connsiteX15" fmla="*/ 2489348 w 4882981"/>
              <a:gd name="connsiteY15" fmla="*/ 143784 h 457022"/>
              <a:gd name="connsiteX16" fmla="*/ 2635443 w 4882981"/>
              <a:gd name="connsiteY16" fmla="*/ 192011 h 457022"/>
              <a:gd name="connsiteX17" fmla="*/ 2949479 w 4882981"/>
              <a:gd name="connsiteY17" fmla="*/ 124278 h 457022"/>
              <a:gd name="connsiteX18" fmla="*/ 3103418 w 4882981"/>
              <a:gd name="connsiteY18" fmla="*/ 213562 h 457022"/>
              <a:gd name="connsiteX19" fmla="*/ 3274440 w 4882981"/>
              <a:gd name="connsiteY19" fmla="*/ 137317 h 457022"/>
              <a:gd name="connsiteX20" fmla="*/ 3442085 w 4882981"/>
              <a:gd name="connsiteY20" fmla="*/ 208442 h 457022"/>
              <a:gd name="connsiteX21" fmla="*/ 3585100 w 4882981"/>
              <a:gd name="connsiteY21" fmla="*/ 317863 h 457022"/>
              <a:gd name="connsiteX22" fmla="*/ 3749667 w 4882981"/>
              <a:gd name="connsiteY22" fmla="*/ 334044 h 457022"/>
              <a:gd name="connsiteX23" fmla="*/ 3945021 w 4882981"/>
              <a:gd name="connsiteY23" fmla="*/ 192044 h 457022"/>
              <a:gd name="connsiteX24" fmla="*/ 4085552 w 4882981"/>
              <a:gd name="connsiteY24" fmla="*/ 142750 h 457022"/>
              <a:gd name="connsiteX25" fmla="*/ 4233037 w 4882981"/>
              <a:gd name="connsiteY25" fmla="*/ 205706 h 457022"/>
              <a:gd name="connsiteX26" fmla="*/ 4353109 w 4882981"/>
              <a:gd name="connsiteY26" fmla="*/ 154751 h 457022"/>
              <a:gd name="connsiteX27" fmla="*/ 4516582 w 4882981"/>
              <a:gd name="connsiteY27" fmla="*/ 278217 h 457022"/>
              <a:gd name="connsiteX28" fmla="*/ 4669905 w 4882981"/>
              <a:gd name="connsiteY28" fmla="*/ 357004 h 457022"/>
              <a:gd name="connsiteX29" fmla="*/ 4882981 w 4882981"/>
              <a:gd name="connsiteY29" fmla="*/ 131211 h 457022"/>
              <a:gd name="connsiteX0" fmla="*/ 0 w 4882981"/>
              <a:gd name="connsiteY0" fmla="*/ 271055 h 457022"/>
              <a:gd name="connsiteX1" fmla="*/ 165958 w 4882981"/>
              <a:gd name="connsiteY1" fmla="*/ 140647 h 457022"/>
              <a:gd name="connsiteX2" fmla="*/ 310958 w 4882981"/>
              <a:gd name="connsiteY2" fmla="*/ 1441 h 457022"/>
              <a:gd name="connsiteX3" fmla="*/ 728876 w 4882981"/>
              <a:gd name="connsiteY3" fmla="*/ 232036 h 457022"/>
              <a:gd name="connsiteX4" fmla="*/ 905460 w 4882981"/>
              <a:gd name="connsiteY4" fmla="*/ 95564 h 457022"/>
              <a:gd name="connsiteX5" fmla="*/ 1045992 w 4882981"/>
              <a:gd name="connsiteY5" fmla="*/ 274479 h 457022"/>
              <a:gd name="connsiteX6" fmla="*/ 1167751 w 4882981"/>
              <a:gd name="connsiteY6" fmla="*/ 359932 h 457022"/>
              <a:gd name="connsiteX7" fmla="*/ 1262897 w 4882981"/>
              <a:gd name="connsiteY7" fmla="*/ 384245 h 457022"/>
              <a:gd name="connsiteX8" fmla="*/ 1379297 w 4882981"/>
              <a:gd name="connsiteY8" fmla="*/ 136593 h 457022"/>
              <a:gd name="connsiteX9" fmla="*/ 1548630 w 4882981"/>
              <a:gd name="connsiteY9" fmla="*/ 105805 h 457022"/>
              <a:gd name="connsiteX10" fmla="*/ 1862667 w 4882981"/>
              <a:gd name="connsiteY10" fmla="*/ 204326 h 457022"/>
              <a:gd name="connsiteX11" fmla="*/ 2016606 w 4882981"/>
              <a:gd name="connsiteY11" fmla="*/ 238917 h 457022"/>
              <a:gd name="connsiteX12" fmla="*/ 2189018 w 4882981"/>
              <a:gd name="connsiteY12" fmla="*/ 332975 h 457022"/>
              <a:gd name="connsiteX13" fmla="*/ 2309091 w 4882981"/>
              <a:gd name="connsiteY13" fmla="*/ 456787 h 457022"/>
              <a:gd name="connsiteX14" fmla="*/ 2410691 w 4882981"/>
              <a:gd name="connsiteY14" fmla="*/ 299768 h 457022"/>
              <a:gd name="connsiteX15" fmla="*/ 2489348 w 4882981"/>
              <a:gd name="connsiteY15" fmla="*/ 143784 h 457022"/>
              <a:gd name="connsiteX16" fmla="*/ 2635443 w 4882981"/>
              <a:gd name="connsiteY16" fmla="*/ 192011 h 457022"/>
              <a:gd name="connsiteX17" fmla="*/ 2949479 w 4882981"/>
              <a:gd name="connsiteY17" fmla="*/ 124278 h 457022"/>
              <a:gd name="connsiteX18" fmla="*/ 3103418 w 4882981"/>
              <a:gd name="connsiteY18" fmla="*/ 213562 h 457022"/>
              <a:gd name="connsiteX19" fmla="*/ 3274440 w 4882981"/>
              <a:gd name="connsiteY19" fmla="*/ 137317 h 457022"/>
              <a:gd name="connsiteX20" fmla="*/ 3442085 w 4882981"/>
              <a:gd name="connsiteY20" fmla="*/ 208442 h 457022"/>
              <a:gd name="connsiteX21" fmla="*/ 3585100 w 4882981"/>
              <a:gd name="connsiteY21" fmla="*/ 317863 h 457022"/>
              <a:gd name="connsiteX22" fmla="*/ 3749667 w 4882981"/>
              <a:gd name="connsiteY22" fmla="*/ 334044 h 457022"/>
              <a:gd name="connsiteX23" fmla="*/ 3945021 w 4882981"/>
              <a:gd name="connsiteY23" fmla="*/ 192044 h 457022"/>
              <a:gd name="connsiteX24" fmla="*/ 4085552 w 4882981"/>
              <a:gd name="connsiteY24" fmla="*/ 142750 h 457022"/>
              <a:gd name="connsiteX25" fmla="*/ 4233037 w 4882981"/>
              <a:gd name="connsiteY25" fmla="*/ 205706 h 457022"/>
              <a:gd name="connsiteX26" fmla="*/ 4353109 w 4882981"/>
              <a:gd name="connsiteY26" fmla="*/ 154751 h 457022"/>
              <a:gd name="connsiteX27" fmla="*/ 4516582 w 4882981"/>
              <a:gd name="connsiteY27" fmla="*/ 278217 h 457022"/>
              <a:gd name="connsiteX28" fmla="*/ 4669905 w 4882981"/>
              <a:gd name="connsiteY28" fmla="*/ 357004 h 457022"/>
              <a:gd name="connsiteX29" fmla="*/ 4882981 w 4882981"/>
              <a:gd name="connsiteY29" fmla="*/ 131211 h 457022"/>
              <a:gd name="connsiteX0" fmla="*/ 0 w 4882981"/>
              <a:gd name="connsiteY0" fmla="*/ 271055 h 457022"/>
              <a:gd name="connsiteX1" fmla="*/ 165958 w 4882981"/>
              <a:gd name="connsiteY1" fmla="*/ 140647 h 457022"/>
              <a:gd name="connsiteX2" fmla="*/ 310958 w 4882981"/>
              <a:gd name="connsiteY2" fmla="*/ 1441 h 457022"/>
              <a:gd name="connsiteX3" fmla="*/ 728876 w 4882981"/>
              <a:gd name="connsiteY3" fmla="*/ 232036 h 457022"/>
              <a:gd name="connsiteX4" fmla="*/ 905460 w 4882981"/>
              <a:gd name="connsiteY4" fmla="*/ 127044 h 457022"/>
              <a:gd name="connsiteX5" fmla="*/ 1045992 w 4882981"/>
              <a:gd name="connsiteY5" fmla="*/ 274479 h 457022"/>
              <a:gd name="connsiteX6" fmla="*/ 1167751 w 4882981"/>
              <a:gd name="connsiteY6" fmla="*/ 359932 h 457022"/>
              <a:gd name="connsiteX7" fmla="*/ 1262897 w 4882981"/>
              <a:gd name="connsiteY7" fmla="*/ 384245 h 457022"/>
              <a:gd name="connsiteX8" fmla="*/ 1379297 w 4882981"/>
              <a:gd name="connsiteY8" fmla="*/ 136593 h 457022"/>
              <a:gd name="connsiteX9" fmla="*/ 1548630 w 4882981"/>
              <a:gd name="connsiteY9" fmla="*/ 105805 h 457022"/>
              <a:gd name="connsiteX10" fmla="*/ 1862667 w 4882981"/>
              <a:gd name="connsiteY10" fmla="*/ 204326 h 457022"/>
              <a:gd name="connsiteX11" fmla="*/ 2016606 w 4882981"/>
              <a:gd name="connsiteY11" fmla="*/ 238917 h 457022"/>
              <a:gd name="connsiteX12" fmla="*/ 2189018 w 4882981"/>
              <a:gd name="connsiteY12" fmla="*/ 332975 h 457022"/>
              <a:gd name="connsiteX13" fmla="*/ 2309091 w 4882981"/>
              <a:gd name="connsiteY13" fmla="*/ 456787 h 457022"/>
              <a:gd name="connsiteX14" fmla="*/ 2410691 w 4882981"/>
              <a:gd name="connsiteY14" fmla="*/ 299768 h 457022"/>
              <a:gd name="connsiteX15" fmla="*/ 2489348 w 4882981"/>
              <a:gd name="connsiteY15" fmla="*/ 143784 h 457022"/>
              <a:gd name="connsiteX16" fmla="*/ 2635443 w 4882981"/>
              <a:gd name="connsiteY16" fmla="*/ 192011 h 457022"/>
              <a:gd name="connsiteX17" fmla="*/ 2949479 w 4882981"/>
              <a:gd name="connsiteY17" fmla="*/ 124278 h 457022"/>
              <a:gd name="connsiteX18" fmla="*/ 3103418 w 4882981"/>
              <a:gd name="connsiteY18" fmla="*/ 213562 h 457022"/>
              <a:gd name="connsiteX19" fmla="*/ 3274440 w 4882981"/>
              <a:gd name="connsiteY19" fmla="*/ 137317 h 457022"/>
              <a:gd name="connsiteX20" fmla="*/ 3442085 w 4882981"/>
              <a:gd name="connsiteY20" fmla="*/ 208442 h 457022"/>
              <a:gd name="connsiteX21" fmla="*/ 3585100 w 4882981"/>
              <a:gd name="connsiteY21" fmla="*/ 317863 h 457022"/>
              <a:gd name="connsiteX22" fmla="*/ 3749667 w 4882981"/>
              <a:gd name="connsiteY22" fmla="*/ 334044 h 457022"/>
              <a:gd name="connsiteX23" fmla="*/ 3945021 w 4882981"/>
              <a:gd name="connsiteY23" fmla="*/ 192044 h 457022"/>
              <a:gd name="connsiteX24" fmla="*/ 4085552 w 4882981"/>
              <a:gd name="connsiteY24" fmla="*/ 142750 h 457022"/>
              <a:gd name="connsiteX25" fmla="*/ 4233037 w 4882981"/>
              <a:gd name="connsiteY25" fmla="*/ 205706 h 457022"/>
              <a:gd name="connsiteX26" fmla="*/ 4353109 w 4882981"/>
              <a:gd name="connsiteY26" fmla="*/ 154751 h 457022"/>
              <a:gd name="connsiteX27" fmla="*/ 4516582 w 4882981"/>
              <a:gd name="connsiteY27" fmla="*/ 278217 h 457022"/>
              <a:gd name="connsiteX28" fmla="*/ 4669905 w 4882981"/>
              <a:gd name="connsiteY28" fmla="*/ 357004 h 457022"/>
              <a:gd name="connsiteX29" fmla="*/ 4882981 w 4882981"/>
              <a:gd name="connsiteY29" fmla="*/ 131211 h 457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882981" h="457022">
                <a:moveTo>
                  <a:pt x="0" y="271055"/>
                </a:moveTo>
                <a:cubicBezTo>
                  <a:pt x="49517" y="375220"/>
                  <a:pt x="114132" y="185583"/>
                  <a:pt x="165958" y="140647"/>
                </a:cubicBezTo>
                <a:cubicBezTo>
                  <a:pt x="217784" y="95711"/>
                  <a:pt x="217138" y="-13791"/>
                  <a:pt x="310958" y="1441"/>
                </a:cubicBezTo>
                <a:cubicBezTo>
                  <a:pt x="404778" y="16673"/>
                  <a:pt x="629792" y="211102"/>
                  <a:pt x="728876" y="232036"/>
                </a:cubicBezTo>
                <a:cubicBezTo>
                  <a:pt x="827960" y="252970"/>
                  <a:pt x="852607" y="119970"/>
                  <a:pt x="905460" y="127044"/>
                </a:cubicBezTo>
                <a:cubicBezTo>
                  <a:pt x="958313" y="134118"/>
                  <a:pt x="1002277" y="235664"/>
                  <a:pt x="1045992" y="274479"/>
                </a:cubicBezTo>
                <a:cubicBezTo>
                  <a:pt x="1089707" y="313294"/>
                  <a:pt x="1131600" y="341638"/>
                  <a:pt x="1167751" y="359932"/>
                </a:cubicBezTo>
                <a:cubicBezTo>
                  <a:pt x="1203902" y="378226"/>
                  <a:pt x="1227639" y="421468"/>
                  <a:pt x="1262897" y="384245"/>
                </a:cubicBezTo>
                <a:cubicBezTo>
                  <a:pt x="1298155" y="347022"/>
                  <a:pt x="1331675" y="183000"/>
                  <a:pt x="1379297" y="136593"/>
                </a:cubicBezTo>
                <a:cubicBezTo>
                  <a:pt x="1426919" y="90186"/>
                  <a:pt x="1468068" y="94516"/>
                  <a:pt x="1548630" y="105805"/>
                </a:cubicBezTo>
                <a:cubicBezTo>
                  <a:pt x="1629192" y="117094"/>
                  <a:pt x="1784671" y="182141"/>
                  <a:pt x="1862667" y="204326"/>
                </a:cubicBezTo>
                <a:cubicBezTo>
                  <a:pt x="1940663" y="226511"/>
                  <a:pt x="1962214" y="217476"/>
                  <a:pt x="2016606" y="238917"/>
                </a:cubicBezTo>
                <a:cubicBezTo>
                  <a:pt x="2070998" y="260358"/>
                  <a:pt x="2140271" y="296663"/>
                  <a:pt x="2189018" y="332975"/>
                </a:cubicBezTo>
                <a:cubicBezTo>
                  <a:pt x="2237766" y="369287"/>
                  <a:pt x="2272146" y="462321"/>
                  <a:pt x="2309091" y="456787"/>
                </a:cubicBezTo>
                <a:cubicBezTo>
                  <a:pt x="2346036" y="451253"/>
                  <a:pt x="2380648" y="351935"/>
                  <a:pt x="2410691" y="299768"/>
                </a:cubicBezTo>
                <a:cubicBezTo>
                  <a:pt x="2440734" y="247601"/>
                  <a:pt x="2451889" y="161743"/>
                  <a:pt x="2489348" y="143784"/>
                </a:cubicBezTo>
                <a:cubicBezTo>
                  <a:pt x="2526807" y="125825"/>
                  <a:pt x="2558755" y="195262"/>
                  <a:pt x="2635443" y="192011"/>
                </a:cubicBezTo>
                <a:cubicBezTo>
                  <a:pt x="2712131" y="188760"/>
                  <a:pt x="2871483" y="120686"/>
                  <a:pt x="2949479" y="124278"/>
                </a:cubicBezTo>
                <a:cubicBezTo>
                  <a:pt x="3027475" y="127870"/>
                  <a:pt x="3049258" y="211389"/>
                  <a:pt x="3103418" y="213562"/>
                </a:cubicBezTo>
                <a:cubicBezTo>
                  <a:pt x="3157578" y="215735"/>
                  <a:pt x="3217996" y="138170"/>
                  <a:pt x="3274440" y="137317"/>
                </a:cubicBezTo>
                <a:cubicBezTo>
                  <a:pt x="3330884" y="136464"/>
                  <a:pt x="3390308" y="178351"/>
                  <a:pt x="3442085" y="208442"/>
                </a:cubicBezTo>
                <a:cubicBezTo>
                  <a:pt x="3493862" y="238533"/>
                  <a:pt x="3533836" y="296929"/>
                  <a:pt x="3585100" y="317863"/>
                </a:cubicBezTo>
                <a:cubicBezTo>
                  <a:pt x="3636364" y="338797"/>
                  <a:pt x="3689680" y="355014"/>
                  <a:pt x="3749667" y="334044"/>
                </a:cubicBezTo>
                <a:cubicBezTo>
                  <a:pt x="3809654" y="313074"/>
                  <a:pt x="3889040" y="223926"/>
                  <a:pt x="3945021" y="192044"/>
                </a:cubicBezTo>
                <a:cubicBezTo>
                  <a:pt x="4001002" y="160162"/>
                  <a:pt x="4037549" y="140473"/>
                  <a:pt x="4085552" y="142750"/>
                </a:cubicBezTo>
                <a:cubicBezTo>
                  <a:pt x="4133555" y="145027"/>
                  <a:pt x="4188444" y="203706"/>
                  <a:pt x="4233037" y="205706"/>
                </a:cubicBezTo>
                <a:cubicBezTo>
                  <a:pt x="4277630" y="207706"/>
                  <a:pt x="4305852" y="142666"/>
                  <a:pt x="4353109" y="154751"/>
                </a:cubicBezTo>
                <a:cubicBezTo>
                  <a:pt x="4400366" y="166836"/>
                  <a:pt x="4463783" y="244508"/>
                  <a:pt x="4516582" y="278217"/>
                </a:cubicBezTo>
                <a:cubicBezTo>
                  <a:pt x="4569381" y="311926"/>
                  <a:pt x="4608839" y="381505"/>
                  <a:pt x="4669905" y="357004"/>
                </a:cubicBezTo>
                <a:cubicBezTo>
                  <a:pt x="4730972" y="332503"/>
                  <a:pt x="4816386" y="112675"/>
                  <a:pt x="4882981" y="131211"/>
                </a:cubicBezTo>
              </a:path>
            </a:pathLst>
          </a:cu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512142"/>
              </a:solidFill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FBB5007A-4604-48CD-B5C4-91681547F3BB}"/>
              </a:ext>
            </a:extLst>
          </p:cNvPr>
          <p:cNvGrpSpPr/>
          <p:nvPr/>
        </p:nvGrpSpPr>
        <p:grpSpPr>
          <a:xfrm>
            <a:off x="7645377" y="2593527"/>
            <a:ext cx="1153130" cy="905110"/>
            <a:chOff x="6959481" y="2664968"/>
            <a:chExt cx="1153130" cy="1021531"/>
          </a:xfrm>
        </p:grpSpPr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7DF3C4D0-74F4-477D-8C89-D06323EBAAF1}"/>
                </a:ext>
              </a:extLst>
            </p:cNvPr>
            <p:cNvSpPr txBox="1"/>
            <p:nvPr/>
          </p:nvSpPr>
          <p:spPr>
            <a:xfrm>
              <a:off x="7116745" y="2664968"/>
              <a:ext cx="859032" cy="729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>
                  <a:solidFill>
                    <a:srgbClr val="512142"/>
                  </a:solidFill>
                  <a:latin typeface="Titillium Web" panose="00000500000000000000"/>
                </a:rPr>
                <a:t>39</a:t>
              </a:r>
              <a:r>
                <a:rPr lang="en-GB" sz="2000" dirty="0">
                  <a:solidFill>
                    <a:srgbClr val="512142"/>
                  </a:solidFill>
                  <a:latin typeface="Titillium Web" panose="00000500000000000000"/>
                </a:rPr>
                <a:t>%</a:t>
              </a:r>
              <a:endParaRPr lang="en-GB" sz="2400" dirty="0">
                <a:solidFill>
                  <a:srgbClr val="512142"/>
                </a:solidFill>
                <a:latin typeface="Titillium Web" panose="00000500000000000000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C129F42E-0603-4546-A3E4-BD798174CE01}"/>
                </a:ext>
              </a:extLst>
            </p:cNvPr>
            <p:cNvSpPr/>
            <p:nvPr/>
          </p:nvSpPr>
          <p:spPr>
            <a:xfrm>
              <a:off x="6959481" y="3234924"/>
              <a:ext cx="1153130" cy="4515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000" dirty="0">
                  <a:solidFill>
                    <a:srgbClr val="512142"/>
                  </a:solidFill>
                  <a:latin typeface="Titillium Web" panose="00000500000000000000"/>
                </a:rPr>
                <a:t>Reduction in Fraud Losses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7E44E072-73D2-4BBE-A74B-BCC71AC5B1CC}"/>
              </a:ext>
            </a:extLst>
          </p:cNvPr>
          <p:cNvGrpSpPr/>
          <p:nvPr/>
        </p:nvGrpSpPr>
        <p:grpSpPr>
          <a:xfrm>
            <a:off x="4078100" y="2593009"/>
            <a:ext cx="1393770" cy="917724"/>
            <a:chOff x="4078100" y="2593009"/>
            <a:chExt cx="1393770" cy="917724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F26B631F-53BB-4A61-BA18-732AEAFA47B4}"/>
                </a:ext>
              </a:extLst>
            </p:cNvPr>
            <p:cNvSpPr txBox="1"/>
            <p:nvPr/>
          </p:nvSpPr>
          <p:spPr>
            <a:xfrm>
              <a:off x="4283477" y="2593009"/>
              <a:ext cx="11883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>
                  <a:solidFill>
                    <a:srgbClr val="512142"/>
                  </a:solidFill>
                  <a:latin typeface="Titillium Web" panose="00000500000000000000"/>
                </a:rPr>
                <a:t>70</a:t>
              </a:r>
              <a:r>
                <a:rPr lang="en-GB" sz="2000" dirty="0">
                  <a:solidFill>
                    <a:srgbClr val="512142"/>
                  </a:solidFill>
                  <a:latin typeface="Titillium Web" panose="00000500000000000000"/>
                </a:rPr>
                <a:t>%</a:t>
              </a:r>
              <a:endParaRPr lang="en-GB" sz="2400" dirty="0">
                <a:solidFill>
                  <a:srgbClr val="512142"/>
                </a:solidFill>
                <a:latin typeface="Titillium Web" panose="00000500000000000000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F4148F43-982B-41AA-B43B-2856E0823D52}"/>
                </a:ext>
              </a:extLst>
            </p:cNvPr>
            <p:cNvSpPr/>
            <p:nvPr/>
          </p:nvSpPr>
          <p:spPr>
            <a:xfrm>
              <a:off x="4078100" y="3110623"/>
              <a:ext cx="138614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000" dirty="0">
                  <a:solidFill>
                    <a:srgbClr val="512142"/>
                  </a:solidFill>
                  <a:latin typeface="Titillium Web" panose="00000500000000000000"/>
                </a:rPr>
                <a:t>Reduction in Genuine Transactions Declined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6B079D33-D9CF-45A1-A875-ED9EDA908F9A}"/>
              </a:ext>
            </a:extLst>
          </p:cNvPr>
          <p:cNvGrpSpPr/>
          <p:nvPr/>
        </p:nvGrpSpPr>
        <p:grpSpPr>
          <a:xfrm>
            <a:off x="5683513" y="2610861"/>
            <a:ext cx="1685314" cy="894993"/>
            <a:chOff x="5683513" y="2610861"/>
            <a:chExt cx="1685314" cy="894993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3D5D8B07-1B42-49FF-B5D3-C835802C3971}"/>
                </a:ext>
              </a:extLst>
            </p:cNvPr>
            <p:cNvSpPr txBox="1"/>
            <p:nvPr/>
          </p:nvSpPr>
          <p:spPr>
            <a:xfrm>
              <a:off x="6101380" y="2610861"/>
              <a:ext cx="11883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>
                  <a:solidFill>
                    <a:srgbClr val="512142"/>
                  </a:solidFill>
                  <a:latin typeface="Titillium Web" panose="00000500000000000000"/>
                </a:rPr>
                <a:t>80</a:t>
              </a:r>
              <a:r>
                <a:rPr lang="en-GB" sz="2000" dirty="0">
                  <a:solidFill>
                    <a:srgbClr val="512142"/>
                  </a:solidFill>
                  <a:latin typeface="Titillium Web" panose="00000500000000000000"/>
                </a:rPr>
                <a:t>%</a:t>
              </a:r>
              <a:endParaRPr lang="en-GB" sz="2400" dirty="0">
                <a:solidFill>
                  <a:srgbClr val="512142"/>
                </a:solidFill>
                <a:latin typeface="Titillium Web" panose="00000500000000000000"/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89C34BD7-335D-47E7-92B2-FF1ADA19313F}"/>
                </a:ext>
              </a:extLst>
            </p:cNvPr>
            <p:cNvSpPr/>
            <p:nvPr/>
          </p:nvSpPr>
          <p:spPr>
            <a:xfrm>
              <a:off x="5683513" y="3105744"/>
              <a:ext cx="168531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000" dirty="0">
                  <a:solidFill>
                    <a:srgbClr val="512142"/>
                  </a:solidFill>
                  <a:latin typeface="Titillium Web" panose="00000500000000000000"/>
                </a:rPr>
                <a:t>Reduction in Genuine Transactions Declined (CNP) </a:t>
              </a:r>
            </a:p>
          </p:txBody>
        </p:sp>
      </p:grpSp>
      <p:sp>
        <p:nvSpPr>
          <p:cNvPr id="100" name="Rectangle: Rounded Corners 9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FC73AF9-9DF3-42A1-9209-662D36B091E5}"/>
              </a:ext>
            </a:extLst>
          </p:cNvPr>
          <p:cNvSpPr/>
          <p:nvPr/>
        </p:nvSpPr>
        <p:spPr>
          <a:xfrm>
            <a:off x="614354" y="3864461"/>
            <a:ext cx="215931" cy="554229"/>
          </a:xfrm>
          <a:prstGeom prst="roundRect">
            <a:avLst>
              <a:gd name="adj" fmla="val 42294"/>
            </a:avLst>
          </a:prstGeom>
          <a:solidFill>
            <a:schemeClr val="bg1"/>
          </a:solidFill>
          <a:ln w="19050">
            <a:solidFill>
              <a:srgbClr val="5121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1" name="Flowchart: Connector 10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B424748-3BF5-47C3-B981-1EE131326FF3}"/>
              </a:ext>
            </a:extLst>
          </p:cNvPr>
          <p:cNvSpPr/>
          <p:nvPr/>
        </p:nvSpPr>
        <p:spPr>
          <a:xfrm>
            <a:off x="634636" y="4180924"/>
            <a:ext cx="171893" cy="165547"/>
          </a:xfrm>
          <a:prstGeom prst="flowChartConnector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512142"/>
              </a:solidFill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557F841E-3B01-47D9-AF34-6AF39A1F7ECC}"/>
              </a:ext>
            </a:extLst>
          </p:cNvPr>
          <p:cNvSpPr txBox="1"/>
          <p:nvPr/>
        </p:nvSpPr>
        <p:spPr>
          <a:xfrm>
            <a:off x="3661076" y="1293637"/>
            <a:ext cx="45776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512142"/>
                </a:solidFill>
                <a:latin typeface="Titillium Web" panose="020B0604020202020204" charset="0"/>
              </a:rPr>
              <a:t>Number of False Positives Using Adaptive </a:t>
            </a:r>
            <a:r>
              <a:rPr lang="en-GB" sz="1000" dirty="0" err="1">
                <a:solidFill>
                  <a:srgbClr val="512142"/>
                </a:solidFill>
                <a:latin typeface="Titillium Web" panose="020B0604020202020204" charset="0"/>
              </a:rPr>
              <a:t>Behavioral</a:t>
            </a:r>
            <a:r>
              <a:rPr lang="en-GB" sz="1000" dirty="0">
                <a:solidFill>
                  <a:srgbClr val="512142"/>
                </a:solidFill>
                <a:latin typeface="Titillium Web" panose="020B0604020202020204" charset="0"/>
              </a:rPr>
              <a:t> Analytics in </a:t>
            </a:r>
            <a:r>
              <a:rPr lang="en-GB" sz="1000" b="1" dirty="0">
                <a:solidFill>
                  <a:srgbClr val="512142"/>
                </a:solidFill>
                <a:latin typeface="Titillium Web" panose="020B0604020202020204" charset="0"/>
              </a:rPr>
              <a:t>Real-Time</a:t>
            </a:r>
          </a:p>
        </p:txBody>
      </p: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19B23BAC-2F90-4407-A94C-CFADE882A034}"/>
              </a:ext>
            </a:extLst>
          </p:cNvPr>
          <p:cNvSpPr/>
          <p:nvPr/>
        </p:nvSpPr>
        <p:spPr>
          <a:xfrm>
            <a:off x="4063670" y="2104823"/>
            <a:ext cx="4770201" cy="615640"/>
          </a:xfrm>
          <a:custGeom>
            <a:avLst/>
            <a:gdLst>
              <a:gd name="connsiteX0" fmla="*/ 0 w 4842934"/>
              <a:gd name="connsiteY0" fmla="*/ 212883 h 686716"/>
              <a:gd name="connsiteX1" fmla="*/ 150861 w 4842934"/>
              <a:gd name="connsiteY1" fmla="*/ 413004 h 686716"/>
              <a:gd name="connsiteX2" fmla="*/ 310958 w 4842934"/>
              <a:gd name="connsiteY2" fmla="*/ 163622 h 686716"/>
              <a:gd name="connsiteX3" fmla="*/ 766618 w 4842934"/>
              <a:gd name="connsiteY3" fmla="*/ 268301 h 686716"/>
              <a:gd name="connsiteX4" fmla="*/ 920558 w 4842934"/>
              <a:gd name="connsiteY4" fmla="*/ 37392 h 686716"/>
              <a:gd name="connsiteX5" fmla="*/ 1083734 w 4842934"/>
              <a:gd name="connsiteY5" fmla="*/ 200568 h 686716"/>
              <a:gd name="connsiteX6" fmla="*/ 1213043 w 4842934"/>
              <a:gd name="connsiteY6" fmla="*/ 600810 h 686716"/>
              <a:gd name="connsiteX7" fmla="*/ 1293091 w 4842934"/>
              <a:gd name="connsiteY7" fmla="*/ 499210 h 686716"/>
              <a:gd name="connsiteX8" fmla="*/ 1379297 w 4842934"/>
              <a:gd name="connsiteY8" fmla="*/ 172859 h 686716"/>
              <a:gd name="connsiteX9" fmla="*/ 1548630 w 4842934"/>
              <a:gd name="connsiteY9" fmla="*/ 142071 h 686716"/>
              <a:gd name="connsiteX10" fmla="*/ 1862667 w 4842934"/>
              <a:gd name="connsiteY10" fmla="*/ 240592 h 686716"/>
              <a:gd name="connsiteX11" fmla="*/ 2016606 w 4842934"/>
              <a:gd name="connsiteY11" fmla="*/ 102047 h 686716"/>
              <a:gd name="connsiteX12" fmla="*/ 2189018 w 4842934"/>
              <a:gd name="connsiteY12" fmla="*/ 259065 h 686716"/>
              <a:gd name="connsiteX13" fmla="*/ 2309091 w 4842934"/>
              <a:gd name="connsiteY13" fmla="*/ 493053 h 686716"/>
              <a:gd name="connsiteX14" fmla="*/ 2410691 w 4842934"/>
              <a:gd name="connsiteY14" fmla="*/ 336034 h 686716"/>
              <a:gd name="connsiteX15" fmla="*/ 2496897 w 4842934"/>
              <a:gd name="connsiteY15" fmla="*/ 132834 h 686716"/>
              <a:gd name="connsiteX16" fmla="*/ 2635443 w 4842934"/>
              <a:gd name="connsiteY16" fmla="*/ 228277 h 686716"/>
              <a:gd name="connsiteX17" fmla="*/ 2949479 w 4842934"/>
              <a:gd name="connsiteY17" fmla="*/ 160544 h 686716"/>
              <a:gd name="connsiteX18" fmla="*/ 3103418 w 4842934"/>
              <a:gd name="connsiteY18" fmla="*/ 249828 h 686716"/>
              <a:gd name="connsiteX19" fmla="*/ 3281988 w 4842934"/>
              <a:gd name="connsiteY19" fmla="*/ 447 h 686716"/>
              <a:gd name="connsiteX20" fmla="*/ 3442085 w 4842934"/>
              <a:gd name="connsiteY20" fmla="*/ 197489 h 686716"/>
              <a:gd name="connsiteX21" fmla="*/ 3577552 w 4842934"/>
              <a:gd name="connsiteY21" fmla="*/ 511525 h 686716"/>
              <a:gd name="connsiteX22" fmla="*/ 3734570 w 4842934"/>
              <a:gd name="connsiteY22" fmla="*/ 71259 h 686716"/>
              <a:gd name="connsiteX23" fmla="*/ 3922376 w 4842934"/>
              <a:gd name="connsiteY23" fmla="*/ 86653 h 686716"/>
              <a:gd name="connsiteX24" fmla="*/ 4085552 w 4842934"/>
              <a:gd name="connsiteY24" fmla="*/ 179016 h 686716"/>
              <a:gd name="connsiteX25" fmla="*/ 4217940 w 4842934"/>
              <a:gd name="connsiteY25" fmla="*/ 179016 h 686716"/>
              <a:gd name="connsiteX26" fmla="*/ 4338012 w 4842934"/>
              <a:gd name="connsiteY26" fmla="*/ 65101 h 686716"/>
              <a:gd name="connsiteX27" fmla="*/ 4516582 w 4842934"/>
              <a:gd name="connsiteY27" fmla="*/ 314483 h 686716"/>
              <a:gd name="connsiteX28" fmla="*/ 4667443 w 4842934"/>
              <a:gd name="connsiteY28" fmla="*/ 613125 h 686716"/>
              <a:gd name="connsiteX29" fmla="*/ 4698230 w 4842934"/>
              <a:gd name="connsiteY29" fmla="*/ 650071 h 686716"/>
              <a:gd name="connsiteX30" fmla="*/ 4842934 w 4842934"/>
              <a:gd name="connsiteY30" fmla="*/ 157465 h 686716"/>
              <a:gd name="connsiteX0" fmla="*/ 0 w 4842934"/>
              <a:gd name="connsiteY0" fmla="*/ 212883 h 616288"/>
              <a:gd name="connsiteX1" fmla="*/ 150861 w 4842934"/>
              <a:gd name="connsiteY1" fmla="*/ 413004 h 616288"/>
              <a:gd name="connsiteX2" fmla="*/ 310958 w 4842934"/>
              <a:gd name="connsiteY2" fmla="*/ 163622 h 616288"/>
              <a:gd name="connsiteX3" fmla="*/ 766618 w 4842934"/>
              <a:gd name="connsiteY3" fmla="*/ 268301 h 616288"/>
              <a:gd name="connsiteX4" fmla="*/ 920558 w 4842934"/>
              <a:gd name="connsiteY4" fmla="*/ 37392 h 616288"/>
              <a:gd name="connsiteX5" fmla="*/ 1083734 w 4842934"/>
              <a:gd name="connsiteY5" fmla="*/ 200568 h 616288"/>
              <a:gd name="connsiteX6" fmla="*/ 1213043 w 4842934"/>
              <a:gd name="connsiteY6" fmla="*/ 600810 h 616288"/>
              <a:gd name="connsiteX7" fmla="*/ 1293091 w 4842934"/>
              <a:gd name="connsiteY7" fmla="*/ 499210 h 616288"/>
              <a:gd name="connsiteX8" fmla="*/ 1379297 w 4842934"/>
              <a:gd name="connsiteY8" fmla="*/ 172859 h 616288"/>
              <a:gd name="connsiteX9" fmla="*/ 1548630 w 4842934"/>
              <a:gd name="connsiteY9" fmla="*/ 142071 h 616288"/>
              <a:gd name="connsiteX10" fmla="*/ 1862667 w 4842934"/>
              <a:gd name="connsiteY10" fmla="*/ 240592 h 616288"/>
              <a:gd name="connsiteX11" fmla="*/ 2016606 w 4842934"/>
              <a:gd name="connsiteY11" fmla="*/ 102047 h 616288"/>
              <a:gd name="connsiteX12" fmla="*/ 2189018 w 4842934"/>
              <a:gd name="connsiteY12" fmla="*/ 259065 h 616288"/>
              <a:gd name="connsiteX13" fmla="*/ 2309091 w 4842934"/>
              <a:gd name="connsiteY13" fmla="*/ 493053 h 616288"/>
              <a:gd name="connsiteX14" fmla="*/ 2410691 w 4842934"/>
              <a:gd name="connsiteY14" fmla="*/ 336034 h 616288"/>
              <a:gd name="connsiteX15" fmla="*/ 2496897 w 4842934"/>
              <a:gd name="connsiteY15" fmla="*/ 132834 h 616288"/>
              <a:gd name="connsiteX16" fmla="*/ 2635443 w 4842934"/>
              <a:gd name="connsiteY16" fmla="*/ 228277 h 616288"/>
              <a:gd name="connsiteX17" fmla="*/ 2949479 w 4842934"/>
              <a:gd name="connsiteY17" fmla="*/ 160544 h 616288"/>
              <a:gd name="connsiteX18" fmla="*/ 3103418 w 4842934"/>
              <a:gd name="connsiteY18" fmla="*/ 249828 h 616288"/>
              <a:gd name="connsiteX19" fmla="*/ 3281988 w 4842934"/>
              <a:gd name="connsiteY19" fmla="*/ 447 h 616288"/>
              <a:gd name="connsiteX20" fmla="*/ 3442085 w 4842934"/>
              <a:gd name="connsiteY20" fmla="*/ 197489 h 616288"/>
              <a:gd name="connsiteX21" fmla="*/ 3577552 w 4842934"/>
              <a:gd name="connsiteY21" fmla="*/ 511525 h 616288"/>
              <a:gd name="connsiteX22" fmla="*/ 3734570 w 4842934"/>
              <a:gd name="connsiteY22" fmla="*/ 71259 h 616288"/>
              <a:gd name="connsiteX23" fmla="*/ 3922376 w 4842934"/>
              <a:gd name="connsiteY23" fmla="*/ 86653 h 616288"/>
              <a:gd name="connsiteX24" fmla="*/ 4085552 w 4842934"/>
              <a:gd name="connsiteY24" fmla="*/ 179016 h 616288"/>
              <a:gd name="connsiteX25" fmla="*/ 4217940 w 4842934"/>
              <a:gd name="connsiteY25" fmla="*/ 179016 h 616288"/>
              <a:gd name="connsiteX26" fmla="*/ 4338012 w 4842934"/>
              <a:gd name="connsiteY26" fmla="*/ 65101 h 616288"/>
              <a:gd name="connsiteX27" fmla="*/ 4516582 w 4842934"/>
              <a:gd name="connsiteY27" fmla="*/ 314483 h 616288"/>
              <a:gd name="connsiteX28" fmla="*/ 4667443 w 4842934"/>
              <a:gd name="connsiteY28" fmla="*/ 613125 h 616288"/>
              <a:gd name="connsiteX29" fmla="*/ 4842934 w 4842934"/>
              <a:gd name="connsiteY29" fmla="*/ 157465 h 616288"/>
              <a:gd name="connsiteX0" fmla="*/ 0 w 4842934"/>
              <a:gd name="connsiteY0" fmla="*/ 212883 h 616288"/>
              <a:gd name="connsiteX1" fmla="*/ 150861 w 4842934"/>
              <a:gd name="connsiteY1" fmla="*/ 413004 h 616288"/>
              <a:gd name="connsiteX2" fmla="*/ 310958 w 4842934"/>
              <a:gd name="connsiteY2" fmla="*/ 163622 h 616288"/>
              <a:gd name="connsiteX3" fmla="*/ 766618 w 4842934"/>
              <a:gd name="connsiteY3" fmla="*/ 268301 h 616288"/>
              <a:gd name="connsiteX4" fmla="*/ 920558 w 4842934"/>
              <a:gd name="connsiteY4" fmla="*/ 37392 h 616288"/>
              <a:gd name="connsiteX5" fmla="*/ 1083734 w 4842934"/>
              <a:gd name="connsiteY5" fmla="*/ 200568 h 616288"/>
              <a:gd name="connsiteX6" fmla="*/ 1213043 w 4842934"/>
              <a:gd name="connsiteY6" fmla="*/ 600810 h 616288"/>
              <a:gd name="connsiteX7" fmla="*/ 1293091 w 4842934"/>
              <a:gd name="connsiteY7" fmla="*/ 499210 h 616288"/>
              <a:gd name="connsiteX8" fmla="*/ 1379297 w 4842934"/>
              <a:gd name="connsiteY8" fmla="*/ 172859 h 616288"/>
              <a:gd name="connsiteX9" fmla="*/ 1548630 w 4842934"/>
              <a:gd name="connsiteY9" fmla="*/ 142071 h 616288"/>
              <a:gd name="connsiteX10" fmla="*/ 1862667 w 4842934"/>
              <a:gd name="connsiteY10" fmla="*/ 240592 h 616288"/>
              <a:gd name="connsiteX11" fmla="*/ 2016606 w 4842934"/>
              <a:gd name="connsiteY11" fmla="*/ 102047 h 616288"/>
              <a:gd name="connsiteX12" fmla="*/ 2189018 w 4842934"/>
              <a:gd name="connsiteY12" fmla="*/ 259065 h 616288"/>
              <a:gd name="connsiteX13" fmla="*/ 2309091 w 4842934"/>
              <a:gd name="connsiteY13" fmla="*/ 493053 h 616288"/>
              <a:gd name="connsiteX14" fmla="*/ 2410691 w 4842934"/>
              <a:gd name="connsiteY14" fmla="*/ 336034 h 616288"/>
              <a:gd name="connsiteX15" fmla="*/ 2496897 w 4842934"/>
              <a:gd name="connsiteY15" fmla="*/ 132834 h 616288"/>
              <a:gd name="connsiteX16" fmla="*/ 2635443 w 4842934"/>
              <a:gd name="connsiteY16" fmla="*/ 228277 h 616288"/>
              <a:gd name="connsiteX17" fmla="*/ 2949479 w 4842934"/>
              <a:gd name="connsiteY17" fmla="*/ 160544 h 616288"/>
              <a:gd name="connsiteX18" fmla="*/ 3103418 w 4842934"/>
              <a:gd name="connsiteY18" fmla="*/ 249828 h 616288"/>
              <a:gd name="connsiteX19" fmla="*/ 3281988 w 4842934"/>
              <a:gd name="connsiteY19" fmla="*/ 447 h 616288"/>
              <a:gd name="connsiteX20" fmla="*/ 3442085 w 4842934"/>
              <a:gd name="connsiteY20" fmla="*/ 197489 h 616288"/>
              <a:gd name="connsiteX21" fmla="*/ 3577552 w 4842934"/>
              <a:gd name="connsiteY21" fmla="*/ 511525 h 616288"/>
              <a:gd name="connsiteX22" fmla="*/ 3734570 w 4842934"/>
              <a:gd name="connsiteY22" fmla="*/ 71259 h 616288"/>
              <a:gd name="connsiteX23" fmla="*/ 3922376 w 4842934"/>
              <a:gd name="connsiteY23" fmla="*/ 86653 h 616288"/>
              <a:gd name="connsiteX24" fmla="*/ 4085552 w 4842934"/>
              <a:gd name="connsiteY24" fmla="*/ 179016 h 616288"/>
              <a:gd name="connsiteX25" fmla="*/ 4217940 w 4842934"/>
              <a:gd name="connsiteY25" fmla="*/ 179016 h 616288"/>
              <a:gd name="connsiteX26" fmla="*/ 4338012 w 4842934"/>
              <a:gd name="connsiteY26" fmla="*/ 65101 h 616288"/>
              <a:gd name="connsiteX27" fmla="*/ 4516582 w 4842934"/>
              <a:gd name="connsiteY27" fmla="*/ 314483 h 616288"/>
              <a:gd name="connsiteX28" fmla="*/ 4667443 w 4842934"/>
              <a:gd name="connsiteY28" fmla="*/ 613125 h 616288"/>
              <a:gd name="connsiteX29" fmla="*/ 4842934 w 4842934"/>
              <a:gd name="connsiteY29" fmla="*/ 157465 h 616288"/>
              <a:gd name="connsiteX0" fmla="*/ 0 w 4842934"/>
              <a:gd name="connsiteY0" fmla="*/ 212883 h 616288"/>
              <a:gd name="connsiteX1" fmla="*/ 150861 w 4842934"/>
              <a:gd name="connsiteY1" fmla="*/ 413004 h 616288"/>
              <a:gd name="connsiteX2" fmla="*/ 310958 w 4842934"/>
              <a:gd name="connsiteY2" fmla="*/ 163622 h 616288"/>
              <a:gd name="connsiteX3" fmla="*/ 766618 w 4842934"/>
              <a:gd name="connsiteY3" fmla="*/ 268301 h 616288"/>
              <a:gd name="connsiteX4" fmla="*/ 920558 w 4842934"/>
              <a:gd name="connsiteY4" fmla="*/ 37392 h 616288"/>
              <a:gd name="connsiteX5" fmla="*/ 1083734 w 4842934"/>
              <a:gd name="connsiteY5" fmla="*/ 200568 h 616288"/>
              <a:gd name="connsiteX6" fmla="*/ 1213043 w 4842934"/>
              <a:gd name="connsiteY6" fmla="*/ 600810 h 616288"/>
              <a:gd name="connsiteX7" fmla="*/ 1293091 w 4842934"/>
              <a:gd name="connsiteY7" fmla="*/ 499210 h 616288"/>
              <a:gd name="connsiteX8" fmla="*/ 1379297 w 4842934"/>
              <a:gd name="connsiteY8" fmla="*/ 172859 h 616288"/>
              <a:gd name="connsiteX9" fmla="*/ 1548630 w 4842934"/>
              <a:gd name="connsiteY9" fmla="*/ 142071 h 616288"/>
              <a:gd name="connsiteX10" fmla="*/ 1862667 w 4842934"/>
              <a:gd name="connsiteY10" fmla="*/ 240592 h 616288"/>
              <a:gd name="connsiteX11" fmla="*/ 2016606 w 4842934"/>
              <a:gd name="connsiteY11" fmla="*/ 102047 h 616288"/>
              <a:gd name="connsiteX12" fmla="*/ 2189018 w 4842934"/>
              <a:gd name="connsiteY12" fmla="*/ 259065 h 616288"/>
              <a:gd name="connsiteX13" fmla="*/ 2309091 w 4842934"/>
              <a:gd name="connsiteY13" fmla="*/ 493053 h 616288"/>
              <a:gd name="connsiteX14" fmla="*/ 2410691 w 4842934"/>
              <a:gd name="connsiteY14" fmla="*/ 336034 h 616288"/>
              <a:gd name="connsiteX15" fmla="*/ 2496897 w 4842934"/>
              <a:gd name="connsiteY15" fmla="*/ 132834 h 616288"/>
              <a:gd name="connsiteX16" fmla="*/ 2635443 w 4842934"/>
              <a:gd name="connsiteY16" fmla="*/ 228277 h 616288"/>
              <a:gd name="connsiteX17" fmla="*/ 2949479 w 4842934"/>
              <a:gd name="connsiteY17" fmla="*/ 160544 h 616288"/>
              <a:gd name="connsiteX18" fmla="*/ 3103418 w 4842934"/>
              <a:gd name="connsiteY18" fmla="*/ 249828 h 616288"/>
              <a:gd name="connsiteX19" fmla="*/ 3281988 w 4842934"/>
              <a:gd name="connsiteY19" fmla="*/ 447 h 616288"/>
              <a:gd name="connsiteX20" fmla="*/ 3442085 w 4842934"/>
              <a:gd name="connsiteY20" fmla="*/ 197489 h 616288"/>
              <a:gd name="connsiteX21" fmla="*/ 3577552 w 4842934"/>
              <a:gd name="connsiteY21" fmla="*/ 511525 h 616288"/>
              <a:gd name="connsiteX22" fmla="*/ 3734570 w 4842934"/>
              <a:gd name="connsiteY22" fmla="*/ 71259 h 616288"/>
              <a:gd name="connsiteX23" fmla="*/ 3922376 w 4842934"/>
              <a:gd name="connsiteY23" fmla="*/ 86653 h 616288"/>
              <a:gd name="connsiteX24" fmla="*/ 4085552 w 4842934"/>
              <a:gd name="connsiteY24" fmla="*/ 179016 h 616288"/>
              <a:gd name="connsiteX25" fmla="*/ 4217940 w 4842934"/>
              <a:gd name="connsiteY25" fmla="*/ 179016 h 616288"/>
              <a:gd name="connsiteX26" fmla="*/ 4338012 w 4842934"/>
              <a:gd name="connsiteY26" fmla="*/ 65101 h 616288"/>
              <a:gd name="connsiteX27" fmla="*/ 4516582 w 4842934"/>
              <a:gd name="connsiteY27" fmla="*/ 314483 h 616288"/>
              <a:gd name="connsiteX28" fmla="*/ 4667443 w 4842934"/>
              <a:gd name="connsiteY28" fmla="*/ 613125 h 616288"/>
              <a:gd name="connsiteX29" fmla="*/ 4842934 w 4842934"/>
              <a:gd name="connsiteY29" fmla="*/ 157465 h 616288"/>
              <a:gd name="connsiteX0" fmla="*/ 0 w 4842934"/>
              <a:gd name="connsiteY0" fmla="*/ 212883 h 616288"/>
              <a:gd name="connsiteX1" fmla="*/ 150861 w 4842934"/>
              <a:gd name="connsiteY1" fmla="*/ 413004 h 616288"/>
              <a:gd name="connsiteX2" fmla="*/ 310958 w 4842934"/>
              <a:gd name="connsiteY2" fmla="*/ 163622 h 616288"/>
              <a:gd name="connsiteX3" fmla="*/ 766618 w 4842934"/>
              <a:gd name="connsiteY3" fmla="*/ 268301 h 616288"/>
              <a:gd name="connsiteX4" fmla="*/ 920558 w 4842934"/>
              <a:gd name="connsiteY4" fmla="*/ 37392 h 616288"/>
              <a:gd name="connsiteX5" fmla="*/ 1083734 w 4842934"/>
              <a:gd name="connsiteY5" fmla="*/ 200568 h 616288"/>
              <a:gd name="connsiteX6" fmla="*/ 1213043 w 4842934"/>
              <a:gd name="connsiteY6" fmla="*/ 600810 h 616288"/>
              <a:gd name="connsiteX7" fmla="*/ 1293091 w 4842934"/>
              <a:gd name="connsiteY7" fmla="*/ 499210 h 616288"/>
              <a:gd name="connsiteX8" fmla="*/ 1379297 w 4842934"/>
              <a:gd name="connsiteY8" fmla="*/ 172859 h 616288"/>
              <a:gd name="connsiteX9" fmla="*/ 1548630 w 4842934"/>
              <a:gd name="connsiteY9" fmla="*/ 142071 h 616288"/>
              <a:gd name="connsiteX10" fmla="*/ 1862667 w 4842934"/>
              <a:gd name="connsiteY10" fmla="*/ 240592 h 616288"/>
              <a:gd name="connsiteX11" fmla="*/ 2016606 w 4842934"/>
              <a:gd name="connsiteY11" fmla="*/ 102047 h 616288"/>
              <a:gd name="connsiteX12" fmla="*/ 2189018 w 4842934"/>
              <a:gd name="connsiteY12" fmla="*/ 259065 h 616288"/>
              <a:gd name="connsiteX13" fmla="*/ 2309091 w 4842934"/>
              <a:gd name="connsiteY13" fmla="*/ 493053 h 616288"/>
              <a:gd name="connsiteX14" fmla="*/ 2410691 w 4842934"/>
              <a:gd name="connsiteY14" fmla="*/ 336034 h 616288"/>
              <a:gd name="connsiteX15" fmla="*/ 2496897 w 4842934"/>
              <a:gd name="connsiteY15" fmla="*/ 132834 h 616288"/>
              <a:gd name="connsiteX16" fmla="*/ 2635443 w 4842934"/>
              <a:gd name="connsiteY16" fmla="*/ 228277 h 616288"/>
              <a:gd name="connsiteX17" fmla="*/ 2949479 w 4842934"/>
              <a:gd name="connsiteY17" fmla="*/ 160544 h 616288"/>
              <a:gd name="connsiteX18" fmla="*/ 3103418 w 4842934"/>
              <a:gd name="connsiteY18" fmla="*/ 249828 h 616288"/>
              <a:gd name="connsiteX19" fmla="*/ 3281988 w 4842934"/>
              <a:gd name="connsiteY19" fmla="*/ 447 h 616288"/>
              <a:gd name="connsiteX20" fmla="*/ 3442085 w 4842934"/>
              <a:gd name="connsiteY20" fmla="*/ 197489 h 616288"/>
              <a:gd name="connsiteX21" fmla="*/ 3577552 w 4842934"/>
              <a:gd name="connsiteY21" fmla="*/ 511525 h 616288"/>
              <a:gd name="connsiteX22" fmla="*/ 3734570 w 4842934"/>
              <a:gd name="connsiteY22" fmla="*/ 71259 h 616288"/>
              <a:gd name="connsiteX23" fmla="*/ 3922376 w 4842934"/>
              <a:gd name="connsiteY23" fmla="*/ 86653 h 616288"/>
              <a:gd name="connsiteX24" fmla="*/ 4085552 w 4842934"/>
              <a:gd name="connsiteY24" fmla="*/ 179016 h 616288"/>
              <a:gd name="connsiteX25" fmla="*/ 4217940 w 4842934"/>
              <a:gd name="connsiteY25" fmla="*/ 179016 h 616288"/>
              <a:gd name="connsiteX26" fmla="*/ 4338012 w 4842934"/>
              <a:gd name="connsiteY26" fmla="*/ 65101 h 616288"/>
              <a:gd name="connsiteX27" fmla="*/ 4516582 w 4842934"/>
              <a:gd name="connsiteY27" fmla="*/ 314483 h 616288"/>
              <a:gd name="connsiteX28" fmla="*/ 4667443 w 4842934"/>
              <a:gd name="connsiteY28" fmla="*/ 613125 h 616288"/>
              <a:gd name="connsiteX29" fmla="*/ 4842934 w 4842934"/>
              <a:gd name="connsiteY29" fmla="*/ 157465 h 616288"/>
              <a:gd name="connsiteX0" fmla="*/ 0 w 4842934"/>
              <a:gd name="connsiteY0" fmla="*/ 212883 h 616288"/>
              <a:gd name="connsiteX1" fmla="*/ 150861 w 4842934"/>
              <a:gd name="connsiteY1" fmla="*/ 413004 h 616288"/>
              <a:gd name="connsiteX2" fmla="*/ 310958 w 4842934"/>
              <a:gd name="connsiteY2" fmla="*/ 163622 h 616288"/>
              <a:gd name="connsiteX3" fmla="*/ 766618 w 4842934"/>
              <a:gd name="connsiteY3" fmla="*/ 268301 h 616288"/>
              <a:gd name="connsiteX4" fmla="*/ 920558 w 4842934"/>
              <a:gd name="connsiteY4" fmla="*/ 37392 h 616288"/>
              <a:gd name="connsiteX5" fmla="*/ 1083734 w 4842934"/>
              <a:gd name="connsiteY5" fmla="*/ 200568 h 616288"/>
              <a:gd name="connsiteX6" fmla="*/ 1213043 w 4842934"/>
              <a:gd name="connsiteY6" fmla="*/ 600810 h 616288"/>
              <a:gd name="connsiteX7" fmla="*/ 1293091 w 4842934"/>
              <a:gd name="connsiteY7" fmla="*/ 499210 h 616288"/>
              <a:gd name="connsiteX8" fmla="*/ 1379297 w 4842934"/>
              <a:gd name="connsiteY8" fmla="*/ 172859 h 616288"/>
              <a:gd name="connsiteX9" fmla="*/ 1548630 w 4842934"/>
              <a:gd name="connsiteY9" fmla="*/ 142071 h 616288"/>
              <a:gd name="connsiteX10" fmla="*/ 1862667 w 4842934"/>
              <a:gd name="connsiteY10" fmla="*/ 240592 h 616288"/>
              <a:gd name="connsiteX11" fmla="*/ 2016606 w 4842934"/>
              <a:gd name="connsiteY11" fmla="*/ 102047 h 616288"/>
              <a:gd name="connsiteX12" fmla="*/ 2189018 w 4842934"/>
              <a:gd name="connsiteY12" fmla="*/ 259065 h 616288"/>
              <a:gd name="connsiteX13" fmla="*/ 2309091 w 4842934"/>
              <a:gd name="connsiteY13" fmla="*/ 493053 h 616288"/>
              <a:gd name="connsiteX14" fmla="*/ 2410691 w 4842934"/>
              <a:gd name="connsiteY14" fmla="*/ 336034 h 616288"/>
              <a:gd name="connsiteX15" fmla="*/ 2496897 w 4842934"/>
              <a:gd name="connsiteY15" fmla="*/ 132834 h 616288"/>
              <a:gd name="connsiteX16" fmla="*/ 2635443 w 4842934"/>
              <a:gd name="connsiteY16" fmla="*/ 228277 h 616288"/>
              <a:gd name="connsiteX17" fmla="*/ 2949479 w 4842934"/>
              <a:gd name="connsiteY17" fmla="*/ 160544 h 616288"/>
              <a:gd name="connsiteX18" fmla="*/ 3103418 w 4842934"/>
              <a:gd name="connsiteY18" fmla="*/ 249828 h 616288"/>
              <a:gd name="connsiteX19" fmla="*/ 3281988 w 4842934"/>
              <a:gd name="connsiteY19" fmla="*/ 447 h 616288"/>
              <a:gd name="connsiteX20" fmla="*/ 3442085 w 4842934"/>
              <a:gd name="connsiteY20" fmla="*/ 197489 h 616288"/>
              <a:gd name="connsiteX21" fmla="*/ 3577552 w 4842934"/>
              <a:gd name="connsiteY21" fmla="*/ 511525 h 616288"/>
              <a:gd name="connsiteX22" fmla="*/ 3734570 w 4842934"/>
              <a:gd name="connsiteY22" fmla="*/ 71259 h 616288"/>
              <a:gd name="connsiteX23" fmla="*/ 3922376 w 4842934"/>
              <a:gd name="connsiteY23" fmla="*/ 86653 h 616288"/>
              <a:gd name="connsiteX24" fmla="*/ 4085552 w 4842934"/>
              <a:gd name="connsiteY24" fmla="*/ 179016 h 616288"/>
              <a:gd name="connsiteX25" fmla="*/ 4217940 w 4842934"/>
              <a:gd name="connsiteY25" fmla="*/ 179016 h 616288"/>
              <a:gd name="connsiteX26" fmla="*/ 4338012 w 4842934"/>
              <a:gd name="connsiteY26" fmla="*/ 65101 h 616288"/>
              <a:gd name="connsiteX27" fmla="*/ 4516582 w 4842934"/>
              <a:gd name="connsiteY27" fmla="*/ 314483 h 616288"/>
              <a:gd name="connsiteX28" fmla="*/ 4677454 w 4842934"/>
              <a:gd name="connsiteY28" fmla="*/ 566404 h 616288"/>
              <a:gd name="connsiteX29" fmla="*/ 4842934 w 4842934"/>
              <a:gd name="connsiteY29" fmla="*/ 157465 h 616288"/>
              <a:gd name="connsiteX0" fmla="*/ 0 w 4842934"/>
              <a:gd name="connsiteY0" fmla="*/ 212883 h 616288"/>
              <a:gd name="connsiteX1" fmla="*/ 150861 w 4842934"/>
              <a:gd name="connsiteY1" fmla="*/ 413004 h 616288"/>
              <a:gd name="connsiteX2" fmla="*/ 310958 w 4842934"/>
              <a:gd name="connsiteY2" fmla="*/ 163622 h 616288"/>
              <a:gd name="connsiteX3" fmla="*/ 766618 w 4842934"/>
              <a:gd name="connsiteY3" fmla="*/ 268301 h 616288"/>
              <a:gd name="connsiteX4" fmla="*/ 920558 w 4842934"/>
              <a:gd name="connsiteY4" fmla="*/ 37392 h 616288"/>
              <a:gd name="connsiteX5" fmla="*/ 1083734 w 4842934"/>
              <a:gd name="connsiteY5" fmla="*/ 200568 h 616288"/>
              <a:gd name="connsiteX6" fmla="*/ 1213043 w 4842934"/>
              <a:gd name="connsiteY6" fmla="*/ 600810 h 616288"/>
              <a:gd name="connsiteX7" fmla="*/ 1293091 w 4842934"/>
              <a:gd name="connsiteY7" fmla="*/ 499210 h 616288"/>
              <a:gd name="connsiteX8" fmla="*/ 1379297 w 4842934"/>
              <a:gd name="connsiteY8" fmla="*/ 172859 h 616288"/>
              <a:gd name="connsiteX9" fmla="*/ 1548630 w 4842934"/>
              <a:gd name="connsiteY9" fmla="*/ 142071 h 616288"/>
              <a:gd name="connsiteX10" fmla="*/ 1862667 w 4842934"/>
              <a:gd name="connsiteY10" fmla="*/ 240592 h 616288"/>
              <a:gd name="connsiteX11" fmla="*/ 2016606 w 4842934"/>
              <a:gd name="connsiteY11" fmla="*/ 102047 h 616288"/>
              <a:gd name="connsiteX12" fmla="*/ 2189018 w 4842934"/>
              <a:gd name="connsiteY12" fmla="*/ 259065 h 616288"/>
              <a:gd name="connsiteX13" fmla="*/ 2309091 w 4842934"/>
              <a:gd name="connsiteY13" fmla="*/ 493053 h 616288"/>
              <a:gd name="connsiteX14" fmla="*/ 2410691 w 4842934"/>
              <a:gd name="connsiteY14" fmla="*/ 336034 h 616288"/>
              <a:gd name="connsiteX15" fmla="*/ 2496897 w 4842934"/>
              <a:gd name="connsiteY15" fmla="*/ 132834 h 616288"/>
              <a:gd name="connsiteX16" fmla="*/ 2635443 w 4842934"/>
              <a:gd name="connsiteY16" fmla="*/ 228277 h 616288"/>
              <a:gd name="connsiteX17" fmla="*/ 2949479 w 4842934"/>
              <a:gd name="connsiteY17" fmla="*/ 160544 h 616288"/>
              <a:gd name="connsiteX18" fmla="*/ 3103418 w 4842934"/>
              <a:gd name="connsiteY18" fmla="*/ 249828 h 616288"/>
              <a:gd name="connsiteX19" fmla="*/ 3281988 w 4842934"/>
              <a:gd name="connsiteY19" fmla="*/ 447 h 616288"/>
              <a:gd name="connsiteX20" fmla="*/ 3442085 w 4842934"/>
              <a:gd name="connsiteY20" fmla="*/ 197489 h 616288"/>
              <a:gd name="connsiteX21" fmla="*/ 3577552 w 4842934"/>
              <a:gd name="connsiteY21" fmla="*/ 511525 h 616288"/>
              <a:gd name="connsiteX22" fmla="*/ 3734570 w 4842934"/>
              <a:gd name="connsiteY22" fmla="*/ 71259 h 616288"/>
              <a:gd name="connsiteX23" fmla="*/ 3922376 w 4842934"/>
              <a:gd name="connsiteY23" fmla="*/ 86653 h 616288"/>
              <a:gd name="connsiteX24" fmla="*/ 4085552 w 4842934"/>
              <a:gd name="connsiteY24" fmla="*/ 179016 h 616288"/>
              <a:gd name="connsiteX25" fmla="*/ 4217940 w 4842934"/>
              <a:gd name="connsiteY25" fmla="*/ 179016 h 616288"/>
              <a:gd name="connsiteX26" fmla="*/ 4338012 w 4842934"/>
              <a:gd name="connsiteY26" fmla="*/ 65101 h 616288"/>
              <a:gd name="connsiteX27" fmla="*/ 4516582 w 4842934"/>
              <a:gd name="connsiteY27" fmla="*/ 314483 h 616288"/>
              <a:gd name="connsiteX28" fmla="*/ 4677454 w 4842934"/>
              <a:gd name="connsiteY28" fmla="*/ 566404 h 616288"/>
              <a:gd name="connsiteX29" fmla="*/ 4842934 w 4842934"/>
              <a:gd name="connsiteY29" fmla="*/ 157465 h 616288"/>
              <a:gd name="connsiteX0" fmla="*/ 0 w 4882981"/>
              <a:gd name="connsiteY0" fmla="*/ 212883 h 616288"/>
              <a:gd name="connsiteX1" fmla="*/ 150861 w 4882981"/>
              <a:gd name="connsiteY1" fmla="*/ 413004 h 616288"/>
              <a:gd name="connsiteX2" fmla="*/ 310958 w 4882981"/>
              <a:gd name="connsiteY2" fmla="*/ 163622 h 616288"/>
              <a:gd name="connsiteX3" fmla="*/ 766618 w 4882981"/>
              <a:gd name="connsiteY3" fmla="*/ 268301 h 616288"/>
              <a:gd name="connsiteX4" fmla="*/ 920558 w 4882981"/>
              <a:gd name="connsiteY4" fmla="*/ 37392 h 616288"/>
              <a:gd name="connsiteX5" fmla="*/ 1083734 w 4882981"/>
              <a:gd name="connsiteY5" fmla="*/ 200568 h 616288"/>
              <a:gd name="connsiteX6" fmla="*/ 1213043 w 4882981"/>
              <a:gd name="connsiteY6" fmla="*/ 600810 h 616288"/>
              <a:gd name="connsiteX7" fmla="*/ 1293091 w 4882981"/>
              <a:gd name="connsiteY7" fmla="*/ 499210 h 616288"/>
              <a:gd name="connsiteX8" fmla="*/ 1379297 w 4882981"/>
              <a:gd name="connsiteY8" fmla="*/ 172859 h 616288"/>
              <a:gd name="connsiteX9" fmla="*/ 1548630 w 4882981"/>
              <a:gd name="connsiteY9" fmla="*/ 142071 h 616288"/>
              <a:gd name="connsiteX10" fmla="*/ 1862667 w 4882981"/>
              <a:gd name="connsiteY10" fmla="*/ 240592 h 616288"/>
              <a:gd name="connsiteX11" fmla="*/ 2016606 w 4882981"/>
              <a:gd name="connsiteY11" fmla="*/ 102047 h 616288"/>
              <a:gd name="connsiteX12" fmla="*/ 2189018 w 4882981"/>
              <a:gd name="connsiteY12" fmla="*/ 259065 h 616288"/>
              <a:gd name="connsiteX13" fmla="*/ 2309091 w 4882981"/>
              <a:gd name="connsiteY13" fmla="*/ 493053 h 616288"/>
              <a:gd name="connsiteX14" fmla="*/ 2410691 w 4882981"/>
              <a:gd name="connsiteY14" fmla="*/ 336034 h 616288"/>
              <a:gd name="connsiteX15" fmla="*/ 2496897 w 4882981"/>
              <a:gd name="connsiteY15" fmla="*/ 132834 h 616288"/>
              <a:gd name="connsiteX16" fmla="*/ 2635443 w 4882981"/>
              <a:gd name="connsiteY16" fmla="*/ 228277 h 616288"/>
              <a:gd name="connsiteX17" fmla="*/ 2949479 w 4882981"/>
              <a:gd name="connsiteY17" fmla="*/ 160544 h 616288"/>
              <a:gd name="connsiteX18" fmla="*/ 3103418 w 4882981"/>
              <a:gd name="connsiteY18" fmla="*/ 249828 h 616288"/>
              <a:gd name="connsiteX19" fmla="*/ 3281988 w 4882981"/>
              <a:gd name="connsiteY19" fmla="*/ 447 h 616288"/>
              <a:gd name="connsiteX20" fmla="*/ 3442085 w 4882981"/>
              <a:gd name="connsiteY20" fmla="*/ 197489 h 616288"/>
              <a:gd name="connsiteX21" fmla="*/ 3577552 w 4882981"/>
              <a:gd name="connsiteY21" fmla="*/ 511525 h 616288"/>
              <a:gd name="connsiteX22" fmla="*/ 3734570 w 4882981"/>
              <a:gd name="connsiteY22" fmla="*/ 71259 h 616288"/>
              <a:gd name="connsiteX23" fmla="*/ 3922376 w 4882981"/>
              <a:gd name="connsiteY23" fmla="*/ 86653 h 616288"/>
              <a:gd name="connsiteX24" fmla="*/ 4085552 w 4882981"/>
              <a:gd name="connsiteY24" fmla="*/ 179016 h 616288"/>
              <a:gd name="connsiteX25" fmla="*/ 4217940 w 4882981"/>
              <a:gd name="connsiteY25" fmla="*/ 179016 h 616288"/>
              <a:gd name="connsiteX26" fmla="*/ 4338012 w 4882981"/>
              <a:gd name="connsiteY26" fmla="*/ 65101 h 616288"/>
              <a:gd name="connsiteX27" fmla="*/ 4516582 w 4882981"/>
              <a:gd name="connsiteY27" fmla="*/ 314483 h 616288"/>
              <a:gd name="connsiteX28" fmla="*/ 4677454 w 4882981"/>
              <a:gd name="connsiteY28" fmla="*/ 566404 h 616288"/>
              <a:gd name="connsiteX29" fmla="*/ 4882981 w 4882981"/>
              <a:gd name="connsiteY29" fmla="*/ 167477 h 616288"/>
              <a:gd name="connsiteX0" fmla="*/ 0 w 4882981"/>
              <a:gd name="connsiteY0" fmla="*/ 212883 h 616288"/>
              <a:gd name="connsiteX1" fmla="*/ 150861 w 4882981"/>
              <a:gd name="connsiteY1" fmla="*/ 413004 h 616288"/>
              <a:gd name="connsiteX2" fmla="*/ 310958 w 4882981"/>
              <a:gd name="connsiteY2" fmla="*/ 163622 h 616288"/>
              <a:gd name="connsiteX3" fmla="*/ 766618 w 4882981"/>
              <a:gd name="connsiteY3" fmla="*/ 268301 h 616288"/>
              <a:gd name="connsiteX4" fmla="*/ 920558 w 4882981"/>
              <a:gd name="connsiteY4" fmla="*/ 37392 h 616288"/>
              <a:gd name="connsiteX5" fmla="*/ 1083734 w 4882981"/>
              <a:gd name="connsiteY5" fmla="*/ 200568 h 616288"/>
              <a:gd name="connsiteX6" fmla="*/ 1213043 w 4882981"/>
              <a:gd name="connsiteY6" fmla="*/ 600810 h 616288"/>
              <a:gd name="connsiteX7" fmla="*/ 1293091 w 4882981"/>
              <a:gd name="connsiteY7" fmla="*/ 499210 h 616288"/>
              <a:gd name="connsiteX8" fmla="*/ 1379297 w 4882981"/>
              <a:gd name="connsiteY8" fmla="*/ 172859 h 616288"/>
              <a:gd name="connsiteX9" fmla="*/ 1548630 w 4882981"/>
              <a:gd name="connsiteY9" fmla="*/ 142071 h 616288"/>
              <a:gd name="connsiteX10" fmla="*/ 1862667 w 4882981"/>
              <a:gd name="connsiteY10" fmla="*/ 240592 h 616288"/>
              <a:gd name="connsiteX11" fmla="*/ 2016606 w 4882981"/>
              <a:gd name="connsiteY11" fmla="*/ 102047 h 616288"/>
              <a:gd name="connsiteX12" fmla="*/ 2189018 w 4882981"/>
              <a:gd name="connsiteY12" fmla="*/ 259065 h 616288"/>
              <a:gd name="connsiteX13" fmla="*/ 2309091 w 4882981"/>
              <a:gd name="connsiteY13" fmla="*/ 493053 h 616288"/>
              <a:gd name="connsiteX14" fmla="*/ 2410691 w 4882981"/>
              <a:gd name="connsiteY14" fmla="*/ 336034 h 616288"/>
              <a:gd name="connsiteX15" fmla="*/ 2496897 w 4882981"/>
              <a:gd name="connsiteY15" fmla="*/ 132834 h 616288"/>
              <a:gd name="connsiteX16" fmla="*/ 2635443 w 4882981"/>
              <a:gd name="connsiteY16" fmla="*/ 228277 h 616288"/>
              <a:gd name="connsiteX17" fmla="*/ 2949479 w 4882981"/>
              <a:gd name="connsiteY17" fmla="*/ 160544 h 616288"/>
              <a:gd name="connsiteX18" fmla="*/ 3103418 w 4882981"/>
              <a:gd name="connsiteY18" fmla="*/ 249828 h 616288"/>
              <a:gd name="connsiteX19" fmla="*/ 3281988 w 4882981"/>
              <a:gd name="connsiteY19" fmla="*/ 447 h 616288"/>
              <a:gd name="connsiteX20" fmla="*/ 3442085 w 4882981"/>
              <a:gd name="connsiteY20" fmla="*/ 197489 h 616288"/>
              <a:gd name="connsiteX21" fmla="*/ 3577552 w 4882981"/>
              <a:gd name="connsiteY21" fmla="*/ 511525 h 616288"/>
              <a:gd name="connsiteX22" fmla="*/ 3734570 w 4882981"/>
              <a:gd name="connsiteY22" fmla="*/ 71259 h 616288"/>
              <a:gd name="connsiteX23" fmla="*/ 3922376 w 4882981"/>
              <a:gd name="connsiteY23" fmla="*/ 86653 h 616288"/>
              <a:gd name="connsiteX24" fmla="*/ 4085552 w 4882981"/>
              <a:gd name="connsiteY24" fmla="*/ 179016 h 616288"/>
              <a:gd name="connsiteX25" fmla="*/ 4217940 w 4882981"/>
              <a:gd name="connsiteY25" fmla="*/ 179016 h 616288"/>
              <a:gd name="connsiteX26" fmla="*/ 4338012 w 4882981"/>
              <a:gd name="connsiteY26" fmla="*/ 65101 h 616288"/>
              <a:gd name="connsiteX27" fmla="*/ 4516582 w 4882981"/>
              <a:gd name="connsiteY27" fmla="*/ 314483 h 616288"/>
              <a:gd name="connsiteX28" fmla="*/ 4677454 w 4882981"/>
              <a:gd name="connsiteY28" fmla="*/ 566404 h 616288"/>
              <a:gd name="connsiteX29" fmla="*/ 4882981 w 4882981"/>
              <a:gd name="connsiteY29" fmla="*/ 167477 h 616288"/>
              <a:gd name="connsiteX0" fmla="*/ 0 w 4882981"/>
              <a:gd name="connsiteY0" fmla="*/ 212949 h 616354"/>
              <a:gd name="connsiteX1" fmla="*/ 150861 w 4882981"/>
              <a:gd name="connsiteY1" fmla="*/ 413070 h 616354"/>
              <a:gd name="connsiteX2" fmla="*/ 310958 w 4882981"/>
              <a:gd name="connsiteY2" fmla="*/ 163688 h 616354"/>
              <a:gd name="connsiteX3" fmla="*/ 766618 w 4882981"/>
              <a:gd name="connsiteY3" fmla="*/ 268367 h 616354"/>
              <a:gd name="connsiteX4" fmla="*/ 920558 w 4882981"/>
              <a:gd name="connsiteY4" fmla="*/ 37458 h 616354"/>
              <a:gd name="connsiteX5" fmla="*/ 1083734 w 4882981"/>
              <a:gd name="connsiteY5" fmla="*/ 200634 h 616354"/>
              <a:gd name="connsiteX6" fmla="*/ 1213043 w 4882981"/>
              <a:gd name="connsiteY6" fmla="*/ 600876 h 616354"/>
              <a:gd name="connsiteX7" fmla="*/ 1293091 w 4882981"/>
              <a:gd name="connsiteY7" fmla="*/ 499276 h 616354"/>
              <a:gd name="connsiteX8" fmla="*/ 1379297 w 4882981"/>
              <a:gd name="connsiteY8" fmla="*/ 172925 h 616354"/>
              <a:gd name="connsiteX9" fmla="*/ 1548630 w 4882981"/>
              <a:gd name="connsiteY9" fmla="*/ 142137 h 616354"/>
              <a:gd name="connsiteX10" fmla="*/ 1862667 w 4882981"/>
              <a:gd name="connsiteY10" fmla="*/ 240658 h 616354"/>
              <a:gd name="connsiteX11" fmla="*/ 2016606 w 4882981"/>
              <a:gd name="connsiteY11" fmla="*/ 102113 h 616354"/>
              <a:gd name="connsiteX12" fmla="*/ 2189018 w 4882981"/>
              <a:gd name="connsiteY12" fmla="*/ 259131 h 616354"/>
              <a:gd name="connsiteX13" fmla="*/ 2309091 w 4882981"/>
              <a:gd name="connsiteY13" fmla="*/ 493119 h 616354"/>
              <a:gd name="connsiteX14" fmla="*/ 2410691 w 4882981"/>
              <a:gd name="connsiteY14" fmla="*/ 336100 h 616354"/>
              <a:gd name="connsiteX15" fmla="*/ 2496897 w 4882981"/>
              <a:gd name="connsiteY15" fmla="*/ 132900 h 616354"/>
              <a:gd name="connsiteX16" fmla="*/ 2635443 w 4882981"/>
              <a:gd name="connsiteY16" fmla="*/ 228343 h 616354"/>
              <a:gd name="connsiteX17" fmla="*/ 2949479 w 4882981"/>
              <a:gd name="connsiteY17" fmla="*/ 160610 h 616354"/>
              <a:gd name="connsiteX18" fmla="*/ 3103418 w 4882981"/>
              <a:gd name="connsiteY18" fmla="*/ 249894 h 616354"/>
              <a:gd name="connsiteX19" fmla="*/ 3281988 w 4882981"/>
              <a:gd name="connsiteY19" fmla="*/ 513 h 616354"/>
              <a:gd name="connsiteX20" fmla="*/ 3442085 w 4882981"/>
              <a:gd name="connsiteY20" fmla="*/ 197555 h 616354"/>
              <a:gd name="connsiteX21" fmla="*/ 3577552 w 4882981"/>
              <a:gd name="connsiteY21" fmla="*/ 511591 h 616354"/>
              <a:gd name="connsiteX22" fmla="*/ 3734570 w 4882981"/>
              <a:gd name="connsiteY22" fmla="*/ 71325 h 616354"/>
              <a:gd name="connsiteX23" fmla="*/ 3922376 w 4882981"/>
              <a:gd name="connsiteY23" fmla="*/ 86719 h 616354"/>
              <a:gd name="connsiteX24" fmla="*/ 4085552 w 4882981"/>
              <a:gd name="connsiteY24" fmla="*/ 179082 h 616354"/>
              <a:gd name="connsiteX25" fmla="*/ 4217940 w 4882981"/>
              <a:gd name="connsiteY25" fmla="*/ 179082 h 616354"/>
              <a:gd name="connsiteX26" fmla="*/ 4338012 w 4882981"/>
              <a:gd name="connsiteY26" fmla="*/ 65167 h 616354"/>
              <a:gd name="connsiteX27" fmla="*/ 4516582 w 4882981"/>
              <a:gd name="connsiteY27" fmla="*/ 314549 h 616354"/>
              <a:gd name="connsiteX28" fmla="*/ 4677454 w 4882981"/>
              <a:gd name="connsiteY28" fmla="*/ 566470 h 616354"/>
              <a:gd name="connsiteX29" fmla="*/ 4882981 w 4882981"/>
              <a:gd name="connsiteY29" fmla="*/ 167543 h 616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882981" h="616354">
                <a:moveTo>
                  <a:pt x="0" y="212949"/>
                </a:moveTo>
                <a:cubicBezTo>
                  <a:pt x="49517" y="317114"/>
                  <a:pt x="99035" y="421280"/>
                  <a:pt x="150861" y="413070"/>
                </a:cubicBezTo>
                <a:cubicBezTo>
                  <a:pt x="202687" y="404860"/>
                  <a:pt x="208332" y="187805"/>
                  <a:pt x="310958" y="163688"/>
                </a:cubicBezTo>
                <a:cubicBezTo>
                  <a:pt x="413584" y="139571"/>
                  <a:pt x="665018" y="289405"/>
                  <a:pt x="766618" y="268367"/>
                </a:cubicBezTo>
                <a:cubicBezTo>
                  <a:pt x="868218" y="247329"/>
                  <a:pt x="867705" y="48747"/>
                  <a:pt x="920558" y="37458"/>
                </a:cubicBezTo>
                <a:cubicBezTo>
                  <a:pt x="973411" y="26169"/>
                  <a:pt x="1034987" y="106731"/>
                  <a:pt x="1083734" y="200634"/>
                </a:cubicBezTo>
                <a:cubicBezTo>
                  <a:pt x="1132481" y="294537"/>
                  <a:pt x="1178150" y="551102"/>
                  <a:pt x="1213043" y="600876"/>
                </a:cubicBezTo>
                <a:cubicBezTo>
                  <a:pt x="1247936" y="650650"/>
                  <a:pt x="1265382" y="570601"/>
                  <a:pt x="1293091" y="499276"/>
                </a:cubicBezTo>
                <a:cubicBezTo>
                  <a:pt x="1320800" y="427951"/>
                  <a:pt x="1336707" y="232448"/>
                  <a:pt x="1379297" y="172925"/>
                </a:cubicBezTo>
                <a:cubicBezTo>
                  <a:pt x="1421887" y="113402"/>
                  <a:pt x="1468068" y="130848"/>
                  <a:pt x="1548630" y="142137"/>
                </a:cubicBezTo>
                <a:cubicBezTo>
                  <a:pt x="1629192" y="153426"/>
                  <a:pt x="1784671" y="247329"/>
                  <a:pt x="1862667" y="240658"/>
                </a:cubicBezTo>
                <a:cubicBezTo>
                  <a:pt x="1940663" y="233987"/>
                  <a:pt x="1962214" y="99034"/>
                  <a:pt x="2016606" y="102113"/>
                </a:cubicBezTo>
                <a:cubicBezTo>
                  <a:pt x="2070998" y="105192"/>
                  <a:pt x="2140271" y="193963"/>
                  <a:pt x="2189018" y="259131"/>
                </a:cubicBezTo>
                <a:cubicBezTo>
                  <a:pt x="2237765" y="324299"/>
                  <a:pt x="2272145" y="480291"/>
                  <a:pt x="2309091" y="493119"/>
                </a:cubicBezTo>
                <a:cubicBezTo>
                  <a:pt x="2346037" y="505947"/>
                  <a:pt x="2379390" y="396137"/>
                  <a:pt x="2410691" y="336100"/>
                </a:cubicBezTo>
                <a:cubicBezTo>
                  <a:pt x="2441992" y="276063"/>
                  <a:pt x="2459438" y="150859"/>
                  <a:pt x="2496897" y="132900"/>
                </a:cubicBezTo>
                <a:cubicBezTo>
                  <a:pt x="2534356" y="114941"/>
                  <a:pt x="2560013" y="223725"/>
                  <a:pt x="2635443" y="228343"/>
                </a:cubicBezTo>
                <a:cubicBezTo>
                  <a:pt x="2710873" y="232961"/>
                  <a:pt x="2871483" y="157018"/>
                  <a:pt x="2949479" y="160610"/>
                </a:cubicBezTo>
                <a:cubicBezTo>
                  <a:pt x="3027475" y="164202"/>
                  <a:pt x="3048000" y="276577"/>
                  <a:pt x="3103418" y="249894"/>
                </a:cubicBezTo>
                <a:cubicBezTo>
                  <a:pt x="3158836" y="223211"/>
                  <a:pt x="3225544" y="9236"/>
                  <a:pt x="3281988" y="513"/>
                </a:cubicBezTo>
                <a:cubicBezTo>
                  <a:pt x="3338433" y="-8210"/>
                  <a:pt x="3339428" y="95689"/>
                  <a:pt x="3442085" y="197555"/>
                </a:cubicBezTo>
                <a:cubicBezTo>
                  <a:pt x="3544742" y="299421"/>
                  <a:pt x="3452049" y="492583"/>
                  <a:pt x="3577552" y="511591"/>
                </a:cubicBezTo>
                <a:cubicBezTo>
                  <a:pt x="3703055" y="530599"/>
                  <a:pt x="3677099" y="142137"/>
                  <a:pt x="3734570" y="71325"/>
                </a:cubicBezTo>
                <a:cubicBezTo>
                  <a:pt x="3792041" y="513"/>
                  <a:pt x="3863879" y="68760"/>
                  <a:pt x="3922376" y="86719"/>
                </a:cubicBezTo>
                <a:cubicBezTo>
                  <a:pt x="3980873" y="104678"/>
                  <a:pt x="4036291" y="163688"/>
                  <a:pt x="4085552" y="179082"/>
                </a:cubicBezTo>
                <a:cubicBezTo>
                  <a:pt x="4134813" y="194476"/>
                  <a:pt x="4175863" y="198068"/>
                  <a:pt x="4217940" y="179082"/>
                </a:cubicBezTo>
                <a:cubicBezTo>
                  <a:pt x="4260017" y="160096"/>
                  <a:pt x="4288238" y="42589"/>
                  <a:pt x="4338012" y="65167"/>
                </a:cubicBezTo>
                <a:cubicBezTo>
                  <a:pt x="4387786" y="87745"/>
                  <a:pt x="4460008" y="230999"/>
                  <a:pt x="4516582" y="314549"/>
                </a:cubicBezTo>
                <a:cubicBezTo>
                  <a:pt x="4573156" y="398099"/>
                  <a:pt x="4616388" y="590971"/>
                  <a:pt x="4677454" y="566470"/>
                </a:cubicBezTo>
                <a:cubicBezTo>
                  <a:pt x="4738521" y="541969"/>
                  <a:pt x="4816386" y="149007"/>
                  <a:pt x="4882981" y="167543"/>
                </a:cubicBezTo>
              </a:path>
            </a:pathLst>
          </a:custGeom>
          <a:noFill/>
          <a:ln w="28575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04" name="Info">
            <a:extLst>
              <a:ext uri="{FF2B5EF4-FFF2-40B4-BE49-F238E27FC236}">
                <a16:creationId xmlns:a16="http://schemas.microsoft.com/office/drawing/2014/main" id="{AC25204C-0E7E-4E86-B16A-0AFE551B3C2B}"/>
              </a:ext>
            </a:extLst>
          </p:cNvPr>
          <p:cNvGrpSpPr/>
          <p:nvPr/>
        </p:nvGrpSpPr>
        <p:grpSpPr>
          <a:xfrm>
            <a:off x="8952124" y="47193"/>
            <a:ext cx="261386" cy="198305"/>
            <a:chOff x="8952124" y="42598"/>
            <a:chExt cx="261386" cy="19830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id="{30A1F8E8-E6C2-4610-A774-06F18C5F205A}"/>
                </a:ext>
              </a:extLst>
            </p:cNvPr>
            <p:cNvSpPr/>
            <p:nvPr/>
          </p:nvSpPr>
          <p:spPr>
            <a:xfrm>
              <a:off x="8952124" y="42598"/>
              <a:ext cx="261386" cy="189868"/>
            </a:xfrm>
            <a:prstGeom prst="roundRect">
              <a:avLst/>
            </a:prstGeom>
            <a:solidFill>
              <a:srgbClr val="82366A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6" name="Graphic 105" descr="Information">
              <a:extLst>
                <a:ext uri="{FF2B5EF4-FFF2-40B4-BE49-F238E27FC236}">
                  <a16:creationId xmlns:a16="http://schemas.microsoft.com/office/drawing/2014/main" id="{25A92B58-8E49-4707-8405-602D44F76C3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2037" y="42612"/>
              <a:ext cx="198291" cy="198291"/>
            </a:xfrm>
            <a:prstGeom prst="rect">
              <a:avLst/>
            </a:prstGeom>
          </p:spPr>
        </p:pic>
      </p:grpSp>
      <p:grpSp>
        <p:nvGrpSpPr>
          <p:cNvPr id="107" name="Consent">
            <a:extLst>
              <a:ext uri="{FF2B5EF4-FFF2-40B4-BE49-F238E27FC236}">
                <a16:creationId xmlns:a16="http://schemas.microsoft.com/office/drawing/2014/main" id="{21B6CCCE-4799-4CB0-B453-0B321792E3D3}"/>
              </a:ext>
            </a:extLst>
          </p:cNvPr>
          <p:cNvGrpSpPr/>
          <p:nvPr/>
        </p:nvGrpSpPr>
        <p:grpSpPr>
          <a:xfrm>
            <a:off x="9163865" y="44340"/>
            <a:ext cx="3692497" cy="4542290"/>
            <a:chOff x="12216391" y="370485"/>
            <a:chExt cx="5157264" cy="6111316"/>
          </a:xfrm>
          <a:solidFill>
            <a:srgbClr val="82366A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B23FE5B4-DBFB-43E0-B468-785DFB5DFF04}"/>
                </a:ext>
              </a:extLst>
            </p:cNvPr>
            <p:cNvSpPr/>
            <p:nvPr/>
          </p:nvSpPr>
          <p:spPr>
            <a:xfrm>
              <a:off x="12216391" y="370485"/>
              <a:ext cx="5157264" cy="61113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58FAB298-4CF3-43A2-996E-5283E3E2DF73}"/>
                </a:ext>
              </a:extLst>
            </p:cNvPr>
            <p:cNvSpPr/>
            <p:nvPr/>
          </p:nvSpPr>
          <p:spPr>
            <a:xfrm>
              <a:off x="12357930" y="691969"/>
              <a:ext cx="5015724" cy="564543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GB" sz="4000" baseline="30000" dirty="0">
                  <a:solidFill>
                    <a:schemeClr val="bg1"/>
                  </a:solidFill>
                  <a:latin typeface="Titillium Web" panose="00000500000000000000" pitchFamily="2" charset="0"/>
                  <a:cs typeface="Arial" panose="020B0604020202020204" pitchFamily="34" charset="0"/>
                </a:rPr>
                <a:t>Card Not Present Fraud</a:t>
              </a:r>
            </a:p>
            <a:p>
              <a:r>
                <a:rPr lang="en-GB" baseline="30000" dirty="0">
                  <a:solidFill>
                    <a:schemeClr val="bg1"/>
                  </a:solidFill>
                  <a:latin typeface="Titillium Web" panose="00000500000000000000" pitchFamily="2" charset="0"/>
                  <a:cs typeface="Arial" panose="020B0604020202020204" pitchFamily="34" charset="0"/>
                </a:rPr>
                <a:t>A card not present transaction (CNP, MO/TO, Mail Order / Telephone Order, MOTOEC) is a payment card transaction made where the cardholder does not or cannot physically present the card for a merchant's visual examination at the time that an order is given and payment effected, such as for mail-order transactions by mail or fax, or over the telephone or Internet.</a:t>
              </a:r>
            </a:p>
            <a:p>
              <a:endParaRPr lang="en-GB" baseline="30000" dirty="0">
                <a:solidFill>
                  <a:schemeClr val="bg1"/>
                </a:solidFill>
                <a:latin typeface="Titillium Web" panose="00000500000000000000" pitchFamily="2" charset="0"/>
                <a:cs typeface="Arial" panose="020B0604020202020204" pitchFamily="34" charset="0"/>
              </a:endParaRPr>
            </a:p>
            <a:p>
              <a:r>
                <a:rPr lang="en-GB" baseline="30000" dirty="0">
                  <a:solidFill>
                    <a:schemeClr val="bg1"/>
                  </a:solidFill>
                  <a:latin typeface="Titillium Web" panose="00000500000000000000" pitchFamily="2" charset="0"/>
                  <a:cs typeface="Arial" panose="020B0604020202020204" pitchFamily="34" charset="0"/>
                </a:rPr>
                <a:t>Card not present transactions are a major route for credit card fraud, because it is difficult for a merchant to verify that the actual cardholder is indeed authorizing a purchase.</a:t>
              </a:r>
            </a:p>
            <a:p>
              <a:endParaRPr lang="en-GB" baseline="30000" dirty="0">
                <a:solidFill>
                  <a:schemeClr val="bg1"/>
                </a:solidFill>
                <a:latin typeface="Titillium Web" panose="00000500000000000000" pitchFamily="2" charset="0"/>
                <a:cs typeface="Arial" panose="020B0604020202020204" pitchFamily="34" charset="0"/>
              </a:endParaRPr>
            </a:p>
            <a:p>
              <a:r>
                <a:rPr lang="en-GB" baseline="30000" dirty="0">
                  <a:solidFill>
                    <a:schemeClr val="bg1"/>
                  </a:solidFill>
                  <a:latin typeface="Titillium Web" panose="00000500000000000000" pitchFamily="2" charset="0"/>
                  <a:cs typeface="Arial" panose="020B0604020202020204" pitchFamily="34" charset="0"/>
                </a:rPr>
                <a:t>If a fraudulent CNP transaction is reported, the acquiring bank hosting the merchant account that received the money from the fraudulent transaction must make restitution; whereas with a swiped (card present) transaction, the issuer of the card is liable for restitution.</a:t>
              </a: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7BF8F5CA-61DC-4F8F-BD50-E34CFFCDE85A}"/>
              </a:ext>
            </a:extLst>
          </p:cNvPr>
          <p:cNvGrpSpPr/>
          <p:nvPr/>
        </p:nvGrpSpPr>
        <p:grpSpPr>
          <a:xfrm>
            <a:off x="8976118" y="77735"/>
            <a:ext cx="158261" cy="155537"/>
            <a:chOff x="8347410" y="-202338"/>
            <a:chExt cx="158261" cy="155537"/>
          </a:xfrm>
        </p:grpSpPr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92BC5434-61DD-4AF5-9EA8-6C1E4D43A3FF}"/>
                </a:ext>
              </a:extLst>
            </p:cNvPr>
            <p:cNvSpPr/>
            <p:nvPr/>
          </p:nvSpPr>
          <p:spPr>
            <a:xfrm>
              <a:off x="8347410" y="-202338"/>
              <a:ext cx="158261" cy="1555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3" name="Graphic 112" descr="Close">
              <a:extLst>
                <a:ext uri="{FF2B5EF4-FFF2-40B4-BE49-F238E27FC236}">
                  <a16:creationId xmlns:a16="http://schemas.microsoft.com/office/drawing/2014/main" id="{092D87C6-804E-4030-9F2F-729F42A77D1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5094" y="-200603"/>
              <a:ext cx="144000" cy="14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32037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75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10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35" presetClass="path" presetSubtype="0" accel="50000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05556E-6 0 L -0.40677 0 " pathEditMode="relative" rAng="0" ptsTypes="AA" p14:bounceEnd="40000">
                                          <p:cBhvr>
                                            <p:cTn id="22" dur="2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34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"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Click" delay="0">
                        <p:tgtEl>
                          <p:spTgt spid="1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63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40677 0 L -3.05556E-6 0 " pathEditMode="relative" rAng="0" ptsTypes="AA">
                                          <p:cBhvr>
                                            <p:cTn id="30" dur="2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33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9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899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1"/>
                      </p:tgtEl>
                    </p:cond>
                  </p:nextCondLst>
                </p:seq>
              </p:childTnLst>
            </p:cTn>
          </p:par>
        </p:tnLst>
        <p:bldLst>
          <p:bldP spid="10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75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10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35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05556E-6 0 L -0.40677 0 " pathEditMode="relative" rAng="0" ptsTypes="AA">
                                          <p:cBhvr>
                                            <p:cTn id="22" dur="2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34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"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Click" delay="0">
                        <p:tgtEl>
                          <p:spTgt spid="1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63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40677 0 L -3.05556E-6 0 " pathEditMode="relative" rAng="0" ptsTypes="AA">
                                          <p:cBhvr>
                                            <p:cTn id="30" dur="2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33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9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899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1"/>
                      </p:tgtEl>
                    </p:cond>
                  </p:nextCondLst>
                </p:seq>
              </p:childTnLst>
            </p:cTn>
          </p:par>
        </p:tnLst>
        <p:bldLst>
          <p:bldP spid="103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Rectangle 175">
            <a:extLst>
              <a:ext uri="{FF2B5EF4-FFF2-40B4-BE49-F238E27FC236}">
                <a16:creationId xmlns:a16="http://schemas.microsoft.com/office/drawing/2014/main" id="{C866B15F-B662-4006-AFDF-8C7A400AAEC2}"/>
              </a:ext>
            </a:extLst>
          </p:cNvPr>
          <p:cNvSpPr/>
          <p:nvPr/>
        </p:nvSpPr>
        <p:spPr>
          <a:xfrm>
            <a:off x="352645" y="1248858"/>
            <a:ext cx="3042486" cy="2116845"/>
          </a:xfrm>
          <a:prstGeom prst="rect">
            <a:avLst/>
          </a:prstGeom>
          <a:solidFill>
            <a:srgbClr val="DADADA">
              <a:alpha val="21961"/>
            </a:srgb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A8DD8C1E-8209-457B-9483-5C0368A9B115}"/>
              </a:ext>
            </a:extLst>
          </p:cNvPr>
          <p:cNvSpPr/>
          <p:nvPr/>
        </p:nvSpPr>
        <p:spPr>
          <a:xfrm>
            <a:off x="648446" y="1795703"/>
            <a:ext cx="1720897" cy="583169"/>
          </a:xfrm>
          <a:prstGeom prst="rect">
            <a:avLst/>
          </a:prstGeom>
          <a:solidFill>
            <a:schemeClr val="bg1"/>
          </a:solidFill>
          <a:ln w="3175">
            <a:solidFill>
              <a:srgbClr val="5121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CE212907-B212-4047-94E6-E16C656F7927}"/>
              </a:ext>
            </a:extLst>
          </p:cNvPr>
          <p:cNvSpPr/>
          <p:nvPr/>
        </p:nvSpPr>
        <p:spPr>
          <a:xfrm>
            <a:off x="648447" y="2586852"/>
            <a:ext cx="1720896" cy="583169"/>
          </a:xfrm>
          <a:prstGeom prst="rect">
            <a:avLst/>
          </a:prstGeom>
          <a:solidFill>
            <a:schemeClr val="bg1"/>
          </a:solidFill>
          <a:ln w="3175">
            <a:solidFill>
              <a:srgbClr val="5121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E83A6888-35EB-4864-A35C-C1CFD0F5073C}"/>
              </a:ext>
            </a:extLst>
          </p:cNvPr>
          <p:cNvGrpSpPr/>
          <p:nvPr/>
        </p:nvGrpSpPr>
        <p:grpSpPr>
          <a:xfrm>
            <a:off x="3624896" y="1248858"/>
            <a:ext cx="5430353" cy="3245875"/>
            <a:chOff x="5820349" y="1961057"/>
            <a:chExt cx="6078862" cy="3859952"/>
          </a:xfrm>
          <a:solidFill>
            <a:srgbClr val="DADADA">
              <a:alpha val="21961"/>
            </a:srgbClr>
          </a:solidFill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D855C302-677A-4E7D-92A5-0DD16DD48861}"/>
                </a:ext>
              </a:extLst>
            </p:cNvPr>
            <p:cNvSpPr/>
            <p:nvPr/>
          </p:nvSpPr>
          <p:spPr>
            <a:xfrm>
              <a:off x="5820349" y="1961057"/>
              <a:ext cx="6078862" cy="3859952"/>
            </a:xfrm>
            <a:custGeom>
              <a:avLst/>
              <a:gdLst>
                <a:gd name="connsiteX0" fmla="*/ 0 w 2657891"/>
                <a:gd name="connsiteY0" fmla="*/ 0 h 1794143"/>
                <a:gd name="connsiteX1" fmla="*/ 0 w 2657891"/>
                <a:gd name="connsiteY1" fmla="*/ 1794143 h 1794143"/>
                <a:gd name="connsiteX2" fmla="*/ 2348648 w 2657891"/>
                <a:gd name="connsiteY2" fmla="*/ 1788811 h 1794143"/>
                <a:gd name="connsiteX3" fmla="*/ 2345982 w 2657891"/>
                <a:gd name="connsiteY3" fmla="*/ 1117007 h 1794143"/>
                <a:gd name="connsiteX4" fmla="*/ 2657891 w 2657891"/>
                <a:gd name="connsiteY4" fmla="*/ 930395 h 1794143"/>
                <a:gd name="connsiteX5" fmla="*/ 2345982 w 2657891"/>
                <a:gd name="connsiteY5" fmla="*/ 751781 h 1794143"/>
                <a:gd name="connsiteX6" fmla="*/ 2353980 w 2657891"/>
                <a:gd name="connsiteY6" fmla="*/ 0 h 1794143"/>
                <a:gd name="connsiteX7" fmla="*/ 0 w 2657891"/>
                <a:gd name="connsiteY7" fmla="*/ 0 h 1794143"/>
                <a:gd name="connsiteX0" fmla="*/ 0 w 2657891"/>
                <a:gd name="connsiteY0" fmla="*/ 0 h 1794143"/>
                <a:gd name="connsiteX1" fmla="*/ 0 w 2657891"/>
                <a:gd name="connsiteY1" fmla="*/ 1794143 h 1794143"/>
                <a:gd name="connsiteX2" fmla="*/ 2343316 w 2657891"/>
                <a:gd name="connsiteY2" fmla="*/ 1791477 h 1794143"/>
                <a:gd name="connsiteX3" fmla="*/ 2345982 w 2657891"/>
                <a:gd name="connsiteY3" fmla="*/ 1117007 h 1794143"/>
                <a:gd name="connsiteX4" fmla="*/ 2657891 w 2657891"/>
                <a:gd name="connsiteY4" fmla="*/ 930395 h 1794143"/>
                <a:gd name="connsiteX5" fmla="*/ 2345982 w 2657891"/>
                <a:gd name="connsiteY5" fmla="*/ 751781 h 1794143"/>
                <a:gd name="connsiteX6" fmla="*/ 2353980 w 2657891"/>
                <a:gd name="connsiteY6" fmla="*/ 0 h 1794143"/>
                <a:gd name="connsiteX7" fmla="*/ 0 w 2657891"/>
                <a:gd name="connsiteY7" fmla="*/ 0 h 1794143"/>
                <a:gd name="connsiteX0" fmla="*/ 0 w 2657891"/>
                <a:gd name="connsiteY0" fmla="*/ 0 h 1794143"/>
                <a:gd name="connsiteX1" fmla="*/ 0 w 2657891"/>
                <a:gd name="connsiteY1" fmla="*/ 1794143 h 1794143"/>
                <a:gd name="connsiteX2" fmla="*/ 2343316 w 2657891"/>
                <a:gd name="connsiteY2" fmla="*/ 1791477 h 1794143"/>
                <a:gd name="connsiteX3" fmla="*/ 2345982 w 2657891"/>
                <a:gd name="connsiteY3" fmla="*/ 1117007 h 1794143"/>
                <a:gd name="connsiteX4" fmla="*/ 2657891 w 2657891"/>
                <a:gd name="connsiteY4" fmla="*/ 930395 h 1794143"/>
                <a:gd name="connsiteX5" fmla="*/ 2345982 w 2657891"/>
                <a:gd name="connsiteY5" fmla="*/ 751781 h 1794143"/>
                <a:gd name="connsiteX6" fmla="*/ 2351314 w 2657891"/>
                <a:gd name="connsiteY6" fmla="*/ 0 h 1794143"/>
                <a:gd name="connsiteX7" fmla="*/ 0 w 2657891"/>
                <a:gd name="connsiteY7" fmla="*/ 0 h 1794143"/>
                <a:gd name="connsiteX0" fmla="*/ 0 w 2351314"/>
                <a:gd name="connsiteY0" fmla="*/ 0 h 1794143"/>
                <a:gd name="connsiteX1" fmla="*/ 0 w 2351314"/>
                <a:gd name="connsiteY1" fmla="*/ 1794143 h 1794143"/>
                <a:gd name="connsiteX2" fmla="*/ 2343316 w 2351314"/>
                <a:gd name="connsiteY2" fmla="*/ 1791477 h 1794143"/>
                <a:gd name="connsiteX3" fmla="*/ 2345982 w 2351314"/>
                <a:gd name="connsiteY3" fmla="*/ 1117007 h 1794143"/>
                <a:gd name="connsiteX4" fmla="*/ 2345982 w 2351314"/>
                <a:gd name="connsiteY4" fmla="*/ 751781 h 1794143"/>
                <a:gd name="connsiteX5" fmla="*/ 2351314 w 2351314"/>
                <a:gd name="connsiteY5" fmla="*/ 0 h 1794143"/>
                <a:gd name="connsiteX6" fmla="*/ 0 w 2351314"/>
                <a:gd name="connsiteY6" fmla="*/ 0 h 1794143"/>
                <a:gd name="connsiteX0" fmla="*/ 0 w 2351314"/>
                <a:gd name="connsiteY0" fmla="*/ 0 h 1794143"/>
                <a:gd name="connsiteX1" fmla="*/ 0 w 2351314"/>
                <a:gd name="connsiteY1" fmla="*/ 1794143 h 1794143"/>
                <a:gd name="connsiteX2" fmla="*/ 2343316 w 2351314"/>
                <a:gd name="connsiteY2" fmla="*/ 1791477 h 1794143"/>
                <a:gd name="connsiteX3" fmla="*/ 2345982 w 2351314"/>
                <a:gd name="connsiteY3" fmla="*/ 1117007 h 1794143"/>
                <a:gd name="connsiteX4" fmla="*/ 2351314 w 2351314"/>
                <a:gd name="connsiteY4" fmla="*/ 0 h 1794143"/>
                <a:gd name="connsiteX5" fmla="*/ 0 w 2351314"/>
                <a:gd name="connsiteY5" fmla="*/ 0 h 1794143"/>
                <a:gd name="connsiteX0" fmla="*/ 0 w 2640755"/>
                <a:gd name="connsiteY0" fmla="*/ 0 h 1794143"/>
                <a:gd name="connsiteX1" fmla="*/ 0 w 2640755"/>
                <a:gd name="connsiteY1" fmla="*/ 1794143 h 1794143"/>
                <a:gd name="connsiteX2" fmla="*/ 2343316 w 2640755"/>
                <a:gd name="connsiteY2" fmla="*/ 1791477 h 1794143"/>
                <a:gd name="connsiteX3" fmla="*/ 2351314 w 2640755"/>
                <a:gd name="connsiteY3" fmla="*/ 0 h 1794143"/>
                <a:gd name="connsiteX4" fmla="*/ 0 w 2640755"/>
                <a:gd name="connsiteY4" fmla="*/ 0 h 1794143"/>
                <a:gd name="connsiteX0" fmla="*/ 0 w 2521726"/>
                <a:gd name="connsiteY0" fmla="*/ 0 h 1794143"/>
                <a:gd name="connsiteX1" fmla="*/ 0 w 2521726"/>
                <a:gd name="connsiteY1" fmla="*/ 1794143 h 1794143"/>
                <a:gd name="connsiteX2" fmla="*/ 2343316 w 2521726"/>
                <a:gd name="connsiteY2" fmla="*/ 1791477 h 1794143"/>
                <a:gd name="connsiteX3" fmla="*/ 2351314 w 2521726"/>
                <a:gd name="connsiteY3" fmla="*/ 0 h 1794143"/>
                <a:gd name="connsiteX4" fmla="*/ 0 w 2521726"/>
                <a:gd name="connsiteY4" fmla="*/ 0 h 1794143"/>
                <a:gd name="connsiteX0" fmla="*/ 0 w 2352352"/>
                <a:gd name="connsiteY0" fmla="*/ 0 h 1794143"/>
                <a:gd name="connsiteX1" fmla="*/ 0 w 2352352"/>
                <a:gd name="connsiteY1" fmla="*/ 1794143 h 1794143"/>
                <a:gd name="connsiteX2" fmla="*/ 2343316 w 2352352"/>
                <a:gd name="connsiteY2" fmla="*/ 1791477 h 1794143"/>
                <a:gd name="connsiteX3" fmla="*/ 2351314 w 2352352"/>
                <a:gd name="connsiteY3" fmla="*/ 0 h 1794143"/>
                <a:gd name="connsiteX4" fmla="*/ 0 w 2352352"/>
                <a:gd name="connsiteY4" fmla="*/ 0 h 1794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2352" h="1794143">
                  <a:moveTo>
                    <a:pt x="0" y="0"/>
                  </a:moveTo>
                  <a:lnTo>
                    <a:pt x="0" y="1794143"/>
                  </a:lnTo>
                  <a:lnTo>
                    <a:pt x="2343316" y="1791477"/>
                  </a:lnTo>
                  <a:cubicBezTo>
                    <a:pt x="2338160" y="1757148"/>
                    <a:pt x="2356857" y="1766433"/>
                    <a:pt x="2351314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00327E83-2CA8-41BA-87D2-02E0BFB4AE6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651396" y="5627712"/>
              <a:ext cx="197844" cy="164448"/>
              <a:chOff x="12774525" y="4461877"/>
              <a:chExt cx="304594" cy="258296"/>
            </a:xfrm>
            <a:grpFill/>
          </p:grpSpPr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ACE465E5-5528-4024-8CF5-A7B1471E9960}"/>
                  </a:ext>
                </a:extLst>
              </p:cNvPr>
              <p:cNvCxnSpPr/>
              <p:nvPr/>
            </p:nvCxnSpPr>
            <p:spPr>
              <a:xfrm flipV="1">
                <a:off x="12774525" y="4461877"/>
                <a:ext cx="288982" cy="238048"/>
              </a:xfrm>
              <a:prstGeom prst="line">
                <a:avLst/>
              </a:pr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1B444C73-CB1C-4CA7-B651-427DD41EB378}"/>
                  </a:ext>
                </a:extLst>
              </p:cNvPr>
              <p:cNvCxnSpPr/>
              <p:nvPr/>
            </p:nvCxnSpPr>
            <p:spPr>
              <a:xfrm flipV="1">
                <a:off x="12879635" y="4557420"/>
                <a:ext cx="197379" cy="162589"/>
              </a:xfrm>
              <a:prstGeom prst="line">
                <a:avLst/>
              </a:pr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A1F19456-01A8-4D5F-A577-211A816F04E4}"/>
                  </a:ext>
                </a:extLst>
              </p:cNvPr>
              <p:cNvCxnSpPr/>
              <p:nvPr/>
            </p:nvCxnSpPr>
            <p:spPr>
              <a:xfrm flipV="1">
                <a:off x="12995409" y="4651218"/>
                <a:ext cx="83710" cy="68955"/>
              </a:xfrm>
              <a:prstGeom prst="line">
                <a:avLst/>
              </a:pr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9" name="Rectangle 108">
            <a:extLst>
              <a:ext uri="{FF2B5EF4-FFF2-40B4-BE49-F238E27FC236}">
                <a16:creationId xmlns:a16="http://schemas.microsoft.com/office/drawing/2014/main" id="{9922394A-82DF-4C81-8FFE-1210F72B864E}"/>
              </a:ext>
            </a:extLst>
          </p:cNvPr>
          <p:cNvSpPr/>
          <p:nvPr/>
        </p:nvSpPr>
        <p:spPr>
          <a:xfrm>
            <a:off x="352916" y="232466"/>
            <a:ext cx="8702333" cy="860312"/>
          </a:xfrm>
          <a:prstGeom prst="rect">
            <a:avLst/>
          </a:prstGeom>
          <a:solidFill>
            <a:srgbClr val="DADADA">
              <a:alpha val="21961"/>
            </a:srgb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49B126F4-7C0B-459C-8F92-AB80241ABCB8}"/>
              </a:ext>
            </a:extLst>
          </p:cNvPr>
          <p:cNvGrpSpPr>
            <a:grpSpLocks noChangeAspect="1"/>
          </p:cNvGrpSpPr>
          <p:nvPr/>
        </p:nvGrpSpPr>
        <p:grpSpPr>
          <a:xfrm>
            <a:off x="3863690" y="4279289"/>
            <a:ext cx="5044542" cy="215444"/>
            <a:chOff x="6344499" y="5358831"/>
            <a:chExt cx="5044542" cy="215444"/>
          </a:xfrm>
        </p:grpSpPr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FCA10639-03BD-438B-9DD9-8B1E9453FEA8}"/>
                </a:ext>
              </a:extLst>
            </p:cNvPr>
            <p:cNvCxnSpPr/>
            <p:nvPr/>
          </p:nvCxnSpPr>
          <p:spPr>
            <a:xfrm>
              <a:off x="6385867" y="5383850"/>
              <a:ext cx="5003174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5472150F-5E79-4167-8D71-03486A8A4EAD}"/>
                </a:ext>
              </a:extLst>
            </p:cNvPr>
            <p:cNvGrpSpPr/>
            <p:nvPr/>
          </p:nvGrpSpPr>
          <p:grpSpPr>
            <a:xfrm>
              <a:off x="6385867" y="5383181"/>
              <a:ext cx="4133284" cy="121600"/>
              <a:chOff x="6385867" y="5383849"/>
              <a:chExt cx="4133284" cy="419795"/>
            </a:xfrm>
          </p:grpSpPr>
          <p:cxnSp>
            <p:nvCxnSpPr>
              <p:cNvPr id="234" name="Straight Connector 233">
                <a:extLst>
                  <a:ext uri="{FF2B5EF4-FFF2-40B4-BE49-F238E27FC236}">
                    <a16:creationId xmlns:a16="http://schemas.microsoft.com/office/drawing/2014/main" id="{6CCAFAC4-3B20-49F3-A49F-5CB23CF499C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175970" y="5593747"/>
                <a:ext cx="419794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>
                <a:extLst>
                  <a:ext uri="{FF2B5EF4-FFF2-40B4-BE49-F238E27FC236}">
                    <a16:creationId xmlns:a16="http://schemas.microsoft.com/office/drawing/2014/main" id="{CE03ABD1-5E39-47AD-A6C5-140BBB59DA0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09633" y="5593747"/>
                <a:ext cx="419794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>
                <a:extLst>
                  <a:ext uri="{FF2B5EF4-FFF2-40B4-BE49-F238E27FC236}">
                    <a16:creationId xmlns:a16="http://schemas.microsoft.com/office/drawing/2014/main" id="{4FFF06D5-FEAF-4DF8-B14B-0E72D6E6DAB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8243296" y="5593746"/>
                <a:ext cx="419794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>
                <a:extLst>
                  <a:ext uri="{FF2B5EF4-FFF2-40B4-BE49-F238E27FC236}">
                    <a16:creationId xmlns:a16="http://schemas.microsoft.com/office/drawing/2014/main" id="{3B14EBBF-EFEC-42F5-8DAD-26241F1A202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9275591" y="5593746"/>
                <a:ext cx="419794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>
                <a:extLst>
                  <a:ext uri="{FF2B5EF4-FFF2-40B4-BE49-F238E27FC236}">
                    <a16:creationId xmlns:a16="http://schemas.microsoft.com/office/drawing/2014/main" id="{FE883FA3-A509-4E3A-8894-07564511B8A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0309254" y="5593746"/>
                <a:ext cx="419794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9" name="TextBox 228">
              <a:extLst>
                <a:ext uri="{FF2B5EF4-FFF2-40B4-BE49-F238E27FC236}">
                  <a16:creationId xmlns:a16="http://schemas.microsoft.com/office/drawing/2014/main" id="{05CD0D8B-057D-4DC3-96E6-810766FE41DB}"/>
                </a:ext>
              </a:extLst>
            </p:cNvPr>
            <p:cNvSpPr txBox="1"/>
            <p:nvPr/>
          </p:nvSpPr>
          <p:spPr>
            <a:xfrm>
              <a:off x="6344499" y="5358831"/>
              <a:ext cx="58966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tillium Web" panose="020B0604020202020204" charset="0"/>
                </a:rPr>
                <a:t>01 Feb</a:t>
              </a:r>
            </a:p>
          </p:txBody>
        </p:sp>
        <p:sp>
          <p:nvSpPr>
            <p:cNvPr id="230" name="TextBox 229">
              <a:extLst>
                <a:ext uri="{FF2B5EF4-FFF2-40B4-BE49-F238E27FC236}">
                  <a16:creationId xmlns:a16="http://schemas.microsoft.com/office/drawing/2014/main" id="{102288BD-E7CC-439F-B8A1-B710C35A744D}"/>
                </a:ext>
              </a:extLst>
            </p:cNvPr>
            <p:cNvSpPr txBox="1"/>
            <p:nvPr/>
          </p:nvSpPr>
          <p:spPr>
            <a:xfrm>
              <a:off x="7389581" y="5358831"/>
              <a:ext cx="58966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tillium Web" panose="020B0604020202020204" charset="0"/>
                </a:rPr>
                <a:t>08 Feb</a:t>
              </a:r>
            </a:p>
          </p:txBody>
        </p:sp>
        <p:sp>
          <p:nvSpPr>
            <p:cNvPr id="231" name="TextBox 230">
              <a:extLst>
                <a:ext uri="{FF2B5EF4-FFF2-40B4-BE49-F238E27FC236}">
                  <a16:creationId xmlns:a16="http://schemas.microsoft.com/office/drawing/2014/main" id="{63D89DD1-DFEE-438E-A676-E5FD52416712}"/>
                </a:ext>
              </a:extLst>
            </p:cNvPr>
            <p:cNvSpPr txBox="1"/>
            <p:nvPr/>
          </p:nvSpPr>
          <p:spPr>
            <a:xfrm>
              <a:off x="8425072" y="5358831"/>
              <a:ext cx="58966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tillium Web" panose="020B0604020202020204" charset="0"/>
                </a:rPr>
                <a:t>15 Feb</a:t>
              </a:r>
            </a:p>
          </p:txBody>
        </p:sp>
        <p:sp>
          <p:nvSpPr>
            <p:cNvPr id="232" name="TextBox 231">
              <a:extLst>
                <a:ext uri="{FF2B5EF4-FFF2-40B4-BE49-F238E27FC236}">
                  <a16:creationId xmlns:a16="http://schemas.microsoft.com/office/drawing/2014/main" id="{18B87FE0-282B-4271-968B-1B83C1B35E24}"/>
                </a:ext>
              </a:extLst>
            </p:cNvPr>
            <p:cNvSpPr txBox="1"/>
            <p:nvPr/>
          </p:nvSpPr>
          <p:spPr>
            <a:xfrm>
              <a:off x="9472111" y="5358831"/>
              <a:ext cx="58966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tillium Web" panose="020B0604020202020204" charset="0"/>
                </a:rPr>
                <a:t>22 Feb</a:t>
              </a:r>
            </a:p>
          </p:txBody>
        </p:sp>
        <p:sp>
          <p:nvSpPr>
            <p:cNvPr id="233" name="TextBox 232">
              <a:extLst>
                <a:ext uri="{FF2B5EF4-FFF2-40B4-BE49-F238E27FC236}">
                  <a16:creationId xmlns:a16="http://schemas.microsoft.com/office/drawing/2014/main" id="{A28821E3-49CC-4933-BF76-30959F35CAA0}"/>
                </a:ext>
              </a:extLst>
            </p:cNvPr>
            <p:cNvSpPr txBox="1"/>
            <p:nvPr/>
          </p:nvSpPr>
          <p:spPr>
            <a:xfrm>
              <a:off x="10519150" y="5358831"/>
              <a:ext cx="58966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tillium Web" panose="020B0604020202020204" charset="0"/>
                </a:rPr>
                <a:t>01 Mar</a:t>
              </a:r>
            </a:p>
          </p:txBody>
        </p:sp>
      </p:grp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2303ADFA-5C3A-4684-9058-96C768FC93EB}"/>
              </a:ext>
            </a:extLst>
          </p:cNvPr>
          <p:cNvGrpSpPr/>
          <p:nvPr/>
        </p:nvGrpSpPr>
        <p:grpSpPr>
          <a:xfrm>
            <a:off x="3566814" y="1765914"/>
            <a:ext cx="474847" cy="2528141"/>
            <a:chOff x="6174621" y="2576981"/>
            <a:chExt cx="474847" cy="2676551"/>
          </a:xfrm>
        </p:grpSpPr>
        <p:sp>
          <p:nvSpPr>
            <p:cNvPr id="240" name="TextBox 239">
              <a:extLst>
                <a:ext uri="{FF2B5EF4-FFF2-40B4-BE49-F238E27FC236}">
                  <a16:creationId xmlns:a16="http://schemas.microsoft.com/office/drawing/2014/main" id="{A070787A-D286-440E-B525-2B526169D2AA}"/>
                </a:ext>
              </a:extLst>
            </p:cNvPr>
            <p:cNvSpPr txBox="1"/>
            <p:nvPr/>
          </p:nvSpPr>
          <p:spPr>
            <a:xfrm>
              <a:off x="6359611" y="4999616"/>
              <a:ext cx="28985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tillium Web" panose="020B0604020202020204" charset="0"/>
                </a:rPr>
                <a:t>0</a:t>
              </a:r>
            </a:p>
          </p:txBody>
        </p:sp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1F290B06-29C1-46B0-8EAD-A5AEF45242BD}"/>
                </a:ext>
              </a:extLst>
            </p:cNvPr>
            <p:cNvGrpSpPr/>
            <p:nvPr/>
          </p:nvGrpSpPr>
          <p:grpSpPr>
            <a:xfrm>
              <a:off x="6174621" y="2576981"/>
              <a:ext cx="447267" cy="2069001"/>
              <a:chOff x="6174621" y="2576981"/>
              <a:chExt cx="447267" cy="2069001"/>
            </a:xfrm>
          </p:grpSpPr>
          <p:sp>
            <p:nvSpPr>
              <p:cNvPr id="242" name="TextBox 241">
                <a:extLst>
                  <a:ext uri="{FF2B5EF4-FFF2-40B4-BE49-F238E27FC236}">
                    <a16:creationId xmlns:a16="http://schemas.microsoft.com/office/drawing/2014/main" id="{5EC5E26E-9CD7-4E09-A647-55FEA66B793A}"/>
                  </a:ext>
                </a:extLst>
              </p:cNvPr>
              <p:cNvSpPr txBox="1"/>
              <p:nvPr/>
            </p:nvSpPr>
            <p:spPr>
              <a:xfrm>
                <a:off x="6176966" y="2576981"/>
                <a:ext cx="443021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tillium Web" panose="020B0604020202020204" charset="0"/>
                  </a:rPr>
                  <a:t>20K</a:t>
                </a:r>
              </a:p>
            </p:txBody>
          </p:sp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89ED0F17-86BB-4B24-9A43-6A94D1C7A825}"/>
                  </a:ext>
                </a:extLst>
              </p:cNvPr>
              <p:cNvSpPr txBox="1"/>
              <p:nvPr/>
            </p:nvSpPr>
            <p:spPr>
              <a:xfrm>
                <a:off x="6224587" y="4392066"/>
                <a:ext cx="394043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tillium Web" panose="020B0604020202020204" charset="0"/>
                  </a:rPr>
                  <a:t>5K</a:t>
                </a:r>
              </a:p>
            </p:txBody>
          </p:sp>
          <p:sp>
            <p:nvSpPr>
              <p:cNvPr id="244" name="TextBox 243">
                <a:extLst>
                  <a:ext uri="{FF2B5EF4-FFF2-40B4-BE49-F238E27FC236}">
                    <a16:creationId xmlns:a16="http://schemas.microsoft.com/office/drawing/2014/main" id="{8EF4463A-6FB0-47F0-B9E8-DE7066FDF651}"/>
                  </a:ext>
                </a:extLst>
              </p:cNvPr>
              <p:cNvSpPr txBox="1"/>
              <p:nvPr/>
            </p:nvSpPr>
            <p:spPr>
              <a:xfrm>
                <a:off x="6178867" y="3789568"/>
                <a:ext cx="443021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tillium Web" panose="020B0604020202020204" charset="0"/>
                  </a:rPr>
                  <a:t>10K</a:t>
                </a:r>
              </a:p>
            </p:txBody>
          </p:sp>
          <p:sp>
            <p:nvSpPr>
              <p:cNvPr id="245" name="TextBox 244">
                <a:extLst>
                  <a:ext uri="{FF2B5EF4-FFF2-40B4-BE49-F238E27FC236}">
                    <a16:creationId xmlns:a16="http://schemas.microsoft.com/office/drawing/2014/main" id="{B9325EB5-D2AF-4E6B-A9A7-933029615B1D}"/>
                  </a:ext>
                </a:extLst>
              </p:cNvPr>
              <p:cNvSpPr txBox="1"/>
              <p:nvPr/>
            </p:nvSpPr>
            <p:spPr>
              <a:xfrm>
                <a:off x="6174621" y="3185458"/>
                <a:ext cx="443021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tillium Web" panose="020B0604020202020204" charset="0"/>
                  </a:rPr>
                  <a:t>15K</a:t>
                </a:r>
              </a:p>
            </p:txBody>
          </p:sp>
        </p:grpSp>
      </p:grpSp>
      <p:sp>
        <p:nvSpPr>
          <p:cNvPr id="247" name="TextBox 246">
            <a:extLst>
              <a:ext uri="{FF2B5EF4-FFF2-40B4-BE49-F238E27FC236}">
                <a16:creationId xmlns:a16="http://schemas.microsoft.com/office/drawing/2014/main" id="{9B26B31A-EE4F-4BBD-80FA-1E6EF43FC0C9}"/>
              </a:ext>
            </a:extLst>
          </p:cNvPr>
          <p:cNvSpPr txBox="1"/>
          <p:nvPr/>
        </p:nvSpPr>
        <p:spPr>
          <a:xfrm>
            <a:off x="3663604" y="1295998"/>
            <a:ext cx="42886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FD7421"/>
                </a:solidFill>
                <a:latin typeface="Titillium Web" panose="020B0604020202020204" charset="0"/>
              </a:rPr>
              <a:t>Detection of a specific fraud attack by the Global Credit Card Issuer</a:t>
            </a:r>
          </a:p>
        </p:txBody>
      </p:sp>
      <p:sp>
        <p:nvSpPr>
          <p:cNvPr id="248" name="Rectangle 247">
            <a:extLst>
              <a:ext uri="{FF2B5EF4-FFF2-40B4-BE49-F238E27FC236}">
                <a16:creationId xmlns:a16="http://schemas.microsoft.com/office/drawing/2014/main" id="{87E022CA-070C-46AF-A64A-5AFBF606CC9F}"/>
              </a:ext>
            </a:extLst>
          </p:cNvPr>
          <p:cNvSpPr/>
          <p:nvPr/>
        </p:nvSpPr>
        <p:spPr>
          <a:xfrm>
            <a:off x="353372" y="3423592"/>
            <a:ext cx="3042030" cy="1071142"/>
          </a:xfrm>
          <a:prstGeom prst="rect">
            <a:avLst/>
          </a:prstGeom>
          <a:solidFill>
            <a:srgbClr val="DADADA">
              <a:alpha val="21961"/>
            </a:srgb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CB3BEF62-6341-4A12-852B-B6275D627746}"/>
              </a:ext>
            </a:extLst>
          </p:cNvPr>
          <p:cNvSpPr txBox="1"/>
          <p:nvPr/>
        </p:nvSpPr>
        <p:spPr>
          <a:xfrm>
            <a:off x="792371" y="3878092"/>
            <a:ext cx="23442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Titillium Web" panose="020B0604020202020204" charset="0"/>
              </a:rPr>
              <a:t>Existing System</a:t>
            </a:r>
          </a:p>
        </p:txBody>
      </p:sp>
      <p:cxnSp>
        <p:nvCxnSpPr>
          <p:cNvPr id="251" name="Straight Connector 250">
            <a:extLst>
              <a:ext uri="{FF2B5EF4-FFF2-40B4-BE49-F238E27FC236}">
                <a16:creationId xmlns:a16="http://schemas.microsoft.com/office/drawing/2014/main" id="{A31A3F3C-3183-44F6-BFF3-6ACF703EEC1D}"/>
              </a:ext>
            </a:extLst>
          </p:cNvPr>
          <p:cNvCxnSpPr>
            <a:cxnSpLocks/>
          </p:cNvCxnSpPr>
          <p:nvPr/>
        </p:nvCxnSpPr>
        <p:spPr>
          <a:xfrm>
            <a:off x="353101" y="3737274"/>
            <a:ext cx="3042030" cy="0"/>
          </a:xfrm>
          <a:prstGeom prst="line">
            <a:avLst/>
          </a:prstGeom>
          <a:ln w="3175">
            <a:solidFill>
              <a:srgbClr val="D2D2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2" name="TextBox 251">
            <a:extLst>
              <a:ext uri="{FF2B5EF4-FFF2-40B4-BE49-F238E27FC236}">
                <a16:creationId xmlns:a16="http://schemas.microsoft.com/office/drawing/2014/main" id="{61785753-E528-4118-BD41-C256CCB0094E}"/>
              </a:ext>
            </a:extLst>
          </p:cNvPr>
          <p:cNvSpPr txBox="1"/>
          <p:nvPr/>
        </p:nvSpPr>
        <p:spPr>
          <a:xfrm>
            <a:off x="497831" y="3451770"/>
            <a:ext cx="192789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rgbClr val="FC8F4D"/>
                </a:solidFill>
                <a:latin typeface="Titillium Web" panose="020B0604020202020204" charset="0"/>
              </a:rPr>
              <a:t>Show performance</a:t>
            </a:r>
          </a:p>
        </p:txBody>
      </p:sp>
      <p:sp>
        <p:nvSpPr>
          <p:cNvPr id="253" name="Rectangle: Rounded Corners 25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C8AD3A9-BF50-46F1-896F-784031BF8397}"/>
              </a:ext>
            </a:extLst>
          </p:cNvPr>
          <p:cNvSpPr/>
          <p:nvPr/>
        </p:nvSpPr>
        <p:spPr>
          <a:xfrm>
            <a:off x="614354" y="3864461"/>
            <a:ext cx="215931" cy="554229"/>
          </a:xfrm>
          <a:prstGeom prst="roundRect">
            <a:avLst>
              <a:gd name="adj" fmla="val 42294"/>
            </a:avLst>
          </a:prstGeom>
          <a:solidFill>
            <a:schemeClr val="bg1"/>
          </a:solidFill>
          <a:ln w="19050">
            <a:solidFill>
              <a:srgbClr val="FD74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4" name="Flowchart: Connector 25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758AFEA-6CD5-4409-A09F-34771EF69420}"/>
              </a:ext>
            </a:extLst>
          </p:cNvPr>
          <p:cNvSpPr/>
          <p:nvPr/>
        </p:nvSpPr>
        <p:spPr>
          <a:xfrm>
            <a:off x="636373" y="3903524"/>
            <a:ext cx="171893" cy="165547"/>
          </a:xfrm>
          <a:prstGeom prst="flowChartConnector">
            <a:avLst/>
          </a:prstGeom>
          <a:solidFill>
            <a:srgbClr val="FD74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9" name="TextBox 25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43975E8-273F-426F-A7CF-396712B92D7E}"/>
              </a:ext>
            </a:extLst>
          </p:cNvPr>
          <p:cNvSpPr txBox="1"/>
          <p:nvPr/>
        </p:nvSpPr>
        <p:spPr>
          <a:xfrm>
            <a:off x="785809" y="4150375"/>
            <a:ext cx="23442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>
                <a:latin typeface="Titillium Web" panose="020B0604020202020204" charset="0"/>
              </a:rPr>
              <a:t>Adaptive Behavioral </a:t>
            </a:r>
            <a:r>
              <a:rPr lang="en-GB" sz="1100" dirty="0">
                <a:latin typeface="Titillium Web" panose="020B0604020202020204" charset="0"/>
              </a:rPr>
              <a:t>Profiling</a:t>
            </a:r>
          </a:p>
        </p:txBody>
      </p:sp>
      <p:cxnSp>
        <p:nvCxnSpPr>
          <p:cNvPr id="260" name="Straight Connector 259">
            <a:extLst>
              <a:ext uri="{FF2B5EF4-FFF2-40B4-BE49-F238E27FC236}">
                <a16:creationId xmlns:a16="http://schemas.microsoft.com/office/drawing/2014/main" id="{7BE3BF77-3C89-4478-B7EB-40B0761505F5}"/>
              </a:ext>
            </a:extLst>
          </p:cNvPr>
          <p:cNvCxnSpPr>
            <a:cxnSpLocks/>
          </p:cNvCxnSpPr>
          <p:nvPr/>
        </p:nvCxnSpPr>
        <p:spPr>
          <a:xfrm>
            <a:off x="3632319" y="1572347"/>
            <a:ext cx="5422930" cy="0"/>
          </a:xfrm>
          <a:prstGeom prst="line">
            <a:avLst/>
          </a:prstGeom>
          <a:ln w="3175">
            <a:solidFill>
              <a:srgbClr val="D2D2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Picture 71">
            <a:extLst>
              <a:ext uri="{FF2B5EF4-FFF2-40B4-BE49-F238E27FC236}">
                <a16:creationId xmlns:a16="http://schemas.microsoft.com/office/drawing/2014/main" id="{C1CD2A77-B2B6-4678-ADD8-AE2525E7A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35" y="434837"/>
            <a:ext cx="1858278" cy="3985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01D5780C-1504-493D-BDAD-C48B2FDED66E}"/>
              </a:ext>
            </a:extLst>
          </p:cNvPr>
          <p:cNvSpPr/>
          <p:nvPr/>
        </p:nvSpPr>
        <p:spPr>
          <a:xfrm>
            <a:off x="7467600" y="331532"/>
            <a:ext cx="1529370" cy="6839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rIns="7200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itillium Web" panose="00000500000000000000" pitchFamily="2" charset="0"/>
                <a:ea typeface="+mn-ea"/>
                <a:cs typeface="Helvetica"/>
              </a:rPr>
              <a:t>GLOBAL CREDIT CARD ISSUER</a:t>
            </a:r>
          </a:p>
        </p:txBody>
      </p:sp>
      <p:pic>
        <p:nvPicPr>
          <p:cNvPr id="74" name="Graphic 73" descr="Credit card">
            <a:extLst>
              <a:ext uri="{FF2B5EF4-FFF2-40B4-BE49-F238E27FC236}">
                <a16:creationId xmlns:a16="http://schemas.microsoft.com/office/drawing/2014/main" id="{CFC96214-A1E4-4D63-B9CF-84E69996E70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880" y="409277"/>
            <a:ext cx="528461" cy="52846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96D8E9F-696F-4972-94AD-252A3682F5A6}"/>
              </a:ext>
            </a:extLst>
          </p:cNvPr>
          <p:cNvGrpSpPr/>
          <p:nvPr/>
        </p:nvGrpSpPr>
        <p:grpSpPr>
          <a:xfrm>
            <a:off x="719651" y="2624346"/>
            <a:ext cx="1457494" cy="508744"/>
            <a:chOff x="719651" y="2481467"/>
            <a:chExt cx="1457494" cy="508744"/>
          </a:xfrm>
        </p:grpSpPr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047189E9-230B-4E67-B9E9-C9DAD6377F79}"/>
                </a:ext>
              </a:extLst>
            </p:cNvPr>
            <p:cNvSpPr txBox="1"/>
            <p:nvPr/>
          </p:nvSpPr>
          <p:spPr>
            <a:xfrm>
              <a:off x="1045724" y="2751684"/>
              <a:ext cx="830869" cy="238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tillium Web" panose="020B0604020202020204" charset="0"/>
                </a:rPr>
                <a:t>Fraud Loss</a:t>
              </a: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FA85A66B-BCE7-49EA-9A42-6059670C8B80}"/>
                </a:ext>
              </a:extLst>
            </p:cNvPr>
            <p:cNvSpPr txBox="1"/>
            <p:nvPr/>
          </p:nvSpPr>
          <p:spPr>
            <a:xfrm>
              <a:off x="1005385" y="2481467"/>
              <a:ext cx="1171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FF7400"/>
                  </a:solidFill>
                  <a:latin typeface="Titillium Web" panose="020B0604020202020204" charset="0"/>
                </a:rPr>
                <a:t>$321,000</a:t>
              </a:r>
            </a:p>
          </p:txBody>
        </p:sp>
        <p:sp>
          <p:nvSpPr>
            <p:cNvPr id="81" name="Coins">
              <a:extLst>
                <a:ext uri="{FF2B5EF4-FFF2-40B4-BE49-F238E27FC236}">
                  <a16:creationId xmlns:a16="http://schemas.microsoft.com/office/drawing/2014/main" id="{EA9319EC-FCBB-4820-BBFF-FC618EE79773}"/>
                </a:ext>
              </a:extLst>
            </p:cNvPr>
            <p:cNvSpPr/>
            <p:nvPr/>
          </p:nvSpPr>
          <p:spPr>
            <a:xfrm>
              <a:off x="719651" y="2767397"/>
              <a:ext cx="217012" cy="166676"/>
            </a:xfrm>
            <a:custGeom>
              <a:avLst/>
              <a:gdLst>
                <a:gd name="connsiteX0" fmla="*/ 10801 w 21600"/>
                <a:gd name="connsiteY0" fmla="*/ 0 h 19775"/>
                <a:gd name="connsiteX1" fmla="*/ 3255 w 21600"/>
                <a:gd name="connsiteY1" fmla="*/ 1111 h 19775"/>
                <a:gd name="connsiteX2" fmla="*/ 273 w 21600"/>
                <a:gd name="connsiteY2" fmla="*/ 3572 h 19775"/>
                <a:gd name="connsiteX3" fmla="*/ 3255 w 21600"/>
                <a:gd name="connsiteY3" fmla="*/ 6035 h 19775"/>
                <a:gd name="connsiteX4" fmla="*/ 10801 w 21600"/>
                <a:gd name="connsiteY4" fmla="*/ 7147 h 19775"/>
                <a:gd name="connsiteX5" fmla="*/ 18345 w 21600"/>
                <a:gd name="connsiteY5" fmla="*/ 6035 h 19775"/>
                <a:gd name="connsiteX6" fmla="*/ 21327 w 21600"/>
                <a:gd name="connsiteY6" fmla="*/ 3572 h 19775"/>
                <a:gd name="connsiteX7" fmla="*/ 18345 w 21600"/>
                <a:gd name="connsiteY7" fmla="*/ 1111 h 19775"/>
                <a:gd name="connsiteX8" fmla="*/ 10801 w 21600"/>
                <a:gd name="connsiteY8" fmla="*/ 0 h 19775"/>
                <a:gd name="connsiteX9" fmla="*/ 12 w 21600"/>
                <a:gd name="connsiteY9" fmla="*/ 4505 h 19775"/>
                <a:gd name="connsiteX10" fmla="*/ 12 w 21600"/>
                <a:gd name="connsiteY10" fmla="*/ 5914 h 19775"/>
                <a:gd name="connsiteX11" fmla="*/ 10811 w 21600"/>
                <a:gd name="connsiteY11" fmla="*/ 9754 h 19775"/>
                <a:gd name="connsiteX12" fmla="*/ 21600 w 21600"/>
                <a:gd name="connsiteY12" fmla="*/ 5914 h 19775"/>
                <a:gd name="connsiteX13" fmla="*/ 21600 w 21600"/>
                <a:gd name="connsiteY13" fmla="*/ 4505 h 19775"/>
                <a:gd name="connsiteX14" fmla="*/ 18531 w 21600"/>
                <a:gd name="connsiteY14" fmla="*/ 6541 h 19775"/>
                <a:gd name="connsiteX15" fmla="*/ 10806 w 21600"/>
                <a:gd name="connsiteY15" fmla="*/ 7679 h 19775"/>
                <a:gd name="connsiteX16" fmla="*/ 3081 w 21600"/>
                <a:gd name="connsiteY16" fmla="*/ 6541 h 19775"/>
                <a:gd name="connsiteX17" fmla="*/ 12 w 21600"/>
                <a:gd name="connsiteY17" fmla="*/ 4505 h 19775"/>
                <a:gd name="connsiteX18" fmla="*/ 0 w 21600"/>
                <a:gd name="connsiteY18" fmla="*/ 7320 h 19775"/>
                <a:gd name="connsiteX19" fmla="*/ 0 w 21600"/>
                <a:gd name="connsiteY19" fmla="*/ 8284 h 19775"/>
                <a:gd name="connsiteX20" fmla="*/ 10801 w 21600"/>
                <a:gd name="connsiteY20" fmla="*/ 12123 h 19775"/>
                <a:gd name="connsiteX21" fmla="*/ 21600 w 21600"/>
                <a:gd name="connsiteY21" fmla="*/ 8284 h 19775"/>
                <a:gd name="connsiteX22" fmla="*/ 21600 w 21600"/>
                <a:gd name="connsiteY22" fmla="*/ 7320 h 19775"/>
                <a:gd name="connsiteX23" fmla="*/ 21098 w 21600"/>
                <a:gd name="connsiteY23" fmla="*/ 7827 h 19775"/>
                <a:gd name="connsiteX24" fmla="*/ 18618 w 21600"/>
                <a:gd name="connsiteY24" fmla="*/ 9145 h 19775"/>
                <a:gd name="connsiteX25" fmla="*/ 10801 w 21600"/>
                <a:gd name="connsiteY25" fmla="*/ 10299 h 19775"/>
                <a:gd name="connsiteX26" fmla="*/ 2982 w 21600"/>
                <a:gd name="connsiteY26" fmla="*/ 9145 h 19775"/>
                <a:gd name="connsiteX27" fmla="*/ 504 w 21600"/>
                <a:gd name="connsiteY27" fmla="*/ 7827 h 19775"/>
                <a:gd name="connsiteX28" fmla="*/ 0 w 21600"/>
                <a:gd name="connsiteY28" fmla="*/ 7320 h 19775"/>
                <a:gd name="connsiteX29" fmla="*/ 0 w 21600"/>
                <a:gd name="connsiteY29" fmla="*/ 9689 h 19775"/>
                <a:gd name="connsiteX30" fmla="*/ 0 w 21600"/>
                <a:gd name="connsiteY30" fmla="*/ 10653 h 19775"/>
                <a:gd name="connsiteX31" fmla="*/ 10801 w 21600"/>
                <a:gd name="connsiteY31" fmla="*/ 14492 h 19775"/>
                <a:gd name="connsiteX32" fmla="*/ 21600 w 21600"/>
                <a:gd name="connsiteY32" fmla="*/ 10653 h 19775"/>
                <a:gd name="connsiteX33" fmla="*/ 21600 w 21600"/>
                <a:gd name="connsiteY33" fmla="*/ 9689 h 19775"/>
                <a:gd name="connsiteX34" fmla="*/ 21098 w 21600"/>
                <a:gd name="connsiteY34" fmla="*/ 10197 h 19775"/>
                <a:gd name="connsiteX35" fmla="*/ 18618 w 21600"/>
                <a:gd name="connsiteY35" fmla="*/ 11514 h 19775"/>
                <a:gd name="connsiteX36" fmla="*/ 10801 w 21600"/>
                <a:gd name="connsiteY36" fmla="*/ 12668 h 19775"/>
                <a:gd name="connsiteX37" fmla="*/ 2982 w 21600"/>
                <a:gd name="connsiteY37" fmla="*/ 11514 h 19775"/>
                <a:gd name="connsiteX38" fmla="*/ 504 w 21600"/>
                <a:gd name="connsiteY38" fmla="*/ 10197 h 19775"/>
                <a:gd name="connsiteX39" fmla="*/ 0 w 21600"/>
                <a:gd name="connsiteY39" fmla="*/ 9689 h 19775"/>
                <a:gd name="connsiteX40" fmla="*/ 0 w 21600"/>
                <a:gd name="connsiteY40" fmla="*/ 12059 h 19775"/>
                <a:gd name="connsiteX41" fmla="*/ 0 w 21600"/>
                <a:gd name="connsiteY41" fmla="*/ 13022 h 19775"/>
                <a:gd name="connsiteX42" fmla="*/ 10801 w 21600"/>
                <a:gd name="connsiteY42" fmla="*/ 16862 h 19775"/>
                <a:gd name="connsiteX43" fmla="*/ 21600 w 21600"/>
                <a:gd name="connsiteY43" fmla="*/ 13022 h 19775"/>
                <a:gd name="connsiteX44" fmla="*/ 21600 w 21600"/>
                <a:gd name="connsiteY44" fmla="*/ 12059 h 19775"/>
                <a:gd name="connsiteX45" fmla="*/ 21098 w 21600"/>
                <a:gd name="connsiteY45" fmla="*/ 12566 h 19775"/>
                <a:gd name="connsiteX46" fmla="*/ 18618 w 21600"/>
                <a:gd name="connsiteY46" fmla="*/ 13883 h 19775"/>
                <a:gd name="connsiteX47" fmla="*/ 10801 w 21600"/>
                <a:gd name="connsiteY47" fmla="*/ 15037 h 19775"/>
                <a:gd name="connsiteX48" fmla="*/ 2982 w 21600"/>
                <a:gd name="connsiteY48" fmla="*/ 13883 h 19775"/>
                <a:gd name="connsiteX49" fmla="*/ 504 w 21600"/>
                <a:gd name="connsiteY49" fmla="*/ 12566 h 19775"/>
                <a:gd name="connsiteX50" fmla="*/ 0 w 21600"/>
                <a:gd name="connsiteY50" fmla="*/ 12059 h 19775"/>
                <a:gd name="connsiteX51" fmla="*/ 0 w 21600"/>
                <a:gd name="connsiteY51" fmla="*/ 14428 h 19775"/>
                <a:gd name="connsiteX52" fmla="*/ 0 w 21600"/>
                <a:gd name="connsiteY52" fmla="*/ 15391 h 19775"/>
                <a:gd name="connsiteX53" fmla="*/ 10801 w 21600"/>
                <a:gd name="connsiteY53" fmla="*/ 19231 h 19775"/>
                <a:gd name="connsiteX54" fmla="*/ 21600 w 21600"/>
                <a:gd name="connsiteY54" fmla="*/ 15391 h 19775"/>
                <a:gd name="connsiteX55" fmla="*/ 21600 w 21600"/>
                <a:gd name="connsiteY55" fmla="*/ 14428 h 19775"/>
                <a:gd name="connsiteX56" fmla="*/ 21098 w 21600"/>
                <a:gd name="connsiteY56" fmla="*/ 14935 h 19775"/>
                <a:gd name="connsiteX57" fmla="*/ 18618 w 21600"/>
                <a:gd name="connsiteY57" fmla="*/ 16252 h 19775"/>
                <a:gd name="connsiteX58" fmla="*/ 10801 w 21600"/>
                <a:gd name="connsiteY58" fmla="*/ 17406 h 19775"/>
                <a:gd name="connsiteX59" fmla="*/ 2982 w 21600"/>
                <a:gd name="connsiteY59" fmla="*/ 16252 h 19775"/>
                <a:gd name="connsiteX60" fmla="*/ 504 w 21600"/>
                <a:gd name="connsiteY60" fmla="*/ 14935 h 19775"/>
                <a:gd name="connsiteX61" fmla="*/ 0 w 21600"/>
                <a:gd name="connsiteY61" fmla="*/ 14428 h 19775"/>
                <a:gd name="connsiteX62" fmla="*/ 0 w 21600"/>
                <a:gd name="connsiteY62" fmla="*/ 16797 h 19775"/>
                <a:gd name="connsiteX63" fmla="*/ 0 w 21600"/>
                <a:gd name="connsiteY63" fmla="*/ 17760 h 19775"/>
                <a:gd name="connsiteX64" fmla="*/ 21600 w 21600"/>
                <a:gd name="connsiteY64" fmla="*/ 17760 h 19775"/>
                <a:gd name="connsiteX65" fmla="*/ 21600 w 21600"/>
                <a:gd name="connsiteY65" fmla="*/ 16797 h 19775"/>
                <a:gd name="connsiteX66" fmla="*/ 21098 w 21600"/>
                <a:gd name="connsiteY66" fmla="*/ 17304 h 19775"/>
                <a:gd name="connsiteX67" fmla="*/ 18618 w 21600"/>
                <a:gd name="connsiteY67" fmla="*/ 18622 h 19775"/>
                <a:gd name="connsiteX68" fmla="*/ 10801 w 21600"/>
                <a:gd name="connsiteY68" fmla="*/ 19775 h 19775"/>
                <a:gd name="connsiteX69" fmla="*/ 2982 w 21600"/>
                <a:gd name="connsiteY69" fmla="*/ 18622 h 19775"/>
                <a:gd name="connsiteX70" fmla="*/ 504 w 21600"/>
                <a:gd name="connsiteY70" fmla="*/ 17304 h 19775"/>
                <a:gd name="connsiteX71" fmla="*/ 0 w 21600"/>
                <a:gd name="connsiteY71" fmla="*/ 16797 h 19775"/>
                <a:gd name="connsiteX0" fmla="*/ 10801 w 21600"/>
                <a:gd name="connsiteY0" fmla="*/ 0 h 19231"/>
                <a:gd name="connsiteX1" fmla="*/ 3255 w 21600"/>
                <a:gd name="connsiteY1" fmla="*/ 1111 h 19231"/>
                <a:gd name="connsiteX2" fmla="*/ 273 w 21600"/>
                <a:gd name="connsiteY2" fmla="*/ 3572 h 19231"/>
                <a:gd name="connsiteX3" fmla="*/ 3255 w 21600"/>
                <a:gd name="connsiteY3" fmla="*/ 6035 h 19231"/>
                <a:gd name="connsiteX4" fmla="*/ 10801 w 21600"/>
                <a:gd name="connsiteY4" fmla="*/ 7147 h 19231"/>
                <a:gd name="connsiteX5" fmla="*/ 18345 w 21600"/>
                <a:gd name="connsiteY5" fmla="*/ 6035 h 19231"/>
                <a:gd name="connsiteX6" fmla="*/ 21327 w 21600"/>
                <a:gd name="connsiteY6" fmla="*/ 3572 h 19231"/>
                <a:gd name="connsiteX7" fmla="*/ 18345 w 21600"/>
                <a:gd name="connsiteY7" fmla="*/ 1111 h 19231"/>
                <a:gd name="connsiteX8" fmla="*/ 10801 w 21600"/>
                <a:gd name="connsiteY8" fmla="*/ 0 h 19231"/>
                <a:gd name="connsiteX9" fmla="*/ 12 w 21600"/>
                <a:gd name="connsiteY9" fmla="*/ 4505 h 19231"/>
                <a:gd name="connsiteX10" fmla="*/ 12 w 21600"/>
                <a:gd name="connsiteY10" fmla="*/ 5914 h 19231"/>
                <a:gd name="connsiteX11" fmla="*/ 10811 w 21600"/>
                <a:gd name="connsiteY11" fmla="*/ 9754 h 19231"/>
                <a:gd name="connsiteX12" fmla="*/ 21600 w 21600"/>
                <a:gd name="connsiteY12" fmla="*/ 5914 h 19231"/>
                <a:gd name="connsiteX13" fmla="*/ 21600 w 21600"/>
                <a:gd name="connsiteY13" fmla="*/ 4505 h 19231"/>
                <a:gd name="connsiteX14" fmla="*/ 18531 w 21600"/>
                <a:gd name="connsiteY14" fmla="*/ 6541 h 19231"/>
                <a:gd name="connsiteX15" fmla="*/ 10806 w 21600"/>
                <a:gd name="connsiteY15" fmla="*/ 7679 h 19231"/>
                <a:gd name="connsiteX16" fmla="*/ 3081 w 21600"/>
                <a:gd name="connsiteY16" fmla="*/ 6541 h 19231"/>
                <a:gd name="connsiteX17" fmla="*/ 12 w 21600"/>
                <a:gd name="connsiteY17" fmla="*/ 4505 h 19231"/>
                <a:gd name="connsiteX18" fmla="*/ 0 w 21600"/>
                <a:gd name="connsiteY18" fmla="*/ 7320 h 19231"/>
                <a:gd name="connsiteX19" fmla="*/ 0 w 21600"/>
                <a:gd name="connsiteY19" fmla="*/ 8284 h 19231"/>
                <a:gd name="connsiteX20" fmla="*/ 10801 w 21600"/>
                <a:gd name="connsiteY20" fmla="*/ 12123 h 19231"/>
                <a:gd name="connsiteX21" fmla="*/ 21600 w 21600"/>
                <a:gd name="connsiteY21" fmla="*/ 8284 h 19231"/>
                <a:gd name="connsiteX22" fmla="*/ 21600 w 21600"/>
                <a:gd name="connsiteY22" fmla="*/ 7320 h 19231"/>
                <a:gd name="connsiteX23" fmla="*/ 21098 w 21600"/>
                <a:gd name="connsiteY23" fmla="*/ 7827 h 19231"/>
                <a:gd name="connsiteX24" fmla="*/ 18618 w 21600"/>
                <a:gd name="connsiteY24" fmla="*/ 9145 h 19231"/>
                <a:gd name="connsiteX25" fmla="*/ 10801 w 21600"/>
                <a:gd name="connsiteY25" fmla="*/ 10299 h 19231"/>
                <a:gd name="connsiteX26" fmla="*/ 2982 w 21600"/>
                <a:gd name="connsiteY26" fmla="*/ 9145 h 19231"/>
                <a:gd name="connsiteX27" fmla="*/ 504 w 21600"/>
                <a:gd name="connsiteY27" fmla="*/ 7827 h 19231"/>
                <a:gd name="connsiteX28" fmla="*/ 0 w 21600"/>
                <a:gd name="connsiteY28" fmla="*/ 7320 h 19231"/>
                <a:gd name="connsiteX29" fmla="*/ 0 w 21600"/>
                <a:gd name="connsiteY29" fmla="*/ 9689 h 19231"/>
                <a:gd name="connsiteX30" fmla="*/ 0 w 21600"/>
                <a:gd name="connsiteY30" fmla="*/ 10653 h 19231"/>
                <a:gd name="connsiteX31" fmla="*/ 10801 w 21600"/>
                <a:gd name="connsiteY31" fmla="*/ 14492 h 19231"/>
                <a:gd name="connsiteX32" fmla="*/ 21600 w 21600"/>
                <a:gd name="connsiteY32" fmla="*/ 10653 h 19231"/>
                <a:gd name="connsiteX33" fmla="*/ 21600 w 21600"/>
                <a:gd name="connsiteY33" fmla="*/ 9689 h 19231"/>
                <a:gd name="connsiteX34" fmla="*/ 21098 w 21600"/>
                <a:gd name="connsiteY34" fmla="*/ 10197 h 19231"/>
                <a:gd name="connsiteX35" fmla="*/ 18618 w 21600"/>
                <a:gd name="connsiteY35" fmla="*/ 11514 h 19231"/>
                <a:gd name="connsiteX36" fmla="*/ 10801 w 21600"/>
                <a:gd name="connsiteY36" fmla="*/ 12668 h 19231"/>
                <a:gd name="connsiteX37" fmla="*/ 2982 w 21600"/>
                <a:gd name="connsiteY37" fmla="*/ 11514 h 19231"/>
                <a:gd name="connsiteX38" fmla="*/ 504 w 21600"/>
                <a:gd name="connsiteY38" fmla="*/ 10197 h 19231"/>
                <a:gd name="connsiteX39" fmla="*/ 0 w 21600"/>
                <a:gd name="connsiteY39" fmla="*/ 9689 h 19231"/>
                <a:gd name="connsiteX40" fmla="*/ 0 w 21600"/>
                <a:gd name="connsiteY40" fmla="*/ 12059 h 19231"/>
                <a:gd name="connsiteX41" fmla="*/ 0 w 21600"/>
                <a:gd name="connsiteY41" fmla="*/ 13022 h 19231"/>
                <a:gd name="connsiteX42" fmla="*/ 10801 w 21600"/>
                <a:gd name="connsiteY42" fmla="*/ 16862 h 19231"/>
                <a:gd name="connsiteX43" fmla="*/ 21600 w 21600"/>
                <a:gd name="connsiteY43" fmla="*/ 13022 h 19231"/>
                <a:gd name="connsiteX44" fmla="*/ 21600 w 21600"/>
                <a:gd name="connsiteY44" fmla="*/ 12059 h 19231"/>
                <a:gd name="connsiteX45" fmla="*/ 21098 w 21600"/>
                <a:gd name="connsiteY45" fmla="*/ 12566 h 19231"/>
                <a:gd name="connsiteX46" fmla="*/ 18618 w 21600"/>
                <a:gd name="connsiteY46" fmla="*/ 13883 h 19231"/>
                <a:gd name="connsiteX47" fmla="*/ 10801 w 21600"/>
                <a:gd name="connsiteY47" fmla="*/ 15037 h 19231"/>
                <a:gd name="connsiteX48" fmla="*/ 2982 w 21600"/>
                <a:gd name="connsiteY48" fmla="*/ 13883 h 19231"/>
                <a:gd name="connsiteX49" fmla="*/ 504 w 21600"/>
                <a:gd name="connsiteY49" fmla="*/ 12566 h 19231"/>
                <a:gd name="connsiteX50" fmla="*/ 0 w 21600"/>
                <a:gd name="connsiteY50" fmla="*/ 12059 h 19231"/>
                <a:gd name="connsiteX51" fmla="*/ 0 w 21600"/>
                <a:gd name="connsiteY51" fmla="*/ 14428 h 19231"/>
                <a:gd name="connsiteX52" fmla="*/ 0 w 21600"/>
                <a:gd name="connsiteY52" fmla="*/ 15391 h 19231"/>
                <a:gd name="connsiteX53" fmla="*/ 10801 w 21600"/>
                <a:gd name="connsiteY53" fmla="*/ 19231 h 19231"/>
                <a:gd name="connsiteX54" fmla="*/ 21600 w 21600"/>
                <a:gd name="connsiteY54" fmla="*/ 15391 h 19231"/>
                <a:gd name="connsiteX55" fmla="*/ 21600 w 21600"/>
                <a:gd name="connsiteY55" fmla="*/ 14428 h 19231"/>
                <a:gd name="connsiteX56" fmla="*/ 21098 w 21600"/>
                <a:gd name="connsiteY56" fmla="*/ 14935 h 19231"/>
                <a:gd name="connsiteX57" fmla="*/ 18618 w 21600"/>
                <a:gd name="connsiteY57" fmla="*/ 16252 h 19231"/>
                <a:gd name="connsiteX58" fmla="*/ 10801 w 21600"/>
                <a:gd name="connsiteY58" fmla="*/ 17406 h 19231"/>
                <a:gd name="connsiteX59" fmla="*/ 2982 w 21600"/>
                <a:gd name="connsiteY59" fmla="*/ 16252 h 19231"/>
                <a:gd name="connsiteX60" fmla="*/ 504 w 21600"/>
                <a:gd name="connsiteY60" fmla="*/ 14935 h 19231"/>
                <a:gd name="connsiteX61" fmla="*/ 0 w 21600"/>
                <a:gd name="connsiteY61" fmla="*/ 14428 h 19231"/>
                <a:gd name="connsiteX62" fmla="*/ 0 w 21600"/>
                <a:gd name="connsiteY62" fmla="*/ 16797 h 19231"/>
                <a:gd name="connsiteX63" fmla="*/ 0 w 21600"/>
                <a:gd name="connsiteY63" fmla="*/ 17760 h 19231"/>
                <a:gd name="connsiteX64" fmla="*/ 21600 w 21600"/>
                <a:gd name="connsiteY64" fmla="*/ 17760 h 19231"/>
                <a:gd name="connsiteX65" fmla="*/ 21600 w 21600"/>
                <a:gd name="connsiteY65" fmla="*/ 16797 h 19231"/>
                <a:gd name="connsiteX66" fmla="*/ 21098 w 21600"/>
                <a:gd name="connsiteY66" fmla="*/ 17304 h 19231"/>
                <a:gd name="connsiteX67" fmla="*/ 18618 w 21600"/>
                <a:gd name="connsiteY67" fmla="*/ 18622 h 19231"/>
                <a:gd name="connsiteX68" fmla="*/ 2982 w 21600"/>
                <a:gd name="connsiteY68" fmla="*/ 18622 h 19231"/>
                <a:gd name="connsiteX69" fmla="*/ 504 w 21600"/>
                <a:gd name="connsiteY69" fmla="*/ 17304 h 19231"/>
                <a:gd name="connsiteX70" fmla="*/ 0 w 21600"/>
                <a:gd name="connsiteY70" fmla="*/ 16797 h 19231"/>
                <a:gd name="connsiteX0" fmla="*/ 10801 w 22583"/>
                <a:gd name="connsiteY0" fmla="*/ 0 h 19231"/>
                <a:gd name="connsiteX1" fmla="*/ 3255 w 22583"/>
                <a:gd name="connsiteY1" fmla="*/ 1111 h 19231"/>
                <a:gd name="connsiteX2" fmla="*/ 273 w 22583"/>
                <a:gd name="connsiteY2" fmla="*/ 3572 h 19231"/>
                <a:gd name="connsiteX3" fmla="*/ 3255 w 22583"/>
                <a:gd name="connsiteY3" fmla="*/ 6035 h 19231"/>
                <a:gd name="connsiteX4" fmla="*/ 10801 w 22583"/>
                <a:gd name="connsiteY4" fmla="*/ 7147 h 19231"/>
                <a:gd name="connsiteX5" fmla="*/ 18345 w 22583"/>
                <a:gd name="connsiteY5" fmla="*/ 6035 h 19231"/>
                <a:gd name="connsiteX6" fmla="*/ 21327 w 22583"/>
                <a:gd name="connsiteY6" fmla="*/ 3572 h 19231"/>
                <a:gd name="connsiteX7" fmla="*/ 18345 w 22583"/>
                <a:gd name="connsiteY7" fmla="*/ 1111 h 19231"/>
                <a:gd name="connsiteX8" fmla="*/ 10801 w 22583"/>
                <a:gd name="connsiteY8" fmla="*/ 0 h 19231"/>
                <a:gd name="connsiteX9" fmla="*/ 12 w 22583"/>
                <a:gd name="connsiteY9" fmla="*/ 4505 h 19231"/>
                <a:gd name="connsiteX10" fmla="*/ 12 w 22583"/>
                <a:gd name="connsiteY10" fmla="*/ 5914 h 19231"/>
                <a:gd name="connsiteX11" fmla="*/ 10811 w 22583"/>
                <a:gd name="connsiteY11" fmla="*/ 9754 h 19231"/>
                <a:gd name="connsiteX12" fmla="*/ 21600 w 22583"/>
                <a:gd name="connsiteY12" fmla="*/ 5914 h 19231"/>
                <a:gd name="connsiteX13" fmla="*/ 21600 w 22583"/>
                <a:gd name="connsiteY13" fmla="*/ 4505 h 19231"/>
                <a:gd name="connsiteX14" fmla="*/ 18531 w 22583"/>
                <a:gd name="connsiteY14" fmla="*/ 6541 h 19231"/>
                <a:gd name="connsiteX15" fmla="*/ 10806 w 22583"/>
                <a:gd name="connsiteY15" fmla="*/ 7679 h 19231"/>
                <a:gd name="connsiteX16" fmla="*/ 3081 w 22583"/>
                <a:gd name="connsiteY16" fmla="*/ 6541 h 19231"/>
                <a:gd name="connsiteX17" fmla="*/ 12 w 22583"/>
                <a:gd name="connsiteY17" fmla="*/ 4505 h 19231"/>
                <a:gd name="connsiteX18" fmla="*/ 0 w 22583"/>
                <a:gd name="connsiteY18" fmla="*/ 7320 h 19231"/>
                <a:gd name="connsiteX19" fmla="*/ 0 w 22583"/>
                <a:gd name="connsiteY19" fmla="*/ 8284 h 19231"/>
                <a:gd name="connsiteX20" fmla="*/ 10801 w 22583"/>
                <a:gd name="connsiteY20" fmla="*/ 12123 h 19231"/>
                <a:gd name="connsiteX21" fmla="*/ 21600 w 22583"/>
                <a:gd name="connsiteY21" fmla="*/ 8284 h 19231"/>
                <a:gd name="connsiteX22" fmla="*/ 21600 w 22583"/>
                <a:gd name="connsiteY22" fmla="*/ 7320 h 19231"/>
                <a:gd name="connsiteX23" fmla="*/ 21098 w 22583"/>
                <a:gd name="connsiteY23" fmla="*/ 7827 h 19231"/>
                <a:gd name="connsiteX24" fmla="*/ 18618 w 22583"/>
                <a:gd name="connsiteY24" fmla="*/ 9145 h 19231"/>
                <a:gd name="connsiteX25" fmla="*/ 10801 w 22583"/>
                <a:gd name="connsiteY25" fmla="*/ 10299 h 19231"/>
                <a:gd name="connsiteX26" fmla="*/ 2982 w 22583"/>
                <a:gd name="connsiteY26" fmla="*/ 9145 h 19231"/>
                <a:gd name="connsiteX27" fmla="*/ 504 w 22583"/>
                <a:gd name="connsiteY27" fmla="*/ 7827 h 19231"/>
                <a:gd name="connsiteX28" fmla="*/ 0 w 22583"/>
                <a:gd name="connsiteY28" fmla="*/ 7320 h 19231"/>
                <a:gd name="connsiteX29" fmla="*/ 0 w 22583"/>
                <a:gd name="connsiteY29" fmla="*/ 9689 h 19231"/>
                <a:gd name="connsiteX30" fmla="*/ 0 w 22583"/>
                <a:gd name="connsiteY30" fmla="*/ 10653 h 19231"/>
                <a:gd name="connsiteX31" fmla="*/ 10801 w 22583"/>
                <a:gd name="connsiteY31" fmla="*/ 14492 h 19231"/>
                <a:gd name="connsiteX32" fmla="*/ 21600 w 22583"/>
                <a:gd name="connsiteY32" fmla="*/ 10653 h 19231"/>
                <a:gd name="connsiteX33" fmla="*/ 21600 w 22583"/>
                <a:gd name="connsiteY33" fmla="*/ 9689 h 19231"/>
                <a:gd name="connsiteX34" fmla="*/ 21098 w 22583"/>
                <a:gd name="connsiteY34" fmla="*/ 10197 h 19231"/>
                <a:gd name="connsiteX35" fmla="*/ 18618 w 22583"/>
                <a:gd name="connsiteY35" fmla="*/ 11514 h 19231"/>
                <a:gd name="connsiteX36" fmla="*/ 10801 w 22583"/>
                <a:gd name="connsiteY36" fmla="*/ 12668 h 19231"/>
                <a:gd name="connsiteX37" fmla="*/ 2982 w 22583"/>
                <a:gd name="connsiteY37" fmla="*/ 11514 h 19231"/>
                <a:gd name="connsiteX38" fmla="*/ 504 w 22583"/>
                <a:gd name="connsiteY38" fmla="*/ 10197 h 19231"/>
                <a:gd name="connsiteX39" fmla="*/ 0 w 22583"/>
                <a:gd name="connsiteY39" fmla="*/ 9689 h 19231"/>
                <a:gd name="connsiteX40" fmla="*/ 0 w 22583"/>
                <a:gd name="connsiteY40" fmla="*/ 12059 h 19231"/>
                <a:gd name="connsiteX41" fmla="*/ 0 w 22583"/>
                <a:gd name="connsiteY41" fmla="*/ 13022 h 19231"/>
                <a:gd name="connsiteX42" fmla="*/ 10801 w 22583"/>
                <a:gd name="connsiteY42" fmla="*/ 16862 h 19231"/>
                <a:gd name="connsiteX43" fmla="*/ 21600 w 22583"/>
                <a:gd name="connsiteY43" fmla="*/ 13022 h 19231"/>
                <a:gd name="connsiteX44" fmla="*/ 21600 w 22583"/>
                <a:gd name="connsiteY44" fmla="*/ 12059 h 19231"/>
                <a:gd name="connsiteX45" fmla="*/ 21098 w 22583"/>
                <a:gd name="connsiteY45" fmla="*/ 12566 h 19231"/>
                <a:gd name="connsiteX46" fmla="*/ 18618 w 22583"/>
                <a:gd name="connsiteY46" fmla="*/ 13883 h 19231"/>
                <a:gd name="connsiteX47" fmla="*/ 10801 w 22583"/>
                <a:gd name="connsiteY47" fmla="*/ 15037 h 19231"/>
                <a:gd name="connsiteX48" fmla="*/ 2982 w 22583"/>
                <a:gd name="connsiteY48" fmla="*/ 13883 h 19231"/>
                <a:gd name="connsiteX49" fmla="*/ 504 w 22583"/>
                <a:gd name="connsiteY49" fmla="*/ 12566 h 19231"/>
                <a:gd name="connsiteX50" fmla="*/ 0 w 22583"/>
                <a:gd name="connsiteY50" fmla="*/ 12059 h 19231"/>
                <a:gd name="connsiteX51" fmla="*/ 0 w 22583"/>
                <a:gd name="connsiteY51" fmla="*/ 14428 h 19231"/>
                <a:gd name="connsiteX52" fmla="*/ 0 w 22583"/>
                <a:gd name="connsiteY52" fmla="*/ 15391 h 19231"/>
                <a:gd name="connsiteX53" fmla="*/ 10801 w 22583"/>
                <a:gd name="connsiteY53" fmla="*/ 19231 h 19231"/>
                <a:gd name="connsiteX54" fmla="*/ 21600 w 22583"/>
                <a:gd name="connsiteY54" fmla="*/ 15391 h 19231"/>
                <a:gd name="connsiteX55" fmla="*/ 21600 w 22583"/>
                <a:gd name="connsiteY55" fmla="*/ 14428 h 19231"/>
                <a:gd name="connsiteX56" fmla="*/ 21098 w 22583"/>
                <a:gd name="connsiteY56" fmla="*/ 14935 h 19231"/>
                <a:gd name="connsiteX57" fmla="*/ 18618 w 22583"/>
                <a:gd name="connsiteY57" fmla="*/ 16252 h 19231"/>
                <a:gd name="connsiteX58" fmla="*/ 10801 w 22583"/>
                <a:gd name="connsiteY58" fmla="*/ 17406 h 19231"/>
                <a:gd name="connsiteX59" fmla="*/ 2982 w 22583"/>
                <a:gd name="connsiteY59" fmla="*/ 16252 h 19231"/>
                <a:gd name="connsiteX60" fmla="*/ 504 w 22583"/>
                <a:gd name="connsiteY60" fmla="*/ 14935 h 19231"/>
                <a:gd name="connsiteX61" fmla="*/ 0 w 22583"/>
                <a:gd name="connsiteY61" fmla="*/ 14428 h 19231"/>
                <a:gd name="connsiteX62" fmla="*/ 0 w 22583"/>
                <a:gd name="connsiteY62" fmla="*/ 16797 h 19231"/>
                <a:gd name="connsiteX63" fmla="*/ 0 w 22583"/>
                <a:gd name="connsiteY63" fmla="*/ 17760 h 19231"/>
                <a:gd name="connsiteX64" fmla="*/ 21600 w 22583"/>
                <a:gd name="connsiteY64" fmla="*/ 17760 h 19231"/>
                <a:gd name="connsiteX65" fmla="*/ 21600 w 22583"/>
                <a:gd name="connsiteY65" fmla="*/ 16797 h 19231"/>
                <a:gd name="connsiteX66" fmla="*/ 21098 w 22583"/>
                <a:gd name="connsiteY66" fmla="*/ 17304 h 19231"/>
                <a:gd name="connsiteX67" fmla="*/ 2982 w 22583"/>
                <a:gd name="connsiteY67" fmla="*/ 18622 h 19231"/>
                <a:gd name="connsiteX68" fmla="*/ 504 w 22583"/>
                <a:gd name="connsiteY68" fmla="*/ 17304 h 19231"/>
                <a:gd name="connsiteX69" fmla="*/ 0 w 22583"/>
                <a:gd name="connsiteY69" fmla="*/ 16797 h 19231"/>
                <a:gd name="connsiteX0" fmla="*/ 10801 w 21600"/>
                <a:gd name="connsiteY0" fmla="*/ 0 h 19231"/>
                <a:gd name="connsiteX1" fmla="*/ 3255 w 21600"/>
                <a:gd name="connsiteY1" fmla="*/ 1111 h 19231"/>
                <a:gd name="connsiteX2" fmla="*/ 273 w 21600"/>
                <a:gd name="connsiteY2" fmla="*/ 3572 h 19231"/>
                <a:gd name="connsiteX3" fmla="*/ 3255 w 21600"/>
                <a:gd name="connsiteY3" fmla="*/ 6035 h 19231"/>
                <a:gd name="connsiteX4" fmla="*/ 10801 w 21600"/>
                <a:gd name="connsiteY4" fmla="*/ 7147 h 19231"/>
                <a:gd name="connsiteX5" fmla="*/ 18345 w 21600"/>
                <a:gd name="connsiteY5" fmla="*/ 6035 h 19231"/>
                <a:gd name="connsiteX6" fmla="*/ 21327 w 21600"/>
                <a:gd name="connsiteY6" fmla="*/ 3572 h 19231"/>
                <a:gd name="connsiteX7" fmla="*/ 18345 w 21600"/>
                <a:gd name="connsiteY7" fmla="*/ 1111 h 19231"/>
                <a:gd name="connsiteX8" fmla="*/ 10801 w 21600"/>
                <a:gd name="connsiteY8" fmla="*/ 0 h 19231"/>
                <a:gd name="connsiteX9" fmla="*/ 12 w 21600"/>
                <a:gd name="connsiteY9" fmla="*/ 4505 h 19231"/>
                <a:gd name="connsiteX10" fmla="*/ 12 w 21600"/>
                <a:gd name="connsiteY10" fmla="*/ 5914 h 19231"/>
                <a:gd name="connsiteX11" fmla="*/ 10811 w 21600"/>
                <a:gd name="connsiteY11" fmla="*/ 9754 h 19231"/>
                <a:gd name="connsiteX12" fmla="*/ 21600 w 21600"/>
                <a:gd name="connsiteY12" fmla="*/ 5914 h 19231"/>
                <a:gd name="connsiteX13" fmla="*/ 21600 w 21600"/>
                <a:gd name="connsiteY13" fmla="*/ 4505 h 19231"/>
                <a:gd name="connsiteX14" fmla="*/ 18531 w 21600"/>
                <a:gd name="connsiteY14" fmla="*/ 6541 h 19231"/>
                <a:gd name="connsiteX15" fmla="*/ 10806 w 21600"/>
                <a:gd name="connsiteY15" fmla="*/ 7679 h 19231"/>
                <a:gd name="connsiteX16" fmla="*/ 3081 w 21600"/>
                <a:gd name="connsiteY16" fmla="*/ 6541 h 19231"/>
                <a:gd name="connsiteX17" fmla="*/ 12 w 21600"/>
                <a:gd name="connsiteY17" fmla="*/ 4505 h 19231"/>
                <a:gd name="connsiteX18" fmla="*/ 0 w 21600"/>
                <a:gd name="connsiteY18" fmla="*/ 7320 h 19231"/>
                <a:gd name="connsiteX19" fmla="*/ 0 w 21600"/>
                <a:gd name="connsiteY19" fmla="*/ 8284 h 19231"/>
                <a:gd name="connsiteX20" fmla="*/ 10801 w 21600"/>
                <a:gd name="connsiteY20" fmla="*/ 12123 h 19231"/>
                <a:gd name="connsiteX21" fmla="*/ 21600 w 21600"/>
                <a:gd name="connsiteY21" fmla="*/ 8284 h 19231"/>
                <a:gd name="connsiteX22" fmla="*/ 21600 w 21600"/>
                <a:gd name="connsiteY22" fmla="*/ 7320 h 19231"/>
                <a:gd name="connsiteX23" fmla="*/ 21098 w 21600"/>
                <a:gd name="connsiteY23" fmla="*/ 7827 h 19231"/>
                <a:gd name="connsiteX24" fmla="*/ 18618 w 21600"/>
                <a:gd name="connsiteY24" fmla="*/ 9145 h 19231"/>
                <a:gd name="connsiteX25" fmla="*/ 10801 w 21600"/>
                <a:gd name="connsiteY25" fmla="*/ 10299 h 19231"/>
                <a:gd name="connsiteX26" fmla="*/ 2982 w 21600"/>
                <a:gd name="connsiteY26" fmla="*/ 9145 h 19231"/>
                <a:gd name="connsiteX27" fmla="*/ 504 w 21600"/>
                <a:gd name="connsiteY27" fmla="*/ 7827 h 19231"/>
                <a:gd name="connsiteX28" fmla="*/ 0 w 21600"/>
                <a:gd name="connsiteY28" fmla="*/ 7320 h 19231"/>
                <a:gd name="connsiteX29" fmla="*/ 0 w 21600"/>
                <a:gd name="connsiteY29" fmla="*/ 9689 h 19231"/>
                <a:gd name="connsiteX30" fmla="*/ 0 w 21600"/>
                <a:gd name="connsiteY30" fmla="*/ 10653 h 19231"/>
                <a:gd name="connsiteX31" fmla="*/ 10801 w 21600"/>
                <a:gd name="connsiteY31" fmla="*/ 14492 h 19231"/>
                <a:gd name="connsiteX32" fmla="*/ 21600 w 21600"/>
                <a:gd name="connsiteY32" fmla="*/ 10653 h 19231"/>
                <a:gd name="connsiteX33" fmla="*/ 21600 w 21600"/>
                <a:gd name="connsiteY33" fmla="*/ 9689 h 19231"/>
                <a:gd name="connsiteX34" fmla="*/ 21098 w 21600"/>
                <a:gd name="connsiteY34" fmla="*/ 10197 h 19231"/>
                <a:gd name="connsiteX35" fmla="*/ 18618 w 21600"/>
                <a:gd name="connsiteY35" fmla="*/ 11514 h 19231"/>
                <a:gd name="connsiteX36" fmla="*/ 10801 w 21600"/>
                <a:gd name="connsiteY36" fmla="*/ 12668 h 19231"/>
                <a:gd name="connsiteX37" fmla="*/ 2982 w 21600"/>
                <a:gd name="connsiteY37" fmla="*/ 11514 h 19231"/>
                <a:gd name="connsiteX38" fmla="*/ 504 w 21600"/>
                <a:gd name="connsiteY38" fmla="*/ 10197 h 19231"/>
                <a:gd name="connsiteX39" fmla="*/ 0 w 21600"/>
                <a:gd name="connsiteY39" fmla="*/ 9689 h 19231"/>
                <a:gd name="connsiteX40" fmla="*/ 0 w 21600"/>
                <a:gd name="connsiteY40" fmla="*/ 12059 h 19231"/>
                <a:gd name="connsiteX41" fmla="*/ 0 w 21600"/>
                <a:gd name="connsiteY41" fmla="*/ 13022 h 19231"/>
                <a:gd name="connsiteX42" fmla="*/ 10801 w 21600"/>
                <a:gd name="connsiteY42" fmla="*/ 16862 h 19231"/>
                <a:gd name="connsiteX43" fmla="*/ 21600 w 21600"/>
                <a:gd name="connsiteY43" fmla="*/ 13022 h 19231"/>
                <a:gd name="connsiteX44" fmla="*/ 21600 w 21600"/>
                <a:gd name="connsiteY44" fmla="*/ 12059 h 19231"/>
                <a:gd name="connsiteX45" fmla="*/ 21098 w 21600"/>
                <a:gd name="connsiteY45" fmla="*/ 12566 h 19231"/>
                <a:gd name="connsiteX46" fmla="*/ 18618 w 21600"/>
                <a:gd name="connsiteY46" fmla="*/ 13883 h 19231"/>
                <a:gd name="connsiteX47" fmla="*/ 10801 w 21600"/>
                <a:gd name="connsiteY47" fmla="*/ 15037 h 19231"/>
                <a:gd name="connsiteX48" fmla="*/ 2982 w 21600"/>
                <a:gd name="connsiteY48" fmla="*/ 13883 h 19231"/>
                <a:gd name="connsiteX49" fmla="*/ 504 w 21600"/>
                <a:gd name="connsiteY49" fmla="*/ 12566 h 19231"/>
                <a:gd name="connsiteX50" fmla="*/ 0 w 21600"/>
                <a:gd name="connsiteY50" fmla="*/ 12059 h 19231"/>
                <a:gd name="connsiteX51" fmla="*/ 0 w 21600"/>
                <a:gd name="connsiteY51" fmla="*/ 14428 h 19231"/>
                <a:gd name="connsiteX52" fmla="*/ 0 w 21600"/>
                <a:gd name="connsiteY52" fmla="*/ 15391 h 19231"/>
                <a:gd name="connsiteX53" fmla="*/ 10801 w 21600"/>
                <a:gd name="connsiteY53" fmla="*/ 19231 h 19231"/>
                <a:gd name="connsiteX54" fmla="*/ 21600 w 21600"/>
                <a:gd name="connsiteY54" fmla="*/ 15391 h 19231"/>
                <a:gd name="connsiteX55" fmla="*/ 21600 w 21600"/>
                <a:gd name="connsiteY55" fmla="*/ 14428 h 19231"/>
                <a:gd name="connsiteX56" fmla="*/ 21098 w 21600"/>
                <a:gd name="connsiteY56" fmla="*/ 14935 h 19231"/>
                <a:gd name="connsiteX57" fmla="*/ 18618 w 21600"/>
                <a:gd name="connsiteY57" fmla="*/ 16252 h 19231"/>
                <a:gd name="connsiteX58" fmla="*/ 10801 w 21600"/>
                <a:gd name="connsiteY58" fmla="*/ 17406 h 19231"/>
                <a:gd name="connsiteX59" fmla="*/ 2982 w 21600"/>
                <a:gd name="connsiteY59" fmla="*/ 16252 h 19231"/>
                <a:gd name="connsiteX60" fmla="*/ 504 w 21600"/>
                <a:gd name="connsiteY60" fmla="*/ 14935 h 19231"/>
                <a:gd name="connsiteX61" fmla="*/ 0 w 21600"/>
                <a:gd name="connsiteY61" fmla="*/ 14428 h 19231"/>
                <a:gd name="connsiteX62" fmla="*/ 0 w 21600"/>
                <a:gd name="connsiteY62" fmla="*/ 16797 h 19231"/>
                <a:gd name="connsiteX63" fmla="*/ 0 w 21600"/>
                <a:gd name="connsiteY63" fmla="*/ 17760 h 19231"/>
                <a:gd name="connsiteX64" fmla="*/ 21600 w 21600"/>
                <a:gd name="connsiteY64" fmla="*/ 17760 h 19231"/>
                <a:gd name="connsiteX65" fmla="*/ 21600 w 21600"/>
                <a:gd name="connsiteY65" fmla="*/ 16797 h 19231"/>
                <a:gd name="connsiteX66" fmla="*/ 2982 w 21600"/>
                <a:gd name="connsiteY66" fmla="*/ 18622 h 19231"/>
                <a:gd name="connsiteX67" fmla="*/ 504 w 21600"/>
                <a:gd name="connsiteY67" fmla="*/ 17304 h 19231"/>
                <a:gd name="connsiteX68" fmla="*/ 0 w 21600"/>
                <a:gd name="connsiteY68" fmla="*/ 16797 h 19231"/>
                <a:gd name="connsiteX0" fmla="*/ 10801 w 21600"/>
                <a:gd name="connsiteY0" fmla="*/ 0 h 19231"/>
                <a:gd name="connsiteX1" fmla="*/ 3255 w 21600"/>
                <a:gd name="connsiteY1" fmla="*/ 1111 h 19231"/>
                <a:gd name="connsiteX2" fmla="*/ 273 w 21600"/>
                <a:gd name="connsiteY2" fmla="*/ 3572 h 19231"/>
                <a:gd name="connsiteX3" fmla="*/ 3255 w 21600"/>
                <a:gd name="connsiteY3" fmla="*/ 6035 h 19231"/>
                <a:gd name="connsiteX4" fmla="*/ 10801 w 21600"/>
                <a:gd name="connsiteY4" fmla="*/ 7147 h 19231"/>
                <a:gd name="connsiteX5" fmla="*/ 18345 w 21600"/>
                <a:gd name="connsiteY5" fmla="*/ 6035 h 19231"/>
                <a:gd name="connsiteX6" fmla="*/ 21327 w 21600"/>
                <a:gd name="connsiteY6" fmla="*/ 3572 h 19231"/>
                <a:gd name="connsiteX7" fmla="*/ 18345 w 21600"/>
                <a:gd name="connsiteY7" fmla="*/ 1111 h 19231"/>
                <a:gd name="connsiteX8" fmla="*/ 10801 w 21600"/>
                <a:gd name="connsiteY8" fmla="*/ 0 h 19231"/>
                <a:gd name="connsiteX9" fmla="*/ 12 w 21600"/>
                <a:gd name="connsiteY9" fmla="*/ 4505 h 19231"/>
                <a:gd name="connsiteX10" fmla="*/ 12 w 21600"/>
                <a:gd name="connsiteY10" fmla="*/ 5914 h 19231"/>
                <a:gd name="connsiteX11" fmla="*/ 10811 w 21600"/>
                <a:gd name="connsiteY11" fmla="*/ 9754 h 19231"/>
                <a:gd name="connsiteX12" fmla="*/ 21600 w 21600"/>
                <a:gd name="connsiteY12" fmla="*/ 5914 h 19231"/>
                <a:gd name="connsiteX13" fmla="*/ 21600 w 21600"/>
                <a:gd name="connsiteY13" fmla="*/ 4505 h 19231"/>
                <a:gd name="connsiteX14" fmla="*/ 18531 w 21600"/>
                <a:gd name="connsiteY14" fmla="*/ 6541 h 19231"/>
                <a:gd name="connsiteX15" fmla="*/ 10806 w 21600"/>
                <a:gd name="connsiteY15" fmla="*/ 7679 h 19231"/>
                <a:gd name="connsiteX16" fmla="*/ 3081 w 21600"/>
                <a:gd name="connsiteY16" fmla="*/ 6541 h 19231"/>
                <a:gd name="connsiteX17" fmla="*/ 12 w 21600"/>
                <a:gd name="connsiteY17" fmla="*/ 4505 h 19231"/>
                <a:gd name="connsiteX18" fmla="*/ 0 w 21600"/>
                <a:gd name="connsiteY18" fmla="*/ 7320 h 19231"/>
                <a:gd name="connsiteX19" fmla="*/ 0 w 21600"/>
                <a:gd name="connsiteY19" fmla="*/ 8284 h 19231"/>
                <a:gd name="connsiteX20" fmla="*/ 10801 w 21600"/>
                <a:gd name="connsiteY20" fmla="*/ 12123 h 19231"/>
                <a:gd name="connsiteX21" fmla="*/ 21600 w 21600"/>
                <a:gd name="connsiteY21" fmla="*/ 8284 h 19231"/>
                <a:gd name="connsiteX22" fmla="*/ 21600 w 21600"/>
                <a:gd name="connsiteY22" fmla="*/ 7320 h 19231"/>
                <a:gd name="connsiteX23" fmla="*/ 21098 w 21600"/>
                <a:gd name="connsiteY23" fmla="*/ 7827 h 19231"/>
                <a:gd name="connsiteX24" fmla="*/ 18618 w 21600"/>
                <a:gd name="connsiteY24" fmla="*/ 9145 h 19231"/>
                <a:gd name="connsiteX25" fmla="*/ 10801 w 21600"/>
                <a:gd name="connsiteY25" fmla="*/ 10299 h 19231"/>
                <a:gd name="connsiteX26" fmla="*/ 2982 w 21600"/>
                <a:gd name="connsiteY26" fmla="*/ 9145 h 19231"/>
                <a:gd name="connsiteX27" fmla="*/ 504 w 21600"/>
                <a:gd name="connsiteY27" fmla="*/ 7827 h 19231"/>
                <a:gd name="connsiteX28" fmla="*/ 0 w 21600"/>
                <a:gd name="connsiteY28" fmla="*/ 7320 h 19231"/>
                <a:gd name="connsiteX29" fmla="*/ 0 w 21600"/>
                <a:gd name="connsiteY29" fmla="*/ 9689 h 19231"/>
                <a:gd name="connsiteX30" fmla="*/ 0 w 21600"/>
                <a:gd name="connsiteY30" fmla="*/ 10653 h 19231"/>
                <a:gd name="connsiteX31" fmla="*/ 10801 w 21600"/>
                <a:gd name="connsiteY31" fmla="*/ 14492 h 19231"/>
                <a:gd name="connsiteX32" fmla="*/ 21600 w 21600"/>
                <a:gd name="connsiteY32" fmla="*/ 10653 h 19231"/>
                <a:gd name="connsiteX33" fmla="*/ 21600 w 21600"/>
                <a:gd name="connsiteY33" fmla="*/ 9689 h 19231"/>
                <a:gd name="connsiteX34" fmla="*/ 21098 w 21600"/>
                <a:gd name="connsiteY34" fmla="*/ 10197 h 19231"/>
                <a:gd name="connsiteX35" fmla="*/ 18618 w 21600"/>
                <a:gd name="connsiteY35" fmla="*/ 11514 h 19231"/>
                <a:gd name="connsiteX36" fmla="*/ 10801 w 21600"/>
                <a:gd name="connsiteY36" fmla="*/ 12668 h 19231"/>
                <a:gd name="connsiteX37" fmla="*/ 2982 w 21600"/>
                <a:gd name="connsiteY37" fmla="*/ 11514 h 19231"/>
                <a:gd name="connsiteX38" fmla="*/ 504 w 21600"/>
                <a:gd name="connsiteY38" fmla="*/ 10197 h 19231"/>
                <a:gd name="connsiteX39" fmla="*/ 0 w 21600"/>
                <a:gd name="connsiteY39" fmla="*/ 9689 h 19231"/>
                <a:gd name="connsiteX40" fmla="*/ 0 w 21600"/>
                <a:gd name="connsiteY40" fmla="*/ 12059 h 19231"/>
                <a:gd name="connsiteX41" fmla="*/ 0 w 21600"/>
                <a:gd name="connsiteY41" fmla="*/ 13022 h 19231"/>
                <a:gd name="connsiteX42" fmla="*/ 10801 w 21600"/>
                <a:gd name="connsiteY42" fmla="*/ 16862 h 19231"/>
                <a:gd name="connsiteX43" fmla="*/ 21600 w 21600"/>
                <a:gd name="connsiteY43" fmla="*/ 13022 h 19231"/>
                <a:gd name="connsiteX44" fmla="*/ 21600 w 21600"/>
                <a:gd name="connsiteY44" fmla="*/ 12059 h 19231"/>
                <a:gd name="connsiteX45" fmla="*/ 21098 w 21600"/>
                <a:gd name="connsiteY45" fmla="*/ 12566 h 19231"/>
                <a:gd name="connsiteX46" fmla="*/ 18618 w 21600"/>
                <a:gd name="connsiteY46" fmla="*/ 13883 h 19231"/>
                <a:gd name="connsiteX47" fmla="*/ 10801 w 21600"/>
                <a:gd name="connsiteY47" fmla="*/ 15037 h 19231"/>
                <a:gd name="connsiteX48" fmla="*/ 2982 w 21600"/>
                <a:gd name="connsiteY48" fmla="*/ 13883 h 19231"/>
                <a:gd name="connsiteX49" fmla="*/ 504 w 21600"/>
                <a:gd name="connsiteY49" fmla="*/ 12566 h 19231"/>
                <a:gd name="connsiteX50" fmla="*/ 0 w 21600"/>
                <a:gd name="connsiteY50" fmla="*/ 12059 h 19231"/>
                <a:gd name="connsiteX51" fmla="*/ 0 w 21600"/>
                <a:gd name="connsiteY51" fmla="*/ 14428 h 19231"/>
                <a:gd name="connsiteX52" fmla="*/ 0 w 21600"/>
                <a:gd name="connsiteY52" fmla="*/ 15391 h 19231"/>
                <a:gd name="connsiteX53" fmla="*/ 10801 w 21600"/>
                <a:gd name="connsiteY53" fmla="*/ 19231 h 19231"/>
                <a:gd name="connsiteX54" fmla="*/ 21600 w 21600"/>
                <a:gd name="connsiteY54" fmla="*/ 15391 h 19231"/>
                <a:gd name="connsiteX55" fmla="*/ 21600 w 21600"/>
                <a:gd name="connsiteY55" fmla="*/ 14428 h 19231"/>
                <a:gd name="connsiteX56" fmla="*/ 21098 w 21600"/>
                <a:gd name="connsiteY56" fmla="*/ 14935 h 19231"/>
                <a:gd name="connsiteX57" fmla="*/ 18618 w 21600"/>
                <a:gd name="connsiteY57" fmla="*/ 16252 h 19231"/>
                <a:gd name="connsiteX58" fmla="*/ 10801 w 21600"/>
                <a:gd name="connsiteY58" fmla="*/ 17406 h 19231"/>
                <a:gd name="connsiteX59" fmla="*/ 2982 w 21600"/>
                <a:gd name="connsiteY59" fmla="*/ 16252 h 19231"/>
                <a:gd name="connsiteX60" fmla="*/ 504 w 21600"/>
                <a:gd name="connsiteY60" fmla="*/ 14935 h 19231"/>
                <a:gd name="connsiteX61" fmla="*/ 0 w 21600"/>
                <a:gd name="connsiteY61" fmla="*/ 14428 h 19231"/>
                <a:gd name="connsiteX62" fmla="*/ 0 w 21600"/>
                <a:gd name="connsiteY62" fmla="*/ 16797 h 19231"/>
                <a:gd name="connsiteX63" fmla="*/ 0 w 21600"/>
                <a:gd name="connsiteY63" fmla="*/ 17760 h 19231"/>
                <a:gd name="connsiteX64" fmla="*/ 21600 w 21600"/>
                <a:gd name="connsiteY64" fmla="*/ 17760 h 19231"/>
                <a:gd name="connsiteX65" fmla="*/ 2982 w 21600"/>
                <a:gd name="connsiteY65" fmla="*/ 18622 h 19231"/>
                <a:gd name="connsiteX66" fmla="*/ 504 w 21600"/>
                <a:gd name="connsiteY66" fmla="*/ 17304 h 19231"/>
                <a:gd name="connsiteX67" fmla="*/ 0 w 21600"/>
                <a:gd name="connsiteY67" fmla="*/ 16797 h 19231"/>
                <a:gd name="connsiteX0" fmla="*/ 10801 w 21600"/>
                <a:gd name="connsiteY0" fmla="*/ 0 h 19231"/>
                <a:gd name="connsiteX1" fmla="*/ 3255 w 21600"/>
                <a:gd name="connsiteY1" fmla="*/ 1111 h 19231"/>
                <a:gd name="connsiteX2" fmla="*/ 273 w 21600"/>
                <a:gd name="connsiteY2" fmla="*/ 3572 h 19231"/>
                <a:gd name="connsiteX3" fmla="*/ 3255 w 21600"/>
                <a:gd name="connsiteY3" fmla="*/ 6035 h 19231"/>
                <a:gd name="connsiteX4" fmla="*/ 10801 w 21600"/>
                <a:gd name="connsiteY4" fmla="*/ 7147 h 19231"/>
                <a:gd name="connsiteX5" fmla="*/ 18345 w 21600"/>
                <a:gd name="connsiteY5" fmla="*/ 6035 h 19231"/>
                <a:gd name="connsiteX6" fmla="*/ 21327 w 21600"/>
                <a:gd name="connsiteY6" fmla="*/ 3572 h 19231"/>
                <a:gd name="connsiteX7" fmla="*/ 18345 w 21600"/>
                <a:gd name="connsiteY7" fmla="*/ 1111 h 19231"/>
                <a:gd name="connsiteX8" fmla="*/ 10801 w 21600"/>
                <a:gd name="connsiteY8" fmla="*/ 0 h 19231"/>
                <a:gd name="connsiteX9" fmla="*/ 12 w 21600"/>
                <a:gd name="connsiteY9" fmla="*/ 4505 h 19231"/>
                <a:gd name="connsiteX10" fmla="*/ 12 w 21600"/>
                <a:gd name="connsiteY10" fmla="*/ 5914 h 19231"/>
                <a:gd name="connsiteX11" fmla="*/ 10811 w 21600"/>
                <a:gd name="connsiteY11" fmla="*/ 9754 h 19231"/>
                <a:gd name="connsiteX12" fmla="*/ 21600 w 21600"/>
                <a:gd name="connsiteY12" fmla="*/ 5914 h 19231"/>
                <a:gd name="connsiteX13" fmla="*/ 21600 w 21600"/>
                <a:gd name="connsiteY13" fmla="*/ 4505 h 19231"/>
                <a:gd name="connsiteX14" fmla="*/ 18531 w 21600"/>
                <a:gd name="connsiteY14" fmla="*/ 6541 h 19231"/>
                <a:gd name="connsiteX15" fmla="*/ 10806 w 21600"/>
                <a:gd name="connsiteY15" fmla="*/ 7679 h 19231"/>
                <a:gd name="connsiteX16" fmla="*/ 3081 w 21600"/>
                <a:gd name="connsiteY16" fmla="*/ 6541 h 19231"/>
                <a:gd name="connsiteX17" fmla="*/ 12 w 21600"/>
                <a:gd name="connsiteY17" fmla="*/ 4505 h 19231"/>
                <a:gd name="connsiteX18" fmla="*/ 0 w 21600"/>
                <a:gd name="connsiteY18" fmla="*/ 7320 h 19231"/>
                <a:gd name="connsiteX19" fmla="*/ 0 w 21600"/>
                <a:gd name="connsiteY19" fmla="*/ 8284 h 19231"/>
                <a:gd name="connsiteX20" fmla="*/ 10801 w 21600"/>
                <a:gd name="connsiteY20" fmla="*/ 12123 h 19231"/>
                <a:gd name="connsiteX21" fmla="*/ 21600 w 21600"/>
                <a:gd name="connsiteY21" fmla="*/ 8284 h 19231"/>
                <a:gd name="connsiteX22" fmla="*/ 21600 w 21600"/>
                <a:gd name="connsiteY22" fmla="*/ 7320 h 19231"/>
                <a:gd name="connsiteX23" fmla="*/ 21098 w 21600"/>
                <a:gd name="connsiteY23" fmla="*/ 7827 h 19231"/>
                <a:gd name="connsiteX24" fmla="*/ 18618 w 21600"/>
                <a:gd name="connsiteY24" fmla="*/ 9145 h 19231"/>
                <a:gd name="connsiteX25" fmla="*/ 10801 w 21600"/>
                <a:gd name="connsiteY25" fmla="*/ 10299 h 19231"/>
                <a:gd name="connsiteX26" fmla="*/ 2982 w 21600"/>
                <a:gd name="connsiteY26" fmla="*/ 9145 h 19231"/>
                <a:gd name="connsiteX27" fmla="*/ 504 w 21600"/>
                <a:gd name="connsiteY27" fmla="*/ 7827 h 19231"/>
                <a:gd name="connsiteX28" fmla="*/ 0 w 21600"/>
                <a:gd name="connsiteY28" fmla="*/ 7320 h 19231"/>
                <a:gd name="connsiteX29" fmla="*/ 0 w 21600"/>
                <a:gd name="connsiteY29" fmla="*/ 9689 h 19231"/>
                <a:gd name="connsiteX30" fmla="*/ 0 w 21600"/>
                <a:gd name="connsiteY30" fmla="*/ 10653 h 19231"/>
                <a:gd name="connsiteX31" fmla="*/ 10801 w 21600"/>
                <a:gd name="connsiteY31" fmla="*/ 14492 h 19231"/>
                <a:gd name="connsiteX32" fmla="*/ 21600 w 21600"/>
                <a:gd name="connsiteY32" fmla="*/ 10653 h 19231"/>
                <a:gd name="connsiteX33" fmla="*/ 21600 w 21600"/>
                <a:gd name="connsiteY33" fmla="*/ 9689 h 19231"/>
                <a:gd name="connsiteX34" fmla="*/ 21098 w 21600"/>
                <a:gd name="connsiteY34" fmla="*/ 10197 h 19231"/>
                <a:gd name="connsiteX35" fmla="*/ 18618 w 21600"/>
                <a:gd name="connsiteY35" fmla="*/ 11514 h 19231"/>
                <a:gd name="connsiteX36" fmla="*/ 10801 w 21600"/>
                <a:gd name="connsiteY36" fmla="*/ 12668 h 19231"/>
                <a:gd name="connsiteX37" fmla="*/ 2982 w 21600"/>
                <a:gd name="connsiteY37" fmla="*/ 11514 h 19231"/>
                <a:gd name="connsiteX38" fmla="*/ 504 w 21600"/>
                <a:gd name="connsiteY38" fmla="*/ 10197 h 19231"/>
                <a:gd name="connsiteX39" fmla="*/ 0 w 21600"/>
                <a:gd name="connsiteY39" fmla="*/ 9689 h 19231"/>
                <a:gd name="connsiteX40" fmla="*/ 0 w 21600"/>
                <a:gd name="connsiteY40" fmla="*/ 12059 h 19231"/>
                <a:gd name="connsiteX41" fmla="*/ 0 w 21600"/>
                <a:gd name="connsiteY41" fmla="*/ 13022 h 19231"/>
                <a:gd name="connsiteX42" fmla="*/ 10801 w 21600"/>
                <a:gd name="connsiteY42" fmla="*/ 16862 h 19231"/>
                <a:gd name="connsiteX43" fmla="*/ 21600 w 21600"/>
                <a:gd name="connsiteY43" fmla="*/ 13022 h 19231"/>
                <a:gd name="connsiteX44" fmla="*/ 21600 w 21600"/>
                <a:gd name="connsiteY44" fmla="*/ 12059 h 19231"/>
                <a:gd name="connsiteX45" fmla="*/ 21098 w 21600"/>
                <a:gd name="connsiteY45" fmla="*/ 12566 h 19231"/>
                <a:gd name="connsiteX46" fmla="*/ 18618 w 21600"/>
                <a:gd name="connsiteY46" fmla="*/ 13883 h 19231"/>
                <a:gd name="connsiteX47" fmla="*/ 10801 w 21600"/>
                <a:gd name="connsiteY47" fmla="*/ 15037 h 19231"/>
                <a:gd name="connsiteX48" fmla="*/ 2982 w 21600"/>
                <a:gd name="connsiteY48" fmla="*/ 13883 h 19231"/>
                <a:gd name="connsiteX49" fmla="*/ 504 w 21600"/>
                <a:gd name="connsiteY49" fmla="*/ 12566 h 19231"/>
                <a:gd name="connsiteX50" fmla="*/ 0 w 21600"/>
                <a:gd name="connsiteY50" fmla="*/ 12059 h 19231"/>
                <a:gd name="connsiteX51" fmla="*/ 0 w 21600"/>
                <a:gd name="connsiteY51" fmla="*/ 14428 h 19231"/>
                <a:gd name="connsiteX52" fmla="*/ 0 w 21600"/>
                <a:gd name="connsiteY52" fmla="*/ 15391 h 19231"/>
                <a:gd name="connsiteX53" fmla="*/ 10801 w 21600"/>
                <a:gd name="connsiteY53" fmla="*/ 19231 h 19231"/>
                <a:gd name="connsiteX54" fmla="*/ 21600 w 21600"/>
                <a:gd name="connsiteY54" fmla="*/ 15391 h 19231"/>
                <a:gd name="connsiteX55" fmla="*/ 21600 w 21600"/>
                <a:gd name="connsiteY55" fmla="*/ 14428 h 19231"/>
                <a:gd name="connsiteX56" fmla="*/ 21098 w 21600"/>
                <a:gd name="connsiteY56" fmla="*/ 14935 h 19231"/>
                <a:gd name="connsiteX57" fmla="*/ 18618 w 21600"/>
                <a:gd name="connsiteY57" fmla="*/ 16252 h 19231"/>
                <a:gd name="connsiteX58" fmla="*/ 10801 w 21600"/>
                <a:gd name="connsiteY58" fmla="*/ 17406 h 19231"/>
                <a:gd name="connsiteX59" fmla="*/ 2982 w 21600"/>
                <a:gd name="connsiteY59" fmla="*/ 16252 h 19231"/>
                <a:gd name="connsiteX60" fmla="*/ 504 w 21600"/>
                <a:gd name="connsiteY60" fmla="*/ 14935 h 19231"/>
                <a:gd name="connsiteX61" fmla="*/ 0 w 21600"/>
                <a:gd name="connsiteY61" fmla="*/ 14428 h 19231"/>
                <a:gd name="connsiteX62" fmla="*/ 0 w 21600"/>
                <a:gd name="connsiteY62" fmla="*/ 16797 h 19231"/>
                <a:gd name="connsiteX63" fmla="*/ 0 w 21600"/>
                <a:gd name="connsiteY63" fmla="*/ 17760 h 19231"/>
                <a:gd name="connsiteX64" fmla="*/ 2982 w 21600"/>
                <a:gd name="connsiteY64" fmla="*/ 18622 h 19231"/>
                <a:gd name="connsiteX65" fmla="*/ 504 w 21600"/>
                <a:gd name="connsiteY65" fmla="*/ 17304 h 19231"/>
                <a:gd name="connsiteX66" fmla="*/ 0 w 21600"/>
                <a:gd name="connsiteY66" fmla="*/ 16797 h 19231"/>
                <a:gd name="connsiteX0" fmla="*/ 10801 w 21600"/>
                <a:gd name="connsiteY0" fmla="*/ 0 h 18628"/>
                <a:gd name="connsiteX1" fmla="*/ 3255 w 21600"/>
                <a:gd name="connsiteY1" fmla="*/ 1111 h 18628"/>
                <a:gd name="connsiteX2" fmla="*/ 273 w 21600"/>
                <a:gd name="connsiteY2" fmla="*/ 3572 h 18628"/>
                <a:gd name="connsiteX3" fmla="*/ 3255 w 21600"/>
                <a:gd name="connsiteY3" fmla="*/ 6035 h 18628"/>
                <a:gd name="connsiteX4" fmla="*/ 10801 w 21600"/>
                <a:gd name="connsiteY4" fmla="*/ 7147 h 18628"/>
                <a:gd name="connsiteX5" fmla="*/ 18345 w 21600"/>
                <a:gd name="connsiteY5" fmla="*/ 6035 h 18628"/>
                <a:gd name="connsiteX6" fmla="*/ 21327 w 21600"/>
                <a:gd name="connsiteY6" fmla="*/ 3572 h 18628"/>
                <a:gd name="connsiteX7" fmla="*/ 18345 w 21600"/>
                <a:gd name="connsiteY7" fmla="*/ 1111 h 18628"/>
                <a:gd name="connsiteX8" fmla="*/ 10801 w 21600"/>
                <a:gd name="connsiteY8" fmla="*/ 0 h 18628"/>
                <a:gd name="connsiteX9" fmla="*/ 12 w 21600"/>
                <a:gd name="connsiteY9" fmla="*/ 4505 h 18628"/>
                <a:gd name="connsiteX10" fmla="*/ 12 w 21600"/>
                <a:gd name="connsiteY10" fmla="*/ 5914 h 18628"/>
                <a:gd name="connsiteX11" fmla="*/ 10811 w 21600"/>
                <a:gd name="connsiteY11" fmla="*/ 9754 h 18628"/>
                <a:gd name="connsiteX12" fmla="*/ 21600 w 21600"/>
                <a:gd name="connsiteY12" fmla="*/ 5914 h 18628"/>
                <a:gd name="connsiteX13" fmla="*/ 21600 w 21600"/>
                <a:gd name="connsiteY13" fmla="*/ 4505 h 18628"/>
                <a:gd name="connsiteX14" fmla="*/ 18531 w 21600"/>
                <a:gd name="connsiteY14" fmla="*/ 6541 h 18628"/>
                <a:gd name="connsiteX15" fmla="*/ 10806 w 21600"/>
                <a:gd name="connsiteY15" fmla="*/ 7679 h 18628"/>
                <a:gd name="connsiteX16" fmla="*/ 3081 w 21600"/>
                <a:gd name="connsiteY16" fmla="*/ 6541 h 18628"/>
                <a:gd name="connsiteX17" fmla="*/ 12 w 21600"/>
                <a:gd name="connsiteY17" fmla="*/ 4505 h 18628"/>
                <a:gd name="connsiteX18" fmla="*/ 0 w 21600"/>
                <a:gd name="connsiteY18" fmla="*/ 7320 h 18628"/>
                <a:gd name="connsiteX19" fmla="*/ 0 w 21600"/>
                <a:gd name="connsiteY19" fmla="*/ 8284 h 18628"/>
                <a:gd name="connsiteX20" fmla="*/ 10801 w 21600"/>
                <a:gd name="connsiteY20" fmla="*/ 12123 h 18628"/>
                <a:gd name="connsiteX21" fmla="*/ 21600 w 21600"/>
                <a:gd name="connsiteY21" fmla="*/ 8284 h 18628"/>
                <a:gd name="connsiteX22" fmla="*/ 21600 w 21600"/>
                <a:gd name="connsiteY22" fmla="*/ 7320 h 18628"/>
                <a:gd name="connsiteX23" fmla="*/ 21098 w 21600"/>
                <a:gd name="connsiteY23" fmla="*/ 7827 h 18628"/>
                <a:gd name="connsiteX24" fmla="*/ 18618 w 21600"/>
                <a:gd name="connsiteY24" fmla="*/ 9145 h 18628"/>
                <a:gd name="connsiteX25" fmla="*/ 10801 w 21600"/>
                <a:gd name="connsiteY25" fmla="*/ 10299 h 18628"/>
                <a:gd name="connsiteX26" fmla="*/ 2982 w 21600"/>
                <a:gd name="connsiteY26" fmla="*/ 9145 h 18628"/>
                <a:gd name="connsiteX27" fmla="*/ 504 w 21600"/>
                <a:gd name="connsiteY27" fmla="*/ 7827 h 18628"/>
                <a:gd name="connsiteX28" fmla="*/ 0 w 21600"/>
                <a:gd name="connsiteY28" fmla="*/ 7320 h 18628"/>
                <a:gd name="connsiteX29" fmla="*/ 0 w 21600"/>
                <a:gd name="connsiteY29" fmla="*/ 9689 h 18628"/>
                <a:gd name="connsiteX30" fmla="*/ 0 w 21600"/>
                <a:gd name="connsiteY30" fmla="*/ 10653 h 18628"/>
                <a:gd name="connsiteX31" fmla="*/ 10801 w 21600"/>
                <a:gd name="connsiteY31" fmla="*/ 14492 h 18628"/>
                <a:gd name="connsiteX32" fmla="*/ 21600 w 21600"/>
                <a:gd name="connsiteY32" fmla="*/ 10653 h 18628"/>
                <a:gd name="connsiteX33" fmla="*/ 21600 w 21600"/>
                <a:gd name="connsiteY33" fmla="*/ 9689 h 18628"/>
                <a:gd name="connsiteX34" fmla="*/ 21098 w 21600"/>
                <a:gd name="connsiteY34" fmla="*/ 10197 h 18628"/>
                <a:gd name="connsiteX35" fmla="*/ 18618 w 21600"/>
                <a:gd name="connsiteY35" fmla="*/ 11514 h 18628"/>
                <a:gd name="connsiteX36" fmla="*/ 10801 w 21600"/>
                <a:gd name="connsiteY36" fmla="*/ 12668 h 18628"/>
                <a:gd name="connsiteX37" fmla="*/ 2982 w 21600"/>
                <a:gd name="connsiteY37" fmla="*/ 11514 h 18628"/>
                <a:gd name="connsiteX38" fmla="*/ 504 w 21600"/>
                <a:gd name="connsiteY38" fmla="*/ 10197 h 18628"/>
                <a:gd name="connsiteX39" fmla="*/ 0 w 21600"/>
                <a:gd name="connsiteY39" fmla="*/ 9689 h 18628"/>
                <a:gd name="connsiteX40" fmla="*/ 0 w 21600"/>
                <a:gd name="connsiteY40" fmla="*/ 12059 h 18628"/>
                <a:gd name="connsiteX41" fmla="*/ 0 w 21600"/>
                <a:gd name="connsiteY41" fmla="*/ 13022 h 18628"/>
                <a:gd name="connsiteX42" fmla="*/ 10801 w 21600"/>
                <a:gd name="connsiteY42" fmla="*/ 16862 h 18628"/>
                <a:gd name="connsiteX43" fmla="*/ 21600 w 21600"/>
                <a:gd name="connsiteY43" fmla="*/ 13022 h 18628"/>
                <a:gd name="connsiteX44" fmla="*/ 21600 w 21600"/>
                <a:gd name="connsiteY44" fmla="*/ 12059 h 18628"/>
                <a:gd name="connsiteX45" fmla="*/ 21098 w 21600"/>
                <a:gd name="connsiteY45" fmla="*/ 12566 h 18628"/>
                <a:gd name="connsiteX46" fmla="*/ 18618 w 21600"/>
                <a:gd name="connsiteY46" fmla="*/ 13883 h 18628"/>
                <a:gd name="connsiteX47" fmla="*/ 10801 w 21600"/>
                <a:gd name="connsiteY47" fmla="*/ 15037 h 18628"/>
                <a:gd name="connsiteX48" fmla="*/ 2982 w 21600"/>
                <a:gd name="connsiteY48" fmla="*/ 13883 h 18628"/>
                <a:gd name="connsiteX49" fmla="*/ 504 w 21600"/>
                <a:gd name="connsiteY49" fmla="*/ 12566 h 18628"/>
                <a:gd name="connsiteX50" fmla="*/ 0 w 21600"/>
                <a:gd name="connsiteY50" fmla="*/ 12059 h 18628"/>
                <a:gd name="connsiteX51" fmla="*/ 0 w 21600"/>
                <a:gd name="connsiteY51" fmla="*/ 14428 h 18628"/>
                <a:gd name="connsiteX52" fmla="*/ 0 w 21600"/>
                <a:gd name="connsiteY52" fmla="*/ 15391 h 18628"/>
                <a:gd name="connsiteX53" fmla="*/ 21600 w 21600"/>
                <a:gd name="connsiteY53" fmla="*/ 15391 h 18628"/>
                <a:gd name="connsiteX54" fmla="*/ 21600 w 21600"/>
                <a:gd name="connsiteY54" fmla="*/ 14428 h 18628"/>
                <a:gd name="connsiteX55" fmla="*/ 21098 w 21600"/>
                <a:gd name="connsiteY55" fmla="*/ 14935 h 18628"/>
                <a:gd name="connsiteX56" fmla="*/ 18618 w 21600"/>
                <a:gd name="connsiteY56" fmla="*/ 16252 h 18628"/>
                <a:gd name="connsiteX57" fmla="*/ 10801 w 21600"/>
                <a:gd name="connsiteY57" fmla="*/ 17406 h 18628"/>
                <a:gd name="connsiteX58" fmla="*/ 2982 w 21600"/>
                <a:gd name="connsiteY58" fmla="*/ 16252 h 18628"/>
                <a:gd name="connsiteX59" fmla="*/ 504 w 21600"/>
                <a:gd name="connsiteY59" fmla="*/ 14935 h 18628"/>
                <a:gd name="connsiteX60" fmla="*/ 0 w 21600"/>
                <a:gd name="connsiteY60" fmla="*/ 14428 h 18628"/>
                <a:gd name="connsiteX61" fmla="*/ 0 w 21600"/>
                <a:gd name="connsiteY61" fmla="*/ 16797 h 18628"/>
                <a:gd name="connsiteX62" fmla="*/ 0 w 21600"/>
                <a:gd name="connsiteY62" fmla="*/ 17760 h 18628"/>
                <a:gd name="connsiteX63" fmla="*/ 2982 w 21600"/>
                <a:gd name="connsiteY63" fmla="*/ 18622 h 18628"/>
                <a:gd name="connsiteX64" fmla="*/ 504 w 21600"/>
                <a:gd name="connsiteY64" fmla="*/ 17304 h 18628"/>
                <a:gd name="connsiteX65" fmla="*/ 0 w 21600"/>
                <a:gd name="connsiteY65" fmla="*/ 16797 h 18628"/>
                <a:gd name="connsiteX0" fmla="*/ 10801 w 21600"/>
                <a:gd name="connsiteY0" fmla="*/ 0 h 17772"/>
                <a:gd name="connsiteX1" fmla="*/ 3255 w 21600"/>
                <a:gd name="connsiteY1" fmla="*/ 1111 h 17772"/>
                <a:gd name="connsiteX2" fmla="*/ 273 w 21600"/>
                <a:gd name="connsiteY2" fmla="*/ 3572 h 17772"/>
                <a:gd name="connsiteX3" fmla="*/ 3255 w 21600"/>
                <a:gd name="connsiteY3" fmla="*/ 6035 h 17772"/>
                <a:gd name="connsiteX4" fmla="*/ 10801 w 21600"/>
                <a:gd name="connsiteY4" fmla="*/ 7147 h 17772"/>
                <a:gd name="connsiteX5" fmla="*/ 18345 w 21600"/>
                <a:gd name="connsiteY5" fmla="*/ 6035 h 17772"/>
                <a:gd name="connsiteX6" fmla="*/ 21327 w 21600"/>
                <a:gd name="connsiteY6" fmla="*/ 3572 h 17772"/>
                <a:gd name="connsiteX7" fmla="*/ 18345 w 21600"/>
                <a:gd name="connsiteY7" fmla="*/ 1111 h 17772"/>
                <a:gd name="connsiteX8" fmla="*/ 10801 w 21600"/>
                <a:gd name="connsiteY8" fmla="*/ 0 h 17772"/>
                <a:gd name="connsiteX9" fmla="*/ 12 w 21600"/>
                <a:gd name="connsiteY9" fmla="*/ 4505 h 17772"/>
                <a:gd name="connsiteX10" fmla="*/ 12 w 21600"/>
                <a:gd name="connsiteY10" fmla="*/ 5914 h 17772"/>
                <a:gd name="connsiteX11" fmla="*/ 10811 w 21600"/>
                <a:gd name="connsiteY11" fmla="*/ 9754 h 17772"/>
                <a:gd name="connsiteX12" fmla="*/ 21600 w 21600"/>
                <a:gd name="connsiteY12" fmla="*/ 5914 h 17772"/>
                <a:gd name="connsiteX13" fmla="*/ 21600 w 21600"/>
                <a:gd name="connsiteY13" fmla="*/ 4505 h 17772"/>
                <a:gd name="connsiteX14" fmla="*/ 18531 w 21600"/>
                <a:gd name="connsiteY14" fmla="*/ 6541 h 17772"/>
                <a:gd name="connsiteX15" fmla="*/ 10806 w 21600"/>
                <a:gd name="connsiteY15" fmla="*/ 7679 h 17772"/>
                <a:gd name="connsiteX16" fmla="*/ 3081 w 21600"/>
                <a:gd name="connsiteY16" fmla="*/ 6541 h 17772"/>
                <a:gd name="connsiteX17" fmla="*/ 12 w 21600"/>
                <a:gd name="connsiteY17" fmla="*/ 4505 h 17772"/>
                <a:gd name="connsiteX18" fmla="*/ 0 w 21600"/>
                <a:gd name="connsiteY18" fmla="*/ 7320 h 17772"/>
                <a:gd name="connsiteX19" fmla="*/ 0 w 21600"/>
                <a:gd name="connsiteY19" fmla="*/ 8284 h 17772"/>
                <a:gd name="connsiteX20" fmla="*/ 10801 w 21600"/>
                <a:gd name="connsiteY20" fmla="*/ 12123 h 17772"/>
                <a:gd name="connsiteX21" fmla="*/ 21600 w 21600"/>
                <a:gd name="connsiteY21" fmla="*/ 8284 h 17772"/>
                <a:gd name="connsiteX22" fmla="*/ 21600 w 21600"/>
                <a:gd name="connsiteY22" fmla="*/ 7320 h 17772"/>
                <a:gd name="connsiteX23" fmla="*/ 21098 w 21600"/>
                <a:gd name="connsiteY23" fmla="*/ 7827 h 17772"/>
                <a:gd name="connsiteX24" fmla="*/ 18618 w 21600"/>
                <a:gd name="connsiteY24" fmla="*/ 9145 h 17772"/>
                <a:gd name="connsiteX25" fmla="*/ 10801 w 21600"/>
                <a:gd name="connsiteY25" fmla="*/ 10299 h 17772"/>
                <a:gd name="connsiteX26" fmla="*/ 2982 w 21600"/>
                <a:gd name="connsiteY26" fmla="*/ 9145 h 17772"/>
                <a:gd name="connsiteX27" fmla="*/ 504 w 21600"/>
                <a:gd name="connsiteY27" fmla="*/ 7827 h 17772"/>
                <a:gd name="connsiteX28" fmla="*/ 0 w 21600"/>
                <a:gd name="connsiteY28" fmla="*/ 7320 h 17772"/>
                <a:gd name="connsiteX29" fmla="*/ 0 w 21600"/>
                <a:gd name="connsiteY29" fmla="*/ 9689 h 17772"/>
                <a:gd name="connsiteX30" fmla="*/ 0 w 21600"/>
                <a:gd name="connsiteY30" fmla="*/ 10653 h 17772"/>
                <a:gd name="connsiteX31" fmla="*/ 10801 w 21600"/>
                <a:gd name="connsiteY31" fmla="*/ 14492 h 17772"/>
                <a:gd name="connsiteX32" fmla="*/ 21600 w 21600"/>
                <a:gd name="connsiteY32" fmla="*/ 10653 h 17772"/>
                <a:gd name="connsiteX33" fmla="*/ 21600 w 21600"/>
                <a:gd name="connsiteY33" fmla="*/ 9689 h 17772"/>
                <a:gd name="connsiteX34" fmla="*/ 21098 w 21600"/>
                <a:gd name="connsiteY34" fmla="*/ 10197 h 17772"/>
                <a:gd name="connsiteX35" fmla="*/ 18618 w 21600"/>
                <a:gd name="connsiteY35" fmla="*/ 11514 h 17772"/>
                <a:gd name="connsiteX36" fmla="*/ 10801 w 21600"/>
                <a:gd name="connsiteY36" fmla="*/ 12668 h 17772"/>
                <a:gd name="connsiteX37" fmla="*/ 2982 w 21600"/>
                <a:gd name="connsiteY37" fmla="*/ 11514 h 17772"/>
                <a:gd name="connsiteX38" fmla="*/ 504 w 21600"/>
                <a:gd name="connsiteY38" fmla="*/ 10197 h 17772"/>
                <a:gd name="connsiteX39" fmla="*/ 0 w 21600"/>
                <a:gd name="connsiteY39" fmla="*/ 9689 h 17772"/>
                <a:gd name="connsiteX40" fmla="*/ 0 w 21600"/>
                <a:gd name="connsiteY40" fmla="*/ 12059 h 17772"/>
                <a:gd name="connsiteX41" fmla="*/ 0 w 21600"/>
                <a:gd name="connsiteY41" fmla="*/ 13022 h 17772"/>
                <a:gd name="connsiteX42" fmla="*/ 10801 w 21600"/>
                <a:gd name="connsiteY42" fmla="*/ 16862 h 17772"/>
                <a:gd name="connsiteX43" fmla="*/ 21600 w 21600"/>
                <a:gd name="connsiteY43" fmla="*/ 13022 h 17772"/>
                <a:gd name="connsiteX44" fmla="*/ 21600 w 21600"/>
                <a:gd name="connsiteY44" fmla="*/ 12059 h 17772"/>
                <a:gd name="connsiteX45" fmla="*/ 21098 w 21600"/>
                <a:gd name="connsiteY45" fmla="*/ 12566 h 17772"/>
                <a:gd name="connsiteX46" fmla="*/ 18618 w 21600"/>
                <a:gd name="connsiteY46" fmla="*/ 13883 h 17772"/>
                <a:gd name="connsiteX47" fmla="*/ 10801 w 21600"/>
                <a:gd name="connsiteY47" fmla="*/ 15037 h 17772"/>
                <a:gd name="connsiteX48" fmla="*/ 2982 w 21600"/>
                <a:gd name="connsiteY48" fmla="*/ 13883 h 17772"/>
                <a:gd name="connsiteX49" fmla="*/ 504 w 21600"/>
                <a:gd name="connsiteY49" fmla="*/ 12566 h 17772"/>
                <a:gd name="connsiteX50" fmla="*/ 0 w 21600"/>
                <a:gd name="connsiteY50" fmla="*/ 12059 h 17772"/>
                <a:gd name="connsiteX51" fmla="*/ 0 w 21600"/>
                <a:gd name="connsiteY51" fmla="*/ 14428 h 17772"/>
                <a:gd name="connsiteX52" fmla="*/ 0 w 21600"/>
                <a:gd name="connsiteY52" fmla="*/ 15391 h 17772"/>
                <a:gd name="connsiteX53" fmla="*/ 21600 w 21600"/>
                <a:gd name="connsiteY53" fmla="*/ 15391 h 17772"/>
                <a:gd name="connsiteX54" fmla="*/ 21600 w 21600"/>
                <a:gd name="connsiteY54" fmla="*/ 14428 h 17772"/>
                <a:gd name="connsiteX55" fmla="*/ 21098 w 21600"/>
                <a:gd name="connsiteY55" fmla="*/ 14935 h 17772"/>
                <a:gd name="connsiteX56" fmla="*/ 18618 w 21600"/>
                <a:gd name="connsiteY56" fmla="*/ 16252 h 17772"/>
                <a:gd name="connsiteX57" fmla="*/ 10801 w 21600"/>
                <a:gd name="connsiteY57" fmla="*/ 17406 h 17772"/>
                <a:gd name="connsiteX58" fmla="*/ 2982 w 21600"/>
                <a:gd name="connsiteY58" fmla="*/ 16252 h 17772"/>
                <a:gd name="connsiteX59" fmla="*/ 504 w 21600"/>
                <a:gd name="connsiteY59" fmla="*/ 14935 h 17772"/>
                <a:gd name="connsiteX60" fmla="*/ 0 w 21600"/>
                <a:gd name="connsiteY60" fmla="*/ 14428 h 17772"/>
                <a:gd name="connsiteX61" fmla="*/ 0 w 21600"/>
                <a:gd name="connsiteY61" fmla="*/ 16797 h 17772"/>
                <a:gd name="connsiteX62" fmla="*/ 0 w 21600"/>
                <a:gd name="connsiteY62" fmla="*/ 17760 h 17772"/>
                <a:gd name="connsiteX63" fmla="*/ 504 w 21600"/>
                <a:gd name="connsiteY63" fmla="*/ 17304 h 17772"/>
                <a:gd name="connsiteX64" fmla="*/ 0 w 21600"/>
                <a:gd name="connsiteY64" fmla="*/ 16797 h 17772"/>
                <a:gd name="connsiteX0" fmla="*/ 10801 w 21600"/>
                <a:gd name="connsiteY0" fmla="*/ 0 h 17772"/>
                <a:gd name="connsiteX1" fmla="*/ 3255 w 21600"/>
                <a:gd name="connsiteY1" fmla="*/ 1111 h 17772"/>
                <a:gd name="connsiteX2" fmla="*/ 273 w 21600"/>
                <a:gd name="connsiteY2" fmla="*/ 3572 h 17772"/>
                <a:gd name="connsiteX3" fmla="*/ 3255 w 21600"/>
                <a:gd name="connsiteY3" fmla="*/ 6035 h 17772"/>
                <a:gd name="connsiteX4" fmla="*/ 10801 w 21600"/>
                <a:gd name="connsiteY4" fmla="*/ 7147 h 17772"/>
                <a:gd name="connsiteX5" fmla="*/ 18345 w 21600"/>
                <a:gd name="connsiteY5" fmla="*/ 6035 h 17772"/>
                <a:gd name="connsiteX6" fmla="*/ 21327 w 21600"/>
                <a:gd name="connsiteY6" fmla="*/ 3572 h 17772"/>
                <a:gd name="connsiteX7" fmla="*/ 18345 w 21600"/>
                <a:gd name="connsiteY7" fmla="*/ 1111 h 17772"/>
                <a:gd name="connsiteX8" fmla="*/ 10801 w 21600"/>
                <a:gd name="connsiteY8" fmla="*/ 0 h 17772"/>
                <a:gd name="connsiteX9" fmla="*/ 12 w 21600"/>
                <a:gd name="connsiteY9" fmla="*/ 4505 h 17772"/>
                <a:gd name="connsiteX10" fmla="*/ 12 w 21600"/>
                <a:gd name="connsiteY10" fmla="*/ 5914 h 17772"/>
                <a:gd name="connsiteX11" fmla="*/ 10811 w 21600"/>
                <a:gd name="connsiteY11" fmla="*/ 9754 h 17772"/>
                <a:gd name="connsiteX12" fmla="*/ 21600 w 21600"/>
                <a:gd name="connsiteY12" fmla="*/ 5914 h 17772"/>
                <a:gd name="connsiteX13" fmla="*/ 21600 w 21600"/>
                <a:gd name="connsiteY13" fmla="*/ 4505 h 17772"/>
                <a:gd name="connsiteX14" fmla="*/ 18531 w 21600"/>
                <a:gd name="connsiteY14" fmla="*/ 6541 h 17772"/>
                <a:gd name="connsiteX15" fmla="*/ 10806 w 21600"/>
                <a:gd name="connsiteY15" fmla="*/ 7679 h 17772"/>
                <a:gd name="connsiteX16" fmla="*/ 3081 w 21600"/>
                <a:gd name="connsiteY16" fmla="*/ 6541 h 17772"/>
                <a:gd name="connsiteX17" fmla="*/ 12 w 21600"/>
                <a:gd name="connsiteY17" fmla="*/ 4505 h 17772"/>
                <a:gd name="connsiteX18" fmla="*/ 0 w 21600"/>
                <a:gd name="connsiteY18" fmla="*/ 7320 h 17772"/>
                <a:gd name="connsiteX19" fmla="*/ 0 w 21600"/>
                <a:gd name="connsiteY19" fmla="*/ 8284 h 17772"/>
                <a:gd name="connsiteX20" fmla="*/ 10801 w 21600"/>
                <a:gd name="connsiteY20" fmla="*/ 12123 h 17772"/>
                <a:gd name="connsiteX21" fmla="*/ 21600 w 21600"/>
                <a:gd name="connsiteY21" fmla="*/ 8284 h 17772"/>
                <a:gd name="connsiteX22" fmla="*/ 21600 w 21600"/>
                <a:gd name="connsiteY22" fmla="*/ 7320 h 17772"/>
                <a:gd name="connsiteX23" fmla="*/ 21098 w 21600"/>
                <a:gd name="connsiteY23" fmla="*/ 7827 h 17772"/>
                <a:gd name="connsiteX24" fmla="*/ 18618 w 21600"/>
                <a:gd name="connsiteY24" fmla="*/ 9145 h 17772"/>
                <a:gd name="connsiteX25" fmla="*/ 10801 w 21600"/>
                <a:gd name="connsiteY25" fmla="*/ 10299 h 17772"/>
                <a:gd name="connsiteX26" fmla="*/ 2982 w 21600"/>
                <a:gd name="connsiteY26" fmla="*/ 9145 h 17772"/>
                <a:gd name="connsiteX27" fmla="*/ 504 w 21600"/>
                <a:gd name="connsiteY27" fmla="*/ 7827 h 17772"/>
                <a:gd name="connsiteX28" fmla="*/ 0 w 21600"/>
                <a:gd name="connsiteY28" fmla="*/ 7320 h 17772"/>
                <a:gd name="connsiteX29" fmla="*/ 0 w 21600"/>
                <a:gd name="connsiteY29" fmla="*/ 9689 h 17772"/>
                <a:gd name="connsiteX30" fmla="*/ 0 w 21600"/>
                <a:gd name="connsiteY30" fmla="*/ 10653 h 17772"/>
                <a:gd name="connsiteX31" fmla="*/ 10801 w 21600"/>
                <a:gd name="connsiteY31" fmla="*/ 14492 h 17772"/>
                <a:gd name="connsiteX32" fmla="*/ 21600 w 21600"/>
                <a:gd name="connsiteY32" fmla="*/ 10653 h 17772"/>
                <a:gd name="connsiteX33" fmla="*/ 21600 w 21600"/>
                <a:gd name="connsiteY33" fmla="*/ 9689 h 17772"/>
                <a:gd name="connsiteX34" fmla="*/ 21098 w 21600"/>
                <a:gd name="connsiteY34" fmla="*/ 10197 h 17772"/>
                <a:gd name="connsiteX35" fmla="*/ 18618 w 21600"/>
                <a:gd name="connsiteY35" fmla="*/ 11514 h 17772"/>
                <a:gd name="connsiteX36" fmla="*/ 10801 w 21600"/>
                <a:gd name="connsiteY36" fmla="*/ 12668 h 17772"/>
                <a:gd name="connsiteX37" fmla="*/ 2982 w 21600"/>
                <a:gd name="connsiteY37" fmla="*/ 11514 h 17772"/>
                <a:gd name="connsiteX38" fmla="*/ 504 w 21600"/>
                <a:gd name="connsiteY38" fmla="*/ 10197 h 17772"/>
                <a:gd name="connsiteX39" fmla="*/ 0 w 21600"/>
                <a:gd name="connsiteY39" fmla="*/ 9689 h 17772"/>
                <a:gd name="connsiteX40" fmla="*/ 0 w 21600"/>
                <a:gd name="connsiteY40" fmla="*/ 12059 h 17772"/>
                <a:gd name="connsiteX41" fmla="*/ 0 w 21600"/>
                <a:gd name="connsiteY41" fmla="*/ 13022 h 17772"/>
                <a:gd name="connsiteX42" fmla="*/ 10801 w 21600"/>
                <a:gd name="connsiteY42" fmla="*/ 16862 h 17772"/>
                <a:gd name="connsiteX43" fmla="*/ 21600 w 21600"/>
                <a:gd name="connsiteY43" fmla="*/ 13022 h 17772"/>
                <a:gd name="connsiteX44" fmla="*/ 21600 w 21600"/>
                <a:gd name="connsiteY44" fmla="*/ 12059 h 17772"/>
                <a:gd name="connsiteX45" fmla="*/ 21098 w 21600"/>
                <a:gd name="connsiteY45" fmla="*/ 12566 h 17772"/>
                <a:gd name="connsiteX46" fmla="*/ 18618 w 21600"/>
                <a:gd name="connsiteY46" fmla="*/ 13883 h 17772"/>
                <a:gd name="connsiteX47" fmla="*/ 10801 w 21600"/>
                <a:gd name="connsiteY47" fmla="*/ 15037 h 17772"/>
                <a:gd name="connsiteX48" fmla="*/ 2982 w 21600"/>
                <a:gd name="connsiteY48" fmla="*/ 13883 h 17772"/>
                <a:gd name="connsiteX49" fmla="*/ 504 w 21600"/>
                <a:gd name="connsiteY49" fmla="*/ 12566 h 17772"/>
                <a:gd name="connsiteX50" fmla="*/ 0 w 21600"/>
                <a:gd name="connsiteY50" fmla="*/ 12059 h 17772"/>
                <a:gd name="connsiteX51" fmla="*/ 0 w 21600"/>
                <a:gd name="connsiteY51" fmla="*/ 14428 h 17772"/>
                <a:gd name="connsiteX52" fmla="*/ 0 w 21600"/>
                <a:gd name="connsiteY52" fmla="*/ 15391 h 17772"/>
                <a:gd name="connsiteX53" fmla="*/ 21600 w 21600"/>
                <a:gd name="connsiteY53" fmla="*/ 15391 h 17772"/>
                <a:gd name="connsiteX54" fmla="*/ 21600 w 21600"/>
                <a:gd name="connsiteY54" fmla="*/ 14428 h 17772"/>
                <a:gd name="connsiteX55" fmla="*/ 21098 w 21600"/>
                <a:gd name="connsiteY55" fmla="*/ 14935 h 17772"/>
                <a:gd name="connsiteX56" fmla="*/ 18618 w 21600"/>
                <a:gd name="connsiteY56" fmla="*/ 16252 h 17772"/>
                <a:gd name="connsiteX57" fmla="*/ 10801 w 21600"/>
                <a:gd name="connsiteY57" fmla="*/ 17406 h 17772"/>
                <a:gd name="connsiteX58" fmla="*/ 2982 w 21600"/>
                <a:gd name="connsiteY58" fmla="*/ 16252 h 17772"/>
                <a:gd name="connsiteX59" fmla="*/ 504 w 21600"/>
                <a:gd name="connsiteY59" fmla="*/ 14935 h 17772"/>
                <a:gd name="connsiteX60" fmla="*/ 0 w 21600"/>
                <a:gd name="connsiteY60" fmla="*/ 14428 h 17772"/>
                <a:gd name="connsiteX61" fmla="*/ 504 w 21600"/>
                <a:gd name="connsiteY61" fmla="*/ 17304 h 17772"/>
                <a:gd name="connsiteX62" fmla="*/ 0 w 21600"/>
                <a:gd name="connsiteY62" fmla="*/ 17760 h 17772"/>
                <a:gd name="connsiteX63" fmla="*/ 504 w 21600"/>
                <a:gd name="connsiteY63" fmla="*/ 17304 h 17772"/>
                <a:gd name="connsiteX0" fmla="*/ 10801 w 21600"/>
                <a:gd name="connsiteY0" fmla="*/ 0 h 17772"/>
                <a:gd name="connsiteX1" fmla="*/ 3255 w 21600"/>
                <a:gd name="connsiteY1" fmla="*/ 1111 h 17772"/>
                <a:gd name="connsiteX2" fmla="*/ 273 w 21600"/>
                <a:gd name="connsiteY2" fmla="*/ 3572 h 17772"/>
                <a:gd name="connsiteX3" fmla="*/ 3255 w 21600"/>
                <a:gd name="connsiteY3" fmla="*/ 6035 h 17772"/>
                <a:gd name="connsiteX4" fmla="*/ 10801 w 21600"/>
                <a:gd name="connsiteY4" fmla="*/ 7147 h 17772"/>
                <a:gd name="connsiteX5" fmla="*/ 18345 w 21600"/>
                <a:gd name="connsiteY5" fmla="*/ 6035 h 17772"/>
                <a:gd name="connsiteX6" fmla="*/ 21327 w 21600"/>
                <a:gd name="connsiteY6" fmla="*/ 3572 h 17772"/>
                <a:gd name="connsiteX7" fmla="*/ 18345 w 21600"/>
                <a:gd name="connsiteY7" fmla="*/ 1111 h 17772"/>
                <a:gd name="connsiteX8" fmla="*/ 10801 w 21600"/>
                <a:gd name="connsiteY8" fmla="*/ 0 h 17772"/>
                <a:gd name="connsiteX9" fmla="*/ 12 w 21600"/>
                <a:gd name="connsiteY9" fmla="*/ 4505 h 17772"/>
                <a:gd name="connsiteX10" fmla="*/ 12 w 21600"/>
                <a:gd name="connsiteY10" fmla="*/ 5914 h 17772"/>
                <a:gd name="connsiteX11" fmla="*/ 10811 w 21600"/>
                <a:gd name="connsiteY11" fmla="*/ 9754 h 17772"/>
                <a:gd name="connsiteX12" fmla="*/ 21600 w 21600"/>
                <a:gd name="connsiteY12" fmla="*/ 5914 h 17772"/>
                <a:gd name="connsiteX13" fmla="*/ 21600 w 21600"/>
                <a:gd name="connsiteY13" fmla="*/ 4505 h 17772"/>
                <a:gd name="connsiteX14" fmla="*/ 18531 w 21600"/>
                <a:gd name="connsiteY14" fmla="*/ 6541 h 17772"/>
                <a:gd name="connsiteX15" fmla="*/ 10806 w 21600"/>
                <a:gd name="connsiteY15" fmla="*/ 7679 h 17772"/>
                <a:gd name="connsiteX16" fmla="*/ 3081 w 21600"/>
                <a:gd name="connsiteY16" fmla="*/ 6541 h 17772"/>
                <a:gd name="connsiteX17" fmla="*/ 12 w 21600"/>
                <a:gd name="connsiteY17" fmla="*/ 4505 h 17772"/>
                <a:gd name="connsiteX18" fmla="*/ 0 w 21600"/>
                <a:gd name="connsiteY18" fmla="*/ 7320 h 17772"/>
                <a:gd name="connsiteX19" fmla="*/ 0 w 21600"/>
                <a:gd name="connsiteY19" fmla="*/ 8284 h 17772"/>
                <a:gd name="connsiteX20" fmla="*/ 10801 w 21600"/>
                <a:gd name="connsiteY20" fmla="*/ 12123 h 17772"/>
                <a:gd name="connsiteX21" fmla="*/ 21600 w 21600"/>
                <a:gd name="connsiteY21" fmla="*/ 8284 h 17772"/>
                <a:gd name="connsiteX22" fmla="*/ 21600 w 21600"/>
                <a:gd name="connsiteY22" fmla="*/ 7320 h 17772"/>
                <a:gd name="connsiteX23" fmla="*/ 21098 w 21600"/>
                <a:gd name="connsiteY23" fmla="*/ 7827 h 17772"/>
                <a:gd name="connsiteX24" fmla="*/ 18618 w 21600"/>
                <a:gd name="connsiteY24" fmla="*/ 9145 h 17772"/>
                <a:gd name="connsiteX25" fmla="*/ 10801 w 21600"/>
                <a:gd name="connsiteY25" fmla="*/ 10299 h 17772"/>
                <a:gd name="connsiteX26" fmla="*/ 2982 w 21600"/>
                <a:gd name="connsiteY26" fmla="*/ 9145 h 17772"/>
                <a:gd name="connsiteX27" fmla="*/ 504 w 21600"/>
                <a:gd name="connsiteY27" fmla="*/ 7827 h 17772"/>
                <a:gd name="connsiteX28" fmla="*/ 0 w 21600"/>
                <a:gd name="connsiteY28" fmla="*/ 7320 h 17772"/>
                <a:gd name="connsiteX29" fmla="*/ 0 w 21600"/>
                <a:gd name="connsiteY29" fmla="*/ 9689 h 17772"/>
                <a:gd name="connsiteX30" fmla="*/ 0 w 21600"/>
                <a:gd name="connsiteY30" fmla="*/ 10653 h 17772"/>
                <a:gd name="connsiteX31" fmla="*/ 10801 w 21600"/>
                <a:gd name="connsiteY31" fmla="*/ 14492 h 17772"/>
                <a:gd name="connsiteX32" fmla="*/ 21600 w 21600"/>
                <a:gd name="connsiteY32" fmla="*/ 10653 h 17772"/>
                <a:gd name="connsiteX33" fmla="*/ 21600 w 21600"/>
                <a:gd name="connsiteY33" fmla="*/ 9689 h 17772"/>
                <a:gd name="connsiteX34" fmla="*/ 21098 w 21600"/>
                <a:gd name="connsiteY34" fmla="*/ 10197 h 17772"/>
                <a:gd name="connsiteX35" fmla="*/ 18618 w 21600"/>
                <a:gd name="connsiteY35" fmla="*/ 11514 h 17772"/>
                <a:gd name="connsiteX36" fmla="*/ 10801 w 21600"/>
                <a:gd name="connsiteY36" fmla="*/ 12668 h 17772"/>
                <a:gd name="connsiteX37" fmla="*/ 2982 w 21600"/>
                <a:gd name="connsiteY37" fmla="*/ 11514 h 17772"/>
                <a:gd name="connsiteX38" fmla="*/ 504 w 21600"/>
                <a:gd name="connsiteY38" fmla="*/ 10197 h 17772"/>
                <a:gd name="connsiteX39" fmla="*/ 0 w 21600"/>
                <a:gd name="connsiteY39" fmla="*/ 9689 h 17772"/>
                <a:gd name="connsiteX40" fmla="*/ 0 w 21600"/>
                <a:gd name="connsiteY40" fmla="*/ 12059 h 17772"/>
                <a:gd name="connsiteX41" fmla="*/ 0 w 21600"/>
                <a:gd name="connsiteY41" fmla="*/ 13022 h 17772"/>
                <a:gd name="connsiteX42" fmla="*/ 10801 w 21600"/>
                <a:gd name="connsiteY42" fmla="*/ 16862 h 17772"/>
                <a:gd name="connsiteX43" fmla="*/ 21600 w 21600"/>
                <a:gd name="connsiteY43" fmla="*/ 13022 h 17772"/>
                <a:gd name="connsiteX44" fmla="*/ 21600 w 21600"/>
                <a:gd name="connsiteY44" fmla="*/ 12059 h 17772"/>
                <a:gd name="connsiteX45" fmla="*/ 21098 w 21600"/>
                <a:gd name="connsiteY45" fmla="*/ 12566 h 17772"/>
                <a:gd name="connsiteX46" fmla="*/ 18618 w 21600"/>
                <a:gd name="connsiteY46" fmla="*/ 13883 h 17772"/>
                <a:gd name="connsiteX47" fmla="*/ 10801 w 21600"/>
                <a:gd name="connsiteY47" fmla="*/ 15037 h 17772"/>
                <a:gd name="connsiteX48" fmla="*/ 2982 w 21600"/>
                <a:gd name="connsiteY48" fmla="*/ 13883 h 17772"/>
                <a:gd name="connsiteX49" fmla="*/ 504 w 21600"/>
                <a:gd name="connsiteY49" fmla="*/ 12566 h 17772"/>
                <a:gd name="connsiteX50" fmla="*/ 0 w 21600"/>
                <a:gd name="connsiteY50" fmla="*/ 12059 h 17772"/>
                <a:gd name="connsiteX51" fmla="*/ 0 w 21600"/>
                <a:gd name="connsiteY51" fmla="*/ 14428 h 17772"/>
                <a:gd name="connsiteX52" fmla="*/ 0 w 21600"/>
                <a:gd name="connsiteY52" fmla="*/ 15391 h 17772"/>
                <a:gd name="connsiteX53" fmla="*/ 21600 w 21600"/>
                <a:gd name="connsiteY53" fmla="*/ 15391 h 17772"/>
                <a:gd name="connsiteX54" fmla="*/ 21600 w 21600"/>
                <a:gd name="connsiteY54" fmla="*/ 14428 h 17772"/>
                <a:gd name="connsiteX55" fmla="*/ 21098 w 21600"/>
                <a:gd name="connsiteY55" fmla="*/ 14935 h 17772"/>
                <a:gd name="connsiteX56" fmla="*/ 18618 w 21600"/>
                <a:gd name="connsiteY56" fmla="*/ 16252 h 17772"/>
                <a:gd name="connsiteX57" fmla="*/ 2982 w 21600"/>
                <a:gd name="connsiteY57" fmla="*/ 16252 h 17772"/>
                <a:gd name="connsiteX58" fmla="*/ 504 w 21600"/>
                <a:gd name="connsiteY58" fmla="*/ 14935 h 17772"/>
                <a:gd name="connsiteX59" fmla="*/ 0 w 21600"/>
                <a:gd name="connsiteY59" fmla="*/ 14428 h 17772"/>
                <a:gd name="connsiteX60" fmla="*/ 504 w 21600"/>
                <a:gd name="connsiteY60" fmla="*/ 17304 h 17772"/>
                <a:gd name="connsiteX61" fmla="*/ 0 w 21600"/>
                <a:gd name="connsiteY61" fmla="*/ 17760 h 17772"/>
                <a:gd name="connsiteX62" fmla="*/ 504 w 21600"/>
                <a:gd name="connsiteY62" fmla="*/ 17304 h 17772"/>
                <a:gd name="connsiteX0" fmla="*/ 10801 w 21600"/>
                <a:gd name="connsiteY0" fmla="*/ 0 h 17772"/>
                <a:gd name="connsiteX1" fmla="*/ 3255 w 21600"/>
                <a:gd name="connsiteY1" fmla="*/ 1111 h 17772"/>
                <a:gd name="connsiteX2" fmla="*/ 273 w 21600"/>
                <a:gd name="connsiteY2" fmla="*/ 3572 h 17772"/>
                <a:gd name="connsiteX3" fmla="*/ 3255 w 21600"/>
                <a:gd name="connsiteY3" fmla="*/ 6035 h 17772"/>
                <a:gd name="connsiteX4" fmla="*/ 10801 w 21600"/>
                <a:gd name="connsiteY4" fmla="*/ 7147 h 17772"/>
                <a:gd name="connsiteX5" fmla="*/ 18345 w 21600"/>
                <a:gd name="connsiteY5" fmla="*/ 6035 h 17772"/>
                <a:gd name="connsiteX6" fmla="*/ 21327 w 21600"/>
                <a:gd name="connsiteY6" fmla="*/ 3572 h 17772"/>
                <a:gd name="connsiteX7" fmla="*/ 18345 w 21600"/>
                <a:gd name="connsiteY7" fmla="*/ 1111 h 17772"/>
                <a:gd name="connsiteX8" fmla="*/ 10801 w 21600"/>
                <a:gd name="connsiteY8" fmla="*/ 0 h 17772"/>
                <a:gd name="connsiteX9" fmla="*/ 12 w 21600"/>
                <a:gd name="connsiteY9" fmla="*/ 4505 h 17772"/>
                <a:gd name="connsiteX10" fmla="*/ 12 w 21600"/>
                <a:gd name="connsiteY10" fmla="*/ 5914 h 17772"/>
                <a:gd name="connsiteX11" fmla="*/ 10811 w 21600"/>
                <a:gd name="connsiteY11" fmla="*/ 9754 h 17772"/>
                <a:gd name="connsiteX12" fmla="*/ 21600 w 21600"/>
                <a:gd name="connsiteY12" fmla="*/ 5914 h 17772"/>
                <a:gd name="connsiteX13" fmla="*/ 21600 w 21600"/>
                <a:gd name="connsiteY13" fmla="*/ 4505 h 17772"/>
                <a:gd name="connsiteX14" fmla="*/ 18531 w 21600"/>
                <a:gd name="connsiteY14" fmla="*/ 6541 h 17772"/>
                <a:gd name="connsiteX15" fmla="*/ 10806 w 21600"/>
                <a:gd name="connsiteY15" fmla="*/ 7679 h 17772"/>
                <a:gd name="connsiteX16" fmla="*/ 3081 w 21600"/>
                <a:gd name="connsiteY16" fmla="*/ 6541 h 17772"/>
                <a:gd name="connsiteX17" fmla="*/ 12 w 21600"/>
                <a:gd name="connsiteY17" fmla="*/ 4505 h 17772"/>
                <a:gd name="connsiteX18" fmla="*/ 0 w 21600"/>
                <a:gd name="connsiteY18" fmla="*/ 7320 h 17772"/>
                <a:gd name="connsiteX19" fmla="*/ 0 w 21600"/>
                <a:gd name="connsiteY19" fmla="*/ 8284 h 17772"/>
                <a:gd name="connsiteX20" fmla="*/ 10801 w 21600"/>
                <a:gd name="connsiteY20" fmla="*/ 12123 h 17772"/>
                <a:gd name="connsiteX21" fmla="*/ 21600 w 21600"/>
                <a:gd name="connsiteY21" fmla="*/ 8284 h 17772"/>
                <a:gd name="connsiteX22" fmla="*/ 21600 w 21600"/>
                <a:gd name="connsiteY22" fmla="*/ 7320 h 17772"/>
                <a:gd name="connsiteX23" fmla="*/ 21098 w 21600"/>
                <a:gd name="connsiteY23" fmla="*/ 7827 h 17772"/>
                <a:gd name="connsiteX24" fmla="*/ 18618 w 21600"/>
                <a:gd name="connsiteY24" fmla="*/ 9145 h 17772"/>
                <a:gd name="connsiteX25" fmla="*/ 10801 w 21600"/>
                <a:gd name="connsiteY25" fmla="*/ 10299 h 17772"/>
                <a:gd name="connsiteX26" fmla="*/ 2982 w 21600"/>
                <a:gd name="connsiteY26" fmla="*/ 9145 h 17772"/>
                <a:gd name="connsiteX27" fmla="*/ 504 w 21600"/>
                <a:gd name="connsiteY27" fmla="*/ 7827 h 17772"/>
                <a:gd name="connsiteX28" fmla="*/ 0 w 21600"/>
                <a:gd name="connsiteY28" fmla="*/ 7320 h 17772"/>
                <a:gd name="connsiteX29" fmla="*/ 0 w 21600"/>
                <a:gd name="connsiteY29" fmla="*/ 9689 h 17772"/>
                <a:gd name="connsiteX30" fmla="*/ 0 w 21600"/>
                <a:gd name="connsiteY30" fmla="*/ 10653 h 17772"/>
                <a:gd name="connsiteX31" fmla="*/ 10801 w 21600"/>
                <a:gd name="connsiteY31" fmla="*/ 14492 h 17772"/>
                <a:gd name="connsiteX32" fmla="*/ 21600 w 21600"/>
                <a:gd name="connsiteY32" fmla="*/ 10653 h 17772"/>
                <a:gd name="connsiteX33" fmla="*/ 21600 w 21600"/>
                <a:gd name="connsiteY33" fmla="*/ 9689 h 17772"/>
                <a:gd name="connsiteX34" fmla="*/ 21098 w 21600"/>
                <a:gd name="connsiteY34" fmla="*/ 10197 h 17772"/>
                <a:gd name="connsiteX35" fmla="*/ 18618 w 21600"/>
                <a:gd name="connsiteY35" fmla="*/ 11514 h 17772"/>
                <a:gd name="connsiteX36" fmla="*/ 10801 w 21600"/>
                <a:gd name="connsiteY36" fmla="*/ 12668 h 17772"/>
                <a:gd name="connsiteX37" fmla="*/ 2982 w 21600"/>
                <a:gd name="connsiteY37" fmla="*/ 11514 h 17772"/>
                <a:gd name="connsiteX38" fmla="*/ 504 w 21600"/>
                <a:gd name="connsiteY38" fmla="*/ 10197 h 17772"/>
                <a:gd name="connsiteX39" fmla="*/ 0 w 21600"/>
                <a:gd name="connsiteY39" fmla="*/ 9689 h 17772"/>
                <a:gd name="connsiteX40" fmla="*/ 0 w 21600"/>
                <a:gd name="connsiteY40" fmla="*/ 12059 h 17772"/>
                <a:gd name="connsiteX41" fmla="*/ 0 w 21600"/>
                <a:gd name="connsiteY41" fmla="*/ 13022 h 17772"/>
                <a:gd name="connsiteX42" fmla="*/ 10801 w 21600"/>
                <a:gd name="connsiteY42" fmla="*/ 16862 h 17772"/>
                <a:gd name="connsiteX43" fmla="*/ 21600 w 21600"/>
                <a:gd name="connsiteY43" fmla="*/ 13022 h 17772"/>
                <a:gd name="connsiteX44" fmla="*/ 21600 w 21600"/>
                <a:gd name="connsiteY44" fmla="*/ 12059 h 17772"/>
                <a:gd name="connsiteX45" fmla="*/ 21098 w 21600"/>
                <a:gd name="connsiteY45" fmla="*/ 12566 h 17772"/>
                <a:gd name="connsiteX46" fmla="*/ 18618 w 21600"/>
                <a:gd name="connsiteY46" fmla="*/ 13883 h 17772"/>
                <a:gd name="connsiteX47" fmla="*/ 2982 w 21600"/>
                <a:gd name="connsiteY47" fmla="*/ 13883 h 17772"/>
                <a:gd name="connsiteX48" fmla="*/ 504 w 21600"/>
                <a:gd name="connsiteY48" fmla="*/ 12566 h 17772"/>
                <a:gd name="connsiteX49" fmla="*/ 0 w 21600"/>
                <a:gd name="connsiteY49" fmla="*/ 12059 h 17772"/>
                <a:gd name="connsiteX50" fmla="*/ 0 w 21600"/>
                <a:gd name="connsiteY50" fmla="*/ 14428 h 17772"/>
                <a:gd name="connsiteX51" fmla="*/ 0 w 21600"/>
                <a:gd name="connsiteY51" fmla="*/ 15391 h 17772"/>
                <a:gd name="connsiteX52" fmla="*/ 21600 w 21600"/>
                <a:gd name="connsiteY52" fmla="*/ 15391 h 17772"/>
                <a:gd name="connsiteX53" fmla="*/ 21600 w 21600"/>
                <a:gd name="connsiteY53" fmla="*/ 14428 h 17772"/>
                <a:gd name="connsiteX54" fmla="*/ 21098 w 21600"/>
                <a:gd name="connsiteY54" fmla="*/ 14935 h 17772"/>
                <a:gd name="connsiteX55" fmla="*/ 18618 w 21600"/>
                <a:gd name="connsiteY55" fmla="*/ 16252 h 17772"/>
                <a:gd name="connsiteX56" fmla="*/ 2982 w 21600"/>
                <a:gd name="connsiteY56" fmla="*/ 16252 h 17772"/>
                <a:gd name="connsiteX57" fmla="*/ 504 w 21600"/>
                <a:gd name="connsiteY57" fmla="*/ 14935 h 17772"/>
                <a:gd name="connsiteX58" fmla="*/ 0 w 21600"/>
                <a:gd name="connsiteY58" fmla="*/ 14428 h 17772"/>
                <a:gd name="connsiteX59" fmla="*/ 504 w 21600"/>
                <a:gd name="connsiteY59" fmla="*/ 17304 h 17772"/>
                <a:gd name="connsiteX60" fmla="*/ 0 w 21600"/>
                <a:gd name="connsiteY60" fmla="*/ 17760 h 17772"/>
                <a:gd name="connsiteX61" fmla="*/ 504 w 21600"/>
                <a:gd name="connsiteY61" fmla="*/ 17304 h 17772"/>
                <a:gd name="connsiteX0" fmla="*/ 10801 w 21600"/>
                <a:gd name="connsiteY0" fmla="*/ 0 h 17772"/>
                <a:gd name="connsiteX1" fmla="*/ 3255 w 21600"/>
                <a:gd name="connsiteY1" fmla="*/ 1111 h 17772"/>
                <a:gd name="connsiteX2" fmla="*/ 273 w 21600"/>
                <a:gd name="connsiteY2" fmla="*/ 3572 h 17772"/>
                <a:gd name="connsiteX3" fmla="*/ 3255 w 21600"/>
                <a:gd name="connsiteY3" fmla="*/ 6035 h 17772"/>
                <a:gd name="connsiteX4" fmla="*/ 10801 w 21600"/>
                <a:gd name="connsiteY4" fmla="*/ 7147 h 17772"/>
                <a:gd name="connsiteX5" fmla="*/ 18345 w 21600"/>
                <a:gd name="connsiteY5" fmla="*/ 6035 h 17772"/>
                <a:gd name="connsiteX6" fmla="*/ 21327 w 21600"/>
                <a:gd name="connsiteY6" fmla="*/ 3572 h 17772"/>
                <a:gd name="connsiteX7" fmla="*/ 18345 w 21600"/>
                <a:gd name="connsiteY7" fmla="*/ 1111 h 17772"/>
                <a:gd name="connsiteX8" fmla="*/ 10801 w 21600"/>
                <a:gd name="connsiteY8" fmla="*/ 0 h 17772"/>
                <a:gd name="connsiteX9" fmla="*/ 12 w 21600"/>
                <a:gd name="connsiteY9" fmla="*/ 4505 h 17772"/>
                <a:gd name="connsiteX10" fmla="*/ 12 w 21600"/>
                <a:gd name="connsiteY10" fmla="*/ 5914 h 17772"/>
                <a:gd name="connsiteX11" fmla="*/ 10811 w 21600"/>
                <a:gd name="connsiteY11" fmla="*/ 9754 h 17772"/>
                <a:gd name="connsiteX12" fmla="*/ 21600 w 21600"/>
                <a:gd name="connsiteY12" fmla="*/ 5914 h 17772"/>
                <a:gd name="connsiteX13" fmla="*/ 21600 w 21600"/>
                <a:gd name="connsiteY13" fmla="*/ 4505 h 17772"/>
                <a:gd name="connsiteX14" fmla="*/ 18531 w 21600"/>
                <a:gd name="connsiteY14" fmla="*/ 6541 h 17772"/>
                <a:gd name="connsiteX15" fmla="*/ 10806 w 21600"/>
                <a:gd name="connsiteY15" fmla="*/ 7679 h 17772"/>
                <a:gd name="connsiteX16" fmla="*/ 3081 w 21600"/>
                <a:gd name="connsiteY16" fmla="*/ 6541 h 17772"/>
                <a:gd name="connsiteX17" fmla="*/ 12 w 21600"/>
                <a:gd name="connsiteY17" fmla="*/ 4505 h 17772"/>
                <a:gd name="connsiteX18" fmla="*/ 0 w 21600"/>
                <a:gd name="connsiteY18" fmla="*/ 7320 h 17772"/>
                <a:gd name="connsiteX19" fmla="*/ 0 w 21600"/>
                <a:gd name="connsiteY19" fmla="*/ 8284 h 17772"/>
                <a:gd name="connsiteX20" fmla="*/ 10801 w 21600"/>
                <a:gd name="connsiteY20" fmla="*/ 12123 h 17772"/>
                <a:gd name="connsiteX21" fmla="*/ 21600 w 21600"/>
                <a:gd name="connsiteY21" fmla="*/ 8284 h 17772"/>
                <a:gd name="connsiteX22" fmla="*/ 21600 w 21600"/>
                <a:gd name="connsiteY22" fmla="*/ 7320 h 17772"/>
                <a:gd name="connsiteX23" fmla="*/ 21098 w 21600"/>
                <a:gd name="connsiteY23" fmla="*/ 7827 h 17772"/>
                <a:gd name="connsiteX24" fmla="*/ 18618 w 21600"/>
                <a:gd name="connsiteY24" fmla="*/ 9145 h 17772"/>
                <a:gd name="connsiteX25" fmla="*/ 10801 w 21600"/>
                <a:gd name="connsiteY25" fmla="*/ 10299 h 17772"/>
                <a:gd name="connsiteX26" fmla="*/ 2982 w 21600"/>
                <a:gd name="connsiteY26" fmla="*/ 9145 h 17772"/>
                <a:gd name="connsiteX27" fmla="*/ 504 w 21600"/>
                <a:gd name="connsiteY27" fmla="*/ 7827 h 17772"/>
                <a:gd name="connsiteX28" fmla="*/ 0 w 21600"/>
                <a:gd name="connsiteY28" fmla="*/ 7320 h 17772"/>
                <a:gd name="connsiteX29" fmla="*/ 0 w 21600"/>
                <a:gd name="connsiteY29" fmla="*/ 9689 h 17772"/>
                <a:gd name="connsiteX30" fmla="*/ 0 w 21600"/>
                <a:gd name="connsiteY30" fmla="*/ 10653 h 17772"/>
                <a:gd name="connsiteX31" fmla="*/ 10801 w 21600"/>
                <a:gd name="connsiteY31" fmla="*/ 14492 h 17772"/>
                <a:gd name="connsiteX32" fmla="*/ 21600 w 21600"/>
                <a:gd name="connsiteY32" fmla="*/ 10653 h 17772"/>
                <a:gd name="connsiteX33" fmla="*/ 21600 w 21600"/>
                <a:gd name="connsiteY33" fmla="*/ 9689 h 17772"/>
                <a:gd name="connsiteX34" fmla="*/ 21098 w 21600"/>
                <a:gd name="connsiteY34" fmla="*/ 10197 h 17772"/>
                <a:gd name="connsiteX35" fmla="*/ 18618 w 21600"/>
                <a:gd name="connsiteY35" fmla="*/ 11514 h 17772"/>
                <a:gd name="connsiteX36" fmla="*/ 10801 w 21600"/>
                <a:gd name="connsiteY36" fmla="*/ 12668 h 17772"/>
                <a:gd name="connsiteX37" fmla="*/ 2982 w 21600"/>
                <a:gd name="connsiteY37" fmla="*/ 11514 h 17772"/>
                <a:gd name="connsiteX38" fmla="*/ 504 w 21600"/>
                <a:gd name="connsiteY38" fmla="*/ 10197 h 17772"/>
                <a:gd name="connsiteX39" fmla="*/ 0 w 21600"/>
                <a:gd name="connsiteY39" fmla="*/ 9689 h 17772"/>
                <a:gd name="connsiteX40" fmla="*/ 0 w 21600"/>
                <a:gd name="connsiteY40" fmla="*/ 12059 h 17772"/>
                <a:gd name="connsiteX41" fmla="*/ 0 w 21600"/>
                <a:gd name="connsiteY41" fmla="*/ 13022 h 17772"/>
                <a:gd name="connsiteX42" fmla="*/ 21600 w 21600"/>
                <a:gd name="connsiteY42" fmla="*/ 13022 h 17772"/>
                <a:gd name="connsiteX43" fmla="*/ 21600 w 21600"/>
                <a:gd name="connsiteY43" fmla="*/ 12059 h 17772"/>
                <a:gd name="connsiteX44" fmla="*/ 21098 w 21600"/>
                <a:gd name="connsiteY44" fmla="*/ 12566 h 17772"/>
                <a:gd name="connsiteX45" fmla="*/ 18618 w 21600"/>
                <a:gd name="connsiteY45" fmla="*/ 13883 h 17772"/>
                <a:gd name="connsiteX46" fmla="*/ 2982 w 21600"/>
                <a:gd name="connsiteY46" fmla="*/ 13883 h 17772"/>
                <a:gd name="connsiteX47" fmla="*/ 504 w 21600"/>
                <a:gd name="connsiteY47" fmla="*/ 12566 h 17772"/>
                <a:gd name="connsiteX48" fmla="*/ 0 w 21600"/>
                <a:gd name="connsiteY48" fmla="*/ 12059 h 17772"/>
                <a:gd name="connsiteX49" fmla="*/ 0 w 21600"/>
                <a:gd name="connsiteY49" fmla="*/ 14428 h 17772"/>
                <a:gd name="connsiteX50" fmla="*/ 0 w 21600"/>
                <a:gd name="connsiteY50" fmla="*/ 15391 h 17772"/>
                <a:gd name="connsiteX51" fmla="*/ 21600 w 21600"/>
                <a:gd name="connsiteY51" fmla="*/ 15391 h 17772"/>
                <a:gd name="connsiteX52" fmla="*/ 21600 w 21600"/>
                <a:gd name="connsiteY52" fmla="*/ 14428 h 17772"/>
                <a:gd name="connsiteX53" fmla="*/ 21098 w 21600"/>
                <a:gd name="connsiteY53" fmla="*/ 14935 h 17772"/>
                <a:gd name="connsiteX54" fmla="*/ 18618 w 21600"/>
                <a:gd name="connsiteY54" fmla="*/ 16252 h 17772"/>
                <a:gd name="connsiteX55" fmla="*/ 2982 w 21600"/>
                <a:gd name="connsiteY55" fmla="*/ 16252 h 17772"/>
                <a:gd name="connsiteX56" fmla="*/ 504 w 21600"/>
                <a:gd name="connsiteY56" fmla="*/ 14935 h 17772"/>
                <a:gd name="connsiteX57" fmla="*/ 0 w 21600"/>
                <a:gd name="connsiteY57" fmla="*/ 14428 h 17772"/>
                <a:gd name="connsiteX58" fmla="*/ 504 w 21600"/>
                <a:gd name="connsiteY58" fmla="*/ 17304 h 17772"/>
                <a:gd name="connsiteX59" fmla="*/ 0 w 21600"/>
                <a:gd name="connsiteY59" fmla="*/ 17760 h 17772"/>
                <a:gd name="connsiteX60" fmla="*/ 504 w 21600"/>
                <a:gd name="connsiteY60" fmla="*/ 17304 h 17772"/>
                <a:gd name="connsiteX0" fmla="*/ 10801 w 21600"/>
                <a:gd name="connsiteY0" fmla="*/ 0 h 17772"/>
                <a:gd name="connsiteX1" fmla="*/ 3255 w 21600"/>
                <a:gd name="connsiteY1" fmla="*/ 1111 h 17772"/>
                <a:gd name="connsiteX2" fmla="*/ 273 w 21600"/>
                <a:gd name="connsiteY2" fmla="*/ 3572 h 17772"/>
                <a:gd name="connsiteX3" fmla="*/ 3255 w 21600"/>
                <a:gd name="connsiteY3" fmla="*/ 6035 h 17772"/>
                <a:gd name="connsiteX4" fmla="*/ 10801 w 21600"/>
                <a:gd name="connsiteY4" fmla="*/ 7147 h 17772"/>
                <a:gd name="connsiteX5" fmla="*/ 18345 w 21600"/>
                <a:gd name="connsiteY5" fmla="*/ 6035 h 17772"/>
                <a:gd name="connsiteX6" fmla="*/ 21327 w 21600"/>
                <a:gd name="connsiteY6" fmla="*/ 3572 h 17772"/>
                <a:gd name="connsiteX7" fmla="*/ 18345 w 21600"/>
                <a:gd name="connsiteY7" fmla="*/ 1111 h 17772"/>
                <a:gd name="connsiteX8" fmla="*/ 10801 w 21600"/>
                <a:gd name="connsiteY8" fmla="*/ 0 h 17772"/>
                <a:gd name="connsiteX9" fmla="*/ 12 w 21600"/>
                <a:gd name="connsiteY9" fmla="*/ 4505 h 17772"/>
                <a:gd name="connsiteX10" fmla="*/ 12 w 21600"/>
                <a:gd name="connsiteY10" fmla="*/ 5914 h 17772"/>
                <a:gd name="connsiteX11" fmla="*/ 10811 w 21600"/>
                <a:gd name="connsiteY11" fmla="*/ 9754 h 17772"/>
                <a:gd name="connsiteX12" fmla="*/ 21600 w 21600"/>
                <a:gd name="connsiteY12" fmla="*/ 5914 h 17772"/>
                <a:gd name="connsiteX13" fmla="*/ 21600 w 21600"/>
                <a:gd name="connsiteY13" fmla="*/ 4505 h 17772"/>
                <a:gd name="connsiteX14" fmla="*/ 18531 w 21600"/>
                <a:gd name="connsiteY14" fmla="*/ 6541 h 17772"/>
                <a:gd name="connsiteX15" fmla="*/ 10806 w 21600"/>
                <a:gd name="connsiteY15" fmla="*/ 7679 h 17772"/>
                <a:gd name="connsiteX16" fmla="*/ 3081 w 21600"/>
                <a:gd name="connsiteY16" fmla="*/ 6541 h 17772"/>
                <a:gd name="connsiteX17" fmla="*/ 12 w 21600"/>
                <a:gd name="connsiteY17" fmla="*/ 4505 h 17772"/>
                <a:gd name="connsiteX18" fmla="*/ 0 w 21600"/>
                <a:gd name="connsiteY18" fmla="*/ 7320 h 17772"/>
                <a:gd name="connsiteX19" fmla="*/ 0 w 21600"/>
                <a:gd name="connsiteY19" fmla="*/ 8284 h 17772"/>
                <a:gd name="connsiteX20" fmla="*/ 10801 w 21600"/>
                <a:gd name="connsiteY20" fmla="*/ 12123 h 17772"/>
                <a:gd name="connsiteX21" fmla="*/ 21600 w 21600"/>
                <a:gd name="connsiteY21" fmla="*/ 8284 h 17772"/>
                <a:gd name="connsiteX22" fmla="*/ 21600 w 21600"/>
                <a:gd name="connsiteY22" fmla="*/ 7320 h 17772"/>
                <a:gd name="connsiteX23" fmla="*/ 21098 w 21600"/>
                <a:gd name="connsiteY23" fmla="*/ 7827 h 17772"/>
                <a:gd name="connsiteX24" fmla="*/ 18618 w 21600"/>
                <a:gd name="connsiteY24" fmla="*/ 9145 h 17772"/>
                <a:gd name="connsiteX25" fmla="*/ 10801 w 21600"/>
                <a:gd name="connsiteY25" fmla="*/ 10299 h 17772"/>
                <a:gd name="connsiteX26" fmla="*/ 2982 w 21600"/>
                <a:gd name="connsiteY26" fmla="*/ 9145 h 17772"/>
                <a:gd name="connsiteX27" fmla="*/ 504 w 21600"/>
                <a:gd name="connsiteY27" fmla="*/ 7827 h 17772"/>
                <a:gd name="connsiteX28" fmla="*/ 0 w 21600"/>
                <a:gd name="connsiteY28" fmla="*/ 7320 h 17772"/>
                <a:gd name="connsiteX29" fmla="*/ 0 w 21600"/>
                <a:gd name="connsiteY29" fmla="*/ 9689 h 17772"/>
                <a:gd name="connsiteX30" fmla="*/ 0 w 21600"/>
                <a:gd name="connsiteY30" fmla="*/ 10653 h 17772"/>
                <a:gd name="connsiteX31" fmla="*/ 21600 w 21600"/>
                <a:gd name="connsiteY31" fmla="*/ 10653 h 17772"/>
                <a:gd name="connsiteX32" fmla="*/ 21600 w 21600"/>
                <a:gd name="connsiteY32" fmla="*/ 9689 h 17772"/>
                <a:gd name="connsiteX33" fmla="*/ 21098 w 21600"/>
                <a:gd name="connsiteY33" fmla="*/ 10197 h 17772"/>
                <a:gd name="connsiteX34" fmla="*/ 18618 w 21600"/>
                <a:gd name="connsiteY34" fmla="*/ 11514 h 17772"/>
                <a:gd name="connsiteX35" fmla="*/ 10801 w 21600"/>
                <a:gd name="connsiteY35" fmla="*/ 12668 h 17772"/>
                <a:gd name="connsiteX36" fmla="*/ 2982 w 21600"/>
                <a:gd name="connsiteY36" fmla="*/ 11514 h 17772"/>
                <a:gd name="connsiteX37" fmla="*/ 504 w 21600"/>
                <a:gd name="connsiteY37" fmla="*/ 10197 h 17772"/>
                <a:gd name="connsiteX38" fmla="*/ 0 w 21600"/>
                <a:gd name="connsiteY38" fmla="*/ 9689 h 17772"/>
                <a:gd name="connsiteX39" fmla="*/ 0 w 21600"/>
                <a:gd name="connsiteY39" fmla="*/ 12059 h 17772"/>
                <a:gd name="connsiteX40" fmla="*/ 0 w 21600"/>
                <a:gd name="connsiteY40" fmla="*/ 13022 h 17772"/>
                <a:gd name="connsiteX41" fmla="*/ 21600 w 21600"/>
                <a:gd name="connsiteY41" fmla="*/ 13022 h 17772"/>
                <a:gd name="connsiteX42" fmla="*/ 21600 w 21600"/>
                <a:gd name="connsiteY42" fmla="*/ 12059 h 17772"/>
                <a:gd name="connsiteX43" fmla="*/ 21098 w 21600"/>
                <a:gd name="connsiteY43" fmla="*/ 12566 h 17772"/>
                <a:gd name="connsiteX44" fmla="*/ 18618 w 21600"/>
                <a:gd name="connsiteY44" fmla="*/ 13883 h 17772"/>
                <a:gd name="connsiteX45" fmla="*/ 2982 w 21600"/>
                <a:gd name="connsiteY45" fmla="*/ 13883 h 17772"/>
                <a:gd name="connsiteX46" fmla="*/ 504 w 21600"/>
                <a:gd name="connsiteY46" fmla="*/ 12566 h 17772"/>
                <a:gd name="connsiteX47" fmla="*/ 0 w 21600"/>
                <a:gd name="connsiteY47" fmla="*/ 12059 h 17772"/>
                <a:gd name="connsiteX48" fmla="*/ 0 w 21600"/>
                <a:gd name="connsiteY48" fmla="*/ 14428 h 17772"/>
                <a:gd name="connsiteX49" fmla="*/ 0 w 21600"/>
                <a:gd name="connsiteY49" fmla="*/ 15391 h 17772"/>
                <a:gd name="connsiteX50" fmla="*/ 21600 w 21600"/>
                <a:gd name="connsiteY50" fmla="*/ 15391 h 17772"/>
                <a:gd name="connsiteX51" fmla="*/ 21600 w 21600"/>
                <a:gd name="connsiteY51" fmla="*/ 14428 h 17772"/>
                <a:gd name="connsiteX52" fmla="*/ 21098 w 21600"/>
                <a:gd name="connsiteY52" fmla="*/ 14935 h 17772"/>
                <a:gd name="connsiteX53" fmla="*/ 18618 w 21600"/>
                <a:gd name="connsiteY53" fmla="*/ 16252 h 17772"/>
                <a:gd name="connsiteX54" fmla="*/ 2982 w 21600"/>
                <a:gd name="connsiteY54" fmla="*/ 16252 h 17772"/>
                <a:gd name="connsiteX55" fmla="*/ 504 w 21600"/>
                <a:gd name="connsiteY55" fmla="*/ 14935 h 17772"/>
                <a:gd name="connsiteX56" fmla="*/ 0 w 21600"/>
                <a:gd name="connsiteY56" fmla="*/ 14428 h 17772"/>
                <a:gd name="connsiteX57" fmla="*/ 504 w 21600"/>
                <a:gd name="connsiteY57" fmla="*/ 17304 h 17772"/>
                <a:gd name="connsiteX58" fmla="*/ 0 w 21600"/>
                <a:gd name="connsiteY58" fmla="*/ 17760 h 17772"/>
                <a:gd name="connsiteX59" fmla="*/ 504 w 21600"/>
                <a:gd name="connsiteY59" fmla="*/ 17304 h 17772"/>
                <a:gd name="connsiteX0" fmla="*/ 10801 w 22583"/>
                <a:gd name="connsiteY0" fmla="*/ 0 h 17772"/>
                <a:gd name="connsiteX1" fmla="*/ 3255 w 22583"/>
                <a:gd name="connsiteY1" fmla="*/ 1111 h 17772"/>
                <a:gd name="connsiteX2" fmla="*/ 273 w 22583"/>
                <a:gd name="connsiteY2" fmla="*/ 3572 h 17772"/>
                <a:gd name="connsiteX3" fmla="*/ 3255 w 22583"/>
                <a:gd name="connsiteY3" fmla="*/ 6035 h 17772"/>
                <a:gd name="connsiteX4" fmla="*/ 10801 w 22583"/>
                <a:gd name="connsiteY4" fmla="*/ 7147 h 17772"/>
                <a:gd name="connsiteX5" fmla="*/ 18345 w 22583"/>
                <a:gd name="connsiteY5" fmla="*/ 6035 h 17772"/>
                <a:gd name="connsiteX6" fmla="*/ 21327 w 22583"/>
                <a:gd name="connsiteY6" fmla="*/ 3572 h 17772"/>
                <a:gd name="connsiteX7" fmla="*/ 18345 w 22583"/>
                <a:gd name="connsiteY7" fmla="*/ 1111 h 17772"/>
                <a:gd name="connsiteX8" fmla="*/ 10801 w 22583"/>
                <a:gd name="connsiteY8" fmla="*/ 0 h 17772"/>
                <a:gd name="connsiteX9" fmla="*/ 12 w 22583"/>
                <a:gd name="connsiteY9" fmla="*/ 4505 h 17772"/>
                <a:gd name="connsiteX10" fmla="*/ 12 w 22583"/>
                <a:gd name="connsiteY10" fmla="*/ 5914 h 17772"/>
                <a:gd name="connsiteX11" fmla="*/ 10811 w 22583"/>
                <a:gd name="connsiteY11" fmla="*/ 9754 h 17772"/>
                <a:gd name="connsiteX12" fmla="*/ 21600 w 22583"/>
                <a:gd name="connsiteY12" fmla="*/ 5914 h 17772"/>
                <a:gd name="connsiteX13" fmla="*/ 21600 w 22583"/>
                <a:gd name="connsiteY13" fmla="*/ 4505 h 17772"/>
                <a:gd name="connsiteX14" fmla="*/ 18531 w 22583"/>
                <a:gd name="connsiteY14" fmla="*/ 6541 h 17772"/>
                <a:gd name="connsiteX15" fmla="*/ 10806 w 22583"/>
                <a:gd name="connsiteY15" fmla="*/ 7679 h 17772"/>
                <a:gd name="connsiteX16" fmla="*/ 3081 w 22583"/>
                <a:gd name="connsiteY16" fmla="*/ 6541 h 17772"/>
                <a:gd name="connsiteX17" fmla="*/ 12 w 22583"/>
                <a:gd name="connsiteY17" fmla="*/ 4505 h 17772"/>
                <a:gd name="connsiteX18" fmla="*/ 0 w 22583"/>
                <a:gd name="connsiteY18" fmla="*/ 7320 h 17772"/>
                <a:gd name="connsiteX19" fmla="*/ 0 w 22583"/>
                <a:gd name="connsiteY19" fmla="*/ 8284 h 17772"/>
                <a:gd name="connsiteX20" fmla="*/ 10801 w 22583"/>
                <a:gd name="connsiteY20" fmla="*/ 12123 h 17772"/>
                <a:gd name="connsiteX21" fmla="*/ 21600 w 22583"/>
                <a:gd name="connsiteY21" fmla="*/ 8284 h 17772"/>
                <a:gd name="connsiteX22" fmla="*/ 21600 w 22583"/>
                <a:gd name="connsiteY22" fmla="*/ 7320 h 17772"/>
                <a:gd name="connsiteX23" fmla="*/ 21098 w 22583"/>
                <a:gd name="connsiteY23" fmla="*/ 7827 h 17772"/>
                <a:gd name="connsiteX24" fmla="*/ 18618 w 22583"/>
                <a:gd name="connsiteY24" fmla="*/ 9145 h 17772"/>
                <a:gd name="connsiteX25" fmla="*/ 10801 w 22583"/>
                <a:gd name="connsiteY25" fmla="*/ 10299 h 17772"/>
                <a:gd name="connsiteX26" fmla="*/ 2982 w 22583"/>
                <a:gd name="connsiteY26" fmla="*/ 9145 h 17772"/>
                <a:gd name="connsiteX27" fmla="*/ 504 w 22583"/>
                <a:gd name="connsiteY27" fmla="*/ 7827 h 17772"/>
                <a:gd name="connsiteX28" fmla="*/ 0 w 22583"/>
                <a:gd name="connsiteY28" fmla="*/ 7320 h 17772"/>
                <a:gd name="connsiteX29" fmla="*/ 0 w 22583"/>
                <a:gd name="connsiteY29" fmla="*/ 9689 h 17772"/>
                <a:gd name="connsiteX30" fmla="*/ 0 w 22583"/>
                <a:gd name="connsiteY30" fmla="*/ 10653 h 17772"/>
                <a:gd name="connsiteX31" fmla="*/ 21600 w 22583"/>
                <a:gd name="connsiteY31" fmla="*/ 10653 h 17772"/>
                <a:gd name="connsiteX32" fmla="*/ 21600 w 22583"/>
                <a:gd name="connsiteY32" fmla="*/ 9689 h 17772"/>
                <a:gd name="connsiteX33" fmla="*/ 21098 w 22583"/>
                <a:gd name="connsiteY33" fmla="*/ 10197 h 17772"/>
                <a:gd name="connsiteX34" fmla="*/ 18618 w 22583"/>
                <a:gd name="connsiteY34" fmla="*/ 11514 h 17772"/>
                <a:gd name="connsiteX35" fmla="*/ 10801 w 22583"/>
                <a:gd name="connsiteY35" fmla="*/ 12668 h 17772"/>
                <a:gd name="connsiteX36" fmla="*/ 2982 w 22583"/>
                <a:gd name="connsiteY36" fmla="*/ 11514 h 17772"/>
                <a:gd name="connsiteX37" fmla="*/ 504 w 22583"/>
                <a:gd name="connsiteY37" fmla="*/ 10197 h 17772"/>
                <a:gd name="connsiteX38" fmla="*/ 0 w 22583"/>
                <a:gd name="connsiteY38" fmla="*/ 9689 h 17772"/>
                <a:gd name="connsiteX39" fmla="*/ 0 w 22583"/>
                <a:gd name="connsiteY39" fmla="*/ 12059 h 17772"/>
                <a:gd name="connsiteX40" fmla="*/ 0 w 22583"/>
                <a:gd name="connsiteY40" fmla="*/ 13022 h 17772"/>
                <a:gd name="connsiteX41" fmla="*/ 21600 w 22583"/>
                <a:gd name="connsiteY41" fmla="*/ 13022 h 17772"/>
                <a:gd name="connsiteX42" fmla="*/ 21600 w 22583"/>
                <a:gd name="connsiteY42" fmla="*/ 12059 h 17772"/>
                <a:gd name="connsiteX43" fmla="*/ 21098 w 22583"/>
                <a:gd name="connsiteY43" fmla="*/ 12566 h 17772"/>
                <a:gd name="connsiteX44" fmla="*/ 18618 w 22583"/>
                <a:gd name="connsiteY44" fmla="*/ 13883 h 17772"/>
                <a:gd name="connsiteX45" fmla="*/ 2982 w 22583"/>
                <a:gd name="connsiteY45" fmla="*/ 13883 h 17772"/>
                <a:gd name="connsiteX46" fmla="*/ 504 w 22583"/>
                <a:gd name="connsiteY46" fmla="*/ 12566 h 17772"/>
                <a:gd name="connsiteX47" fmla="*/ 0 w 22583"/>
                <a:gd name="connsiteY47" fmla="*/ 12059 h 17772"/>
                <a:gd name="connsiteX48" fmla="*/ 0 w 22583"/>
                <a:gd name="connsiteY48" fmla="*/ 14428 h 17772"/>
                <a:gd name="connsiteX49" fmla="*/ 0 w 22583"/>
                <a:gd name="connsiteY49" fmla="*/ 15391 h 17772"/>
                <a:gd name="connsiteX50" fmla="*/ 21600 w 22583"/>
                <a:gd name="connsiteY50" fmla="*/ 15391 h 17772"/>
                <a:gd name="connsiteX51" fmla="*/ 21600 w 22583"/>
                <a:gd name="connsiteY51" fmla="*/ 14428 h 17772"/>
                <a:gd name="connsiteX52" fmla="*/ 21098 w 22583"/>
                <a:gd name="connsiteY52" fmla="*/ 14935 h 17772"/>
                <a:gd name="connsiteX53" fmla="*/ 2982 w 22583"/>
                <a:gd name="connsiteY53" fmla="*/ 16252 h 17772"/>
                <a:gd name="connsiteX54" fmla="*/ 504 w 22583"/>
                <a:gd name="connsiteY54" fmla="*/ 14935 h 17772"/>
                <a:gd name="connsiteX55" fmla="*/ 0 w 22583"/>
                <a:gd name="connsiteY55" fmla="*/ 14428 h 17772"/>
                <a:gd name="connsiteX56" fmla="*/ 504 w 22583"/>
                <a:gd name="connsiteY56" fmla="*/ 17304 h 17772"/>
                <a:gd name="connsiteX57" fmla="*/ 0 w 22583"/>
                <a:gd name="connsiteY57" fmla="*/ 17760 h 17772"/>
                <a:gd name="connsiteX58" fmla="*/ 504 w 22583"/>
                <a:gd name="connsiteY58" fmla="*/ 17304 h 17772"/>
                <a:gd name="connsiteX0" fmla="*/ 10801 w 21600"/>
                <a:gd name="connsiteY0" fmla="*/ 0 h 17772"/>
                <a:gd name="connsiteX1" fmla="*/ 3255 w 21600"/>
                <a:gd name="connsiteY1" fmla="*/ 1111 h 17772"/>
                <a:gd name="connsiteX2" fmla="*/ 273 w 21600"/>
                <a:gd name="connsiteY2" fmla="*/ 3572 h 17772"/>
                <a:gd name="connsiteX3" fmla="*/ 3255 w 21600"/>
                <a:gd name="connsiteY3" fmla="*/ 6035 h 17772"/>
                <a:gd name="connsiteX4" fmla="*/ 10801 w 21600"/>
                <a:gd name="connsiteY4" fmla="*/ 7147 h 17772"/>
                <a:gd name="connsiteX5" fmla="*/ 18345 w 21600"/>
                <a:gd name="connsiteY5" fmla="*/ 6035 h 17772"/>
                <a:gd name="connsiteX6" fmla="*/ 21327 w 21600"/>
                <a:gd name="connsiteY6" fmla="*/ 3572 h 17772"/>
                <a:gd name="connsiteX7" fmla="*/ 18345 w 21600"/>
                <a:gd name="connsiteY7" fmla="*/ 1111 h 17772"/>
                <a:gd name="connsiteX8" fmla="*/ 10801 w 21600"/>
                <a:gd name="connsiteY8" fmla="*/ 0 h 17772"/>
                <a:gd name="connsiteX9" fmla="*/ 12 w 21600"/>
                <a:gd name="connsiteY9" fmla="*/ 4505 h 17772"/>
                <a:gd name="connsiteX10" fmla="*/ 12 w 21600"/>
                <a:gd name="connsiteY10" fmla="*/ 5914 h 17772"/>
                <a:gd name="connsiteX11" fmla="*/ 10811 w 21600"/>
                <a:gd name="connsiteY11" fmla="*/ 9754 h 17772"/>
                <a:gd name="connsiteX12" fmla="*/ 21600 w 21600"/>
                <a:gd name="connsiteY12" fmla="*/ 5914 h 17772"/>
                <a:gd name="connsiteX13" fmla="*/ 21600 w 21600"/>
                <a:gd name="connsiteY13" fmla="*/ 4505 h 17772"/>
                <a:gd name="connsiteX14" fmla="*/ 18531 w 21600"/>
                <a:gd name="connsiteY14" fmla="*/ 6541 h 17772"/>
                <a:gd name="connsiteX15" fmla="*/ 10806 w 21600"/>
                <a:gd name="connsiteY15" fmla="*/ 7679 h 17772"/>
                <a:gd name="connsiteX16" fmla="*/ 3081 w 21600"/>
                <a:gd name="connsiteY16" fmla="*/ 6541 h 17772"/>
                <a:gd name="connsiteX17" fmla="*/ 12 w 21600"/>
                <a:gd name="connsiteY17" fmla="*/ 4505 h 17772"/>
                <a:gd name="connsiteX18" fmla="*/ 0 w 21600"/>
                <a:gd name="connsiteY18" fmla="*/ 7320 h 17772"/>
                <a:gd name="connsiteX19" fmla="*/ 0 w 21600"/>
                <a:gd name="connsiteY19" fmla="*/ 8284 h 17772"/>
                <a:gd name="connsiteX20" fmla="*/ 10801 w 21600"/>
                <a:gd name="connsiteY20" fmla="*/ 12123 h 17772"/>
                <a:gd name="connsiteX21" fmla="*/ 21600 w 21600"/>
                <a:gd name="connsiteY21" fmla="*/ 8284 h 17772"/>
                <a:gd name="connsiteX22" fmla="*/ 21600 w 21600"/>
                <a:gd name="connsiteY22" fmla="*/ 7320 h 17772"/>
                <a:gd name="connsiteX23" fmla="*/ 21098 w 21600"/>
                <a:gd name="connsiteY23" fmla="*/ 7827 h 17772"/>
                <a:gd name="connsiteX24" fmla="*/ 18618 w 21600"/>
                <a:gd name="connsiteY24" fmla="*/ 9145 h 17772"/>
                <a:gd name="connsiteX25" fmla="*/ 10801 w 21600"/>
                <a:gd name="connsiteY25" fmla="*/ 10299 h 17772"/>
                <a:gd name="connsiteX26" fmla="*/ 2982 w 21600"/>
                <a:gd name="connsiteY26" fmla="*/ 9145 h 17772"/>
                <a:gd name="connsiteX27" fmla="*/ 504 w 21600"/>
                <a:gd name="connsiteY27" fmla="*/ 7827 h 17772"/>
                <a:gd name="connsiteX28" fmla="*/ 0 w 21600"/>
                <a:gd name="connsiteY28" fmla="*/ 7320 h 17772"/>
                <a:gd name="connsiteX29" fmla="*/ 0 w 21600"/>
                <a:gd name="connsiteY29" fmla="*/ 9689 h 17772"/>
                <a:gd name="connsiteX30" fmla="*/ 0 w 21600"/>
                <a:gd name="connsiteY30" fmla="*/ 10653 h 17772"/>
                <a:gd name="connsiteX31" fmla="*/ 21600 w 21600"/>
                <a:gd name="connsiteY31" fmla="*/ 10653 h 17772"/>
                <a:gd name="connsiteX32" fmla="*/ 21600 w 21600"/>
                <a:gd name="connsiteY32" fmla="*/ 9689 h 17772"/>
                <a:gd name="connsiteX33" fmla="*/ 21098 w 21600"/>
                <a:gd name="connsiteY33" fmla="*/ 10197 h 17772"/>
                <a:gd name="connsiteX34" fmla="*/ 18618 w 21600"/>
                <a:gd name="connsiteY34" fmla="*/ 11514 h 17772"/>
                <a:gd name="connsiteX35" fmla="*/ 10801 w 21600"/>
                <a:gd name="connsiteY35" fmla="*/ 12668 h 17772"/>
                <a:gd name="connsiteX36" fmla="*/ 2982 w 21600"/>
                <a:gd name="connsiteY36" fmla="*/ 11514 h 17772"/>
                <a:gd name="connsiteX37" fmla="*/ 504 w 21600"/>
                <a:gd name="connsiteY37" fmla="*/ 10197 h 17772"/>
                <a:gd name="connsiteX38" fmla="*/ 0 w 21600"/>
                <a:gd name="connsiteY38" fmla="*/ 9689 h 17772"/>
                <a:gd name="connsiteX39" fmla="*/ 0 w 21600"/>
                <a:gd name="connsiteY39" fmla="*/ 12059 h 17772"/>
                <a:gd name="connsiteX40" fmla="*/ 0 w 21600"/>
                <a:gd name="connsiteY40" fmla="*/ 13022 h 17772"/>
                <a:gd name="connsiteX41" fmla="*/ 21600 w 21600"/>
                <a:gd name="connsiteY41" fmla="*/ 13022 h 17772"/>
                <a:gd name="connsiteX42" fmla="*/ 21600 w 21600"/>
                <a:gd name="connsiteY42" fmla="*/ 12059 h 17772"/>
                <a:gd name="connsiteX43" fmla="*/ 21098 w 21600"/>
                <a:gd name="connsiteY43" fmla="*/ 12566 h 17772"/>
                <a:gd name="connsiteX44" fmla="*/ 18618 w 21600"/>
                <a:gd name="connsiteY44" fmla="*/ 13883 h 17772"/>
                <a:gd name="connsiteX45" fmla="*/ 2982 w 21600"/>
                <a:gd name="connsiteY45" fmla="*/ 13883 h 17772"/>
                <a:gd name="connsiteX46" fmla="*/ 504 w 21600"/>
                <a:gd name="connsiteY46" fmla="*/ 12566 h 17772"/>
                <a:gd name="connsiteX47" fmla="*/ 0 w 21600"/>
                <a:gd name="connsiteY47" fmla="*/ 12059 h 17772"/>
                <a:gd name="connsiteX48" fmla="*/ 0 w 21600"/>
                <a:gd name="connsiteY48" fmla="*/ 14428 h 17772"/>
                <a:gd name="connsiteX49" fmla="*/ 0 w 21600"/>
                <a:gd name="connsiteY49" fmla="*/ 15391 h 17772"/>
                <a:gd name="connsiteX50" fmla="*/ 21600 w 21600"/>
                <a:gd name="connsiteY50" fmla="*/ 15391 h 17772"/>
                <a:gd name="connsiteX51" fmla="*/ 21600 w 21600"/>
                <a:gd name="connsiteY51" fmla="*/ 14428 h 17772"/>
                <a:gd name="connsiteX52" fmla="*/ 2982 w 21600"/>
                <a:gd name="connsiteY52" fmla="*/ 16252 h 17772"/>
                <a:gd name="connsiteX53" fmla="*/ 504 w 21600"/>
                <a:gd name="connsiteY53" fmla="*/ 14935 h 17772"/>
                <a:gd name="connsiteX54" fmla="*/ 0 w 21600"/>
                <a:gd name="connsiteY54" fmla="*/ 14428 h 17772"/>
                <a:gd name="connsiteX55" fmla="*/ 504 w 21600"/>
                <a:gd name="connsiteY55" fmla="*/ 17304 h 17772"/>
                <a:gd name="connsiteX56" fmla="*/ 0 w 21600"/>
                <a:gd name="connsiteY56" fmla="*/ 17760 h 17772"/>
                <a:gd name="connsiteX57" fmla="*/ 504 w 21600"/>
                <a:gd name="connsiteY57" fmla="*/ 17304 h 17772"/>
                <a:gd name="connsiteX0" fmla="*/ 10801 w 21600"/>
                <a:gd name="connsiteY0" fmla="*/ 0 h 17772"/>
                <a:gd name="connsiteX1" fmla="*/ 3255 w 21600"/>
                <a:gd name="connsiteY1" fmla="*/ 1111 h 17772"/>
                <a:gd name="connsiteX2" fmla="*/ 273 w 21600"/>
                <a:gd name="connsiteY2" fmla="*/ 3572 h 17772"/>
                <a:gd name="connsiteX3" fmla="*/ 3255 w 21600"/>
                <a:gd name="connsiteY3" fmla="*/ 6035 h 17772"/>
                <a:gd name="connsiteX4" fmla="*/ 10801 w 21600"/>
                <a:gd name="connsiteY4" fmla="*/ 7147 h 17772"/>
                <a:gd name="connsiteX5" fmla="*/ 18345 w 21600"/>
                <a:gd name="connsiteY5" fmla="*/ 6035 h 17772"/>
                <a:gd name="connsiteX6" fmla="*/ 21327 w 21600"/>
                <a:gd name="connsiteY6" fmla="*/ 3572 h 17772"/>
                <a:gd name="connsiteX7" fmla="*/ 18345 w 21600"/>
                <a:gd name="connsiteY7" fmla="*/ 1111 h 17772"/>
                <a:gd name="connsiteX8" fmla="*/ 10801 w 21600"/>
                <a:gd name="connsiteY8" fmla="*/ 0 h 17772"/>
                <a:gd name="connsiteX9" fmla="*/ 12 w 21600"/>
                <a:gd name="connsiteY9" fmla="*/ 4505 h 17772"/>
                <a:gd name="connsiteX10" fmla="*/ 12 w 21600"/>
                <a:gd name="connsiteY10" fmla="*/ 5914 h 17772"/>
                <a:gd name="connsiteX11" fmla="*/ 10811 w 21600"/>
                <a:gd name="connsiteY11" fmla="*/ 9754 h 17772"/>
                <a:gd name="connsiteX12" fmla="*/ 21600 w 21600"/>
                <a:gd name="connsiteY12" fmla="*/ 5914 h 17772"/>
                <a:gd name="connsiteX13" fmla="*/ 21600 w 21600"/>
                <a:gd name="connsiteY13" fmla="*/ 4505 h 17772"/>
                <a:gd name="connsiteX14" fmla="*/ 18531 w 21600"/>
                <a:gd name="connsiteY14" fmla="*/ 6541 h 17772"/>
                <a:gd name="connsiteX15" fmla="*/ 10806 w 21600"/>
                <a:gd name="connsiteY15" fmla="*/ 7679 h 17772"/>
                <a:gd name="connsiteX16" fmla="*/ 3081 w 21600"/>
                <a:gd name="connsiteY16" fmla="*/ 6541 h 17772"/>
                <a:gd name="connsiteX17" fmla="*/ 12 w 21600"/>
                <a:gd name="connsiteY17" fmla="*/ 4505 h 17772"/>
                <a:gd name="connsiteX18" fmla="*/ 0 w 21600"/>
                <a:gd name="connsiteY18" fmla="*/ 7320 h 17772"/>
                <a:gd name="connsiteX19" fmla="*/ 0 w 21600"/>
                <a:gd name="connsiteY19" fmla="*/ 8284 h 17772"/>
                <a:gd name="connsiteX20" fmla="*/ 10801 w 21600"/>
                <a:gd name="connsiteY20" fmla="*/ 12123 h 17772"/>
                <a:gd name="connsiteX21" fmla="*/ 21600 w 21600"/>
                <a:gd name="connsiteY21" fmla="*/ 8284 h 17772"/>
                <a:gd name="connsiteX22" fmla="*/ 21600 w 21600"/>
                <a:gd name="connsiteY22" fmla="*/ 7320 h 17772"/>
                <a:gd name="connsiteX23" fmla="*/ 21098 w 21600"/>
                <a:gd name="connsiteY23" fmla="*/ 7827 h 17772"/>
                <a:gd name="connsiteX24" fmla="*/ 18618 w 21600"/>
                <a:gd name="connsiteY24" fmla="*/ 9145 h 17772"/>
                <a:gd name="connsiteX25" fmla="*/ 10801 w 21600"/>
                <a:gd name="connsiteY25" fmla="*/ 10299 h 17772"/>
                <a:gd name="connsiteX26" fmla="*/ 2982 w 21600"/>
                <a:gd name="connsiteY26" fmla="*/ 9145 h 17772"/>
                <a:gd name="connsiteX27" fmla="*/ 504 w 21600"/>
                <a:gd name="connsiteY27" fmla="*/ 7827 h 17772"/>
                <a:gd name="connsiteX28" fmla="*/ 0 w 21600"/>
                <a:gd name="connsiteY28" fmla="*/ 7320 h 17772"/>
                <a:gd name="connsiteX29" fmla="*/ 0 w 21600"/>
                <a:gd name="connsiteY29" fmla="*/ 9689 h 17772"/>
                <a:gd name="connsiteX30" fmla="*/ 0 w 21600"/>
                <a:gd name="connsiteY30" fmla="*/ 10653 h 17772"/>
                <a:gd name="connsiteX31" fmla="*/ 21600 w 21600"/>
                <a:gd name="connsiteY31" fmla="*/ 10653 h 17772"/>
                <a:gd name="connsiteX32" fmla="*/ 21600 w 21600"/>
                <a:gd name="connsiteY32" fmla="*/ 9689 h 17772"/>
                <a:gd name="connsiteX33" fmla="*/ 21098 w 21600"/>
                <a:gd name="connsiteY33" fmla="*/ 10197 h 17772"/>
                <a:gd name="connsiteX34" fmla="*/ 18618 w 21600"/>
                <a:gd name="connsiteY34" fmla="*/ 11514 h 17772"/>
                <a:gd name="connsiteX35" fmla="*/ 10801 w 21600"/>
                <a:gd name="connsiteY35" fmla="*/ 12668 h 17772"/>
                <a:gd name="connsiteX36" fmla="*/ 2982 w 21600"/>
                <a:gd name="connsiteY36" fmla="*/ 11514 h 17772"/>
                <a:gd name="connsiteX37" fmla="*/ 504 w 21600"/>
                <a:gd name="connsiteY37" fmla="*/ 10197 h 17772"/>
                <a:gd name="connsiteX38" fmla="*/ 0 w 21600"/>
                <a:gd name="connsiteY38" fmla="*/ 9689 h 17772"/>
                <a:gd name="connsiteX39" fmla="*/ 0 w 21600"/>
                <a:gd name="connsiteY39" fmla="*/ 12059 h 17772"/>
                <a:gd name="connsiteX40" fmla="*/ 0 w 21600"/>
                <a:gd name="connsiteY40" fmla="*/ 13022 h 17772"/>
                <a:gd name="connsiteX41" fmla="*/ 21600 w 21600"/>
                <a:gd name="connsiteY41" fmla="*/ 13022 h 17772"/>
                <a:gd name="connsiteX42" fmla="*/ 21600 w 21600"/>
                <a:gd name="connsiteY42" fmla="*/ 12059 h 17772"/>
                <a:gd name="connsiteX43" fmla="*/ 21098 w 21600"/>
                <a:gd name="connsiteY43" fmla="*/ 12566 h 17772"/>
                <a:gd name="connsiteX44" fmla="*/ 18618 w 21600"/>
                <a:gd name="connsiteY44" fmla="*/ 13883 h 17772"/>
                <a:gd name="connsiteX45" fmla="*/ 2982 w 21600"/>
                <a:gd name="connsiteY45" fmla="*/ 13883 h 17772"/>
                <a:gd name="connsiteX46" fmla="*/ 504 w 21600"/>
                <a:gd name="connsiteY46" fmla="*/ 12566 h 17772"/>
                <a:gd name="connsiteX47" fmla="*/ 0 w 21600"/>
                <a:gd name="connsiteY47" fmla="*/ 12059 h 17772"/>
                <a:gd name="connsiteX48" fmla="*/ 0 w 21600"/>
                <a:gd name="connsiteY48" fmla="*/ 14428 h 17772"/>
                <a:gd name="connsiteX49" fmla="*/ 0 w 21600"/>
                <a:gd name="connsiteY49" fmla="*/ 15391 h 17772"/>
                <a:gd name="connsiteX50" fmla="*/ 21600 w 21600"/>
                <a:gd name="connsiteY50" fmla="*/ 15391 h 17772"/>
                <a:gd name="connsiteX51" fmla="*/ 2982 w 21600"/>
                <a:gd name="connsiteY51" fmla="*/ 16252 h 17772"/>
                <a:gd name="connsiteX52" fmla="*/ 504 w 21600"/>
                <a:gd name="connsiteY52" fmla="*/ 14935 h 17772"/>
                <a:gd name="connsiteX53" fmla="*/ 0 w 21600"/>
                <a:gd name="connsiteY53" fmla="*/ 14428 h 17772"/>
                <a:gd name="connsiteX54" fmla="*/ 504 w 21600"/>
                <a:gd name="connsiteY54" fmla="*/ 17304 h 17772"/>
                <a:gd name="connsiteX55" fmla="*/ 0 w 21600"/>
                <a:gd name="connsiteY55" fmla="*/ 17760 h 17772"/>
                <a:gd name="connsiteX56" fmla="*/ 504 w 21600"/>
                <a:gd name="connsiteY56" fmla="*/ 17304 h 17772"/>
                <a:gd name="connsiteX0" fmla="*/ 10801 w 21600"/>
                <a:gd name="connsiteY0" fmla="*/ 0 h 17772"/>
                <a:gd name="connsiteX1" fmla="*/ 3255 w 21600"/>
                <a:gd name="connsiteY1" fmla="*/ 1111 h 17772"/>
                <a:gd name="connsiteX2" fmla="*/ 273 w 21600"/>
                <a:gd name="connsiteY2" fmla="*/ 3572 h 17772"/>
                <a:gd name="connsiteX3" fmla="*/ 3255 w 21600"/>
                <a:gd name="connsiteY3" fmla="*/ 6035 h 17772"/>
                <a:gd name="connsiteX4" fmla="*/ 10801 w 21600"/>
                <a:gd name="connsiteY4" fmla="*/ 7147 h 17772"/>
                <a:gd name="connsiteX5" fmla="*/ 18345 w 21600"/>
                <a:gd name="connsiteY5" fmla="*/ 6035 h 17772"/>
                <a:gd name="connsiteX6" fmla="*/ 21327 w 21600"/>
                <a:gd name="connsiteY6" fmla="*/ 3572 h 17772"/>
                <a:gd name="connsiteX7" fmla="*/ 18345 w 21600"/>
                <a:gd name="connsiteY7" fmla="*/ 1111 h 17772"/>
                <a:gd name="connsiteX8" fmla="*/ 10801 w 21600"/>
                <a:gd name="connsiteY8" fmla="*/ 0 h 17772"/>
                <a:gd name="connsiteX9" fmla="*/ 12 w 21600"/>
                <a:gd name="connsiteY9" fmla="*/ 4505 h 17772"/>
                <a:gd name="connsiteX10" fmla="*/ 12 w 21600"/>
                <a:gd name="connsiteY10" fmla="*/ 5914 h 17772"/>
                <a:gd name="connsiteX11" fmla="*/ 10811 w 21600"/>
                <a:gd name="connsiteY11" fmla="*/ 9754 h 17772"/>
                <a:gd name="connsiteX12" fmla="*/ 21600 w 21600"/>
                <a:gd name="connsiteY12" fmla="*/ 5914 h 17772"/>
                <a:gd name="connsiteX13" fmla="*/ 21600 w 21600"/>
                <a:gd name="connsiteY13" fmla="*/ 4505 h 17772"/>
                <a:gd name="connsiteX14" fmla="*/ 18531 w 21600"/>
                <a:gd name="connsiteY14" fmla="*/ 6541 h 17772"/>
                <a:gd name="connsiteX15" fmla="*/ 10806 w 21600"/>
                <a:gd name="connsiteY15" fmla="*/ 7679 h 17772"/>
                <a:gd name="connsiteX16" fmla="*/ 3081 w 21600"/>
                <a:gd name="connsiteY16" fmla="*/ 6541 h 17772"/>
                <a:gd name="connsiteX17" fmla="*/ 12 w 21600"/>
                <a:gd name="connsiteY17" fmla="*/ 4505 h 17772"/>
                <a:gd name="connsiteX18" fmla="*/ 0 w 21600"/>
                <a:gd name="connsiteY18" fmla="*/ 7320 h 17772"/>
                <a:gd name="connsiteX19" fmla="*/ 0 w 21600"/>
                <a:gd name="connsiteY19" fmla="*/ 8284 h 17772"/>
                <a:gd name="connsiteX20" fmla="*/ 10801 w 21600"/>
                <a:gd name="connsiteY20" fmla="*/ 12123 h 17772"/>
                <a:gd name="connsiteX21" fmla="*/ 21600 w 21600"/>
                <a:gd name="connsiteY21" fmla="*/ 8284 h 17772"/>
                <a:gd name="connsiteX22" fmla="*/ 21600 w 21600"/>
                <a:gd name="connsiteY22" fmla="*/ 7320 h 17772"/>
                <a:gd name="connsiteX23" fmla="*/ 21098 w 21600"/>
                <a:gd name="connsiteY23" fmla="*/ 7827 h 17772"/>
                <a:gd name="connsiteX24" fmla="*/ 18618 w 21600"/>
                <a:gd name="connsiteY24" fmla="*/ 9145 h 17772"/>
                <a:gd name="connsiteX25" fmla="*/ 10801 w 21600"/>
                <a:gd name="connsiteY25" fmla="*/ 10299 h 17772"/>
                <a:gd name="connsiteX26" fmla="*/ 2982 w 21600"/>
                <a:gd name="connsiteY26" fmla="*/ 9145 h 17772"/>
                <a:gd name="connsiteX27" fmla="*/ 504 w 21600"/>
                <a:gd name="connsiteY27" fmla="*/ 7827 h 17772"/>
                <a:gd name="connsiteX28" fmla="*/ 0 w 21600"/>
                <a:gd name="connsiteY28" fmla="*/ 7320 h 17772"/>
                <a:gd name="connsiteX29" fmla="*/ 0 w 21600"/>
                <a:gd name="connsiteY29" fmla="*/ 9689 h 17772"/>
                <a:gd name="connsiteX30" fmla="*/ 0 w 21600"/>
                <a:gd name="connsiteY30" fmla="*/ 10653 h 17772"/>
                <a:gd name="connsiteX31" fmla="*/ 21600 w 21600"/>
                <a:gd name="connsiteY31" fmla="*/ 10653 h 17772"/>
                <a:gd name="connsiteX32" fmla="*/ 21600 w 21600"/>
                <a:gd name="connsiteY32" fmla="*/ 9689 h 17772"/>
                <a:gd name="connsiteX33" fmla="*/ 21098 w 21600"/>
                <a:gd name="connsiteY33" fmla="*/ 10197 h 17772"/>
                <a:gd name="connsiteX34" fmla="*/ 18618 w 21600"/>
                <a:gd name="connsiteY34" fmla="*/ 11514 h 17772"/>
                <a:gd name="connsiteX35" fmla="*/ 10801 w 21600"/>
                <a:gd name="connsiteY35" fmla="*/ 12668 h 17772"/>
                <a:gd name="connsiteX36" fmla="*/ 2982 w 21600"/>
                <a:gd name="connsiteY36" fmla="*/ 11514 h 17772"/>
                <a:gd name="connsiteX37" fmla="*/ 504 w 21600"/>
                <a:gd name="connsiteY37" fmla="*/ 10197 h 17772"/>
                <a:gd name="connsiteX38" fmla="*/ 0 w 21600"/>
                <a:gd name="connsiteY38" fmla="*/ 9689 h 17772"/>
                <a:gd name="connsiteX39" fmla="*/ 0 w 21600"/>
                <a:gd name="connsiteY39" fmla="*/ 12059 h 17772"/>
                <a:gd name="connsiteX40" fmla="*/ 0 w 21600"/>
                <a:gd name="connsiteY40" fmla="*/ 13022 h 17772"/>
                <a:gd name="connsiteX41" fmla="*/ 21600 w 21600"/>
                <a:gd name="connsiteY41" fmla="*/ 13022 h 17772"/>
                <a:gd name="connsiteX42" fmla="*/ 21600 w 21600"/>
                <a:gd name="connsiteY42" fmla="*/ 12059 h 17772"/>
                <a:gd name="connsiteX43" fmla="*/ 21098 w 21600"/>
                <a:gd name="connsiteY43" fmla="*/ 12566 h 17772"/>
                <a:gd name="connsiteX44" fmla="*/ 18618 w 21600"/>
                <a:gd name="connsiteY44" fmla="*/ 13883 h 17772"/>
                <a:gd name="connsiteX45" fmla="*/ 2982 w 21600"/>
                <a:gd name="connsiteY45" fmla="*/ 13883 h 17772"/>
                <a:gd name="connsiteX46" fmla="*/ 504 w 21600"/>
                <a:gd name="connsiteY46" fmla="*/ 12566 h 17772"/>
                <a:gd name="connsiteX47" fmla="*/ 0 w 21600"/>
                <a:gd name="connsiteY47" fmla="*/ 12059 h 17772"/>
                <a:gd name="connsiteX48" fmla="*/ 0 w 21600"/>
                <a:gd name="connsiteY48" fmla="*/ 14428 h 17772"/>
                <a:gd name="connsiteX49" fmla="*/ 0 w 21600"/>
                <a:gd name="connsiteY49" fmla="*/ 15391 h 17772"/>
                <a:gd name="connsiteX50" fmla="*/ 2982 w 21600"/>
                <a:gd name="connsiteY50" fmla="*/ 16252 h 17772"/>
                <a:gd name="connsiteX51" fmla="*/ 504 w 21600"/>
                <a:gd name="connsiteY51" fmla="*/ 14935 h 17772"/>
                <a:gd name="connsiteX52" fmla="*/ 0 w 21600"/>
                <a:gd name="connsiteY52" fmla="*/ 14428 h 17772"/>
                <a:gd name="connsiteX53" fmla="*/ 504 w 21600"/>
                <a:gd name="connsiteY53" fmla="*/ 17304 h 17772"/>
                <a:gd name="connsiteX54" fmla="*/ 0 w 21600"/>
                <a:gd name="connsiteY54" fmla="*/ 17760 h 17772"/>
                <a:gd name="connsiteX55" fmla="*/ 504 w 21600"/>
                <a:gd name="connsiteY55" fmla="*/ 17304 h 17772"/>
                <a:gd name="connsiteX0" fmla="*/ 10801 w 21600"/>
                <a:gd name="connsiteY0" fmla="*/ 0 h 17772"/>
                <a:gd name="connsiteX1" fmla="*/ 3255 w 21600"/>
                <a:gd name="connsiteY1" fmla="*/ 1111 h 17772"/>
                <a:gd name="connsiteX2" fmla="*/ 273 w 21600"/>
                <a:gd name="connsiteY2" fmla="*/ 3572 h 17772"/>
                <a:gd name="connsiteX3" fmla="*/ 3255 w 21600"/>
                <a:gd name="connsiteY3" fmla="*/ 6035 h 17772"/>
                <a:gd name="connsiteX4" fmla="*/ 10801 w 21600"/>
                <a:gd name="connsiteY4" fmla="*/ 7147 h 17772"/>
                <a:gd name="connsiteX5" fmla="*/ 18345 w 21600"/>
                <a:gd name="connsiteY5" fmla="*/ 6035 h 17772"/>
                <a:gd name="connsiteX6" fmla="*/ 21327 w 21600"/>
                <a:gd name="connsiteY6" fmla="*/ 3572 h 17772"/>
                <a:gd name="connsiteX7" fmla="*/ 18345 w 21600"/>
                <a:gd name="connsiteY7" fmla="*/ 1111 h 17772"/>
                <a:gd name="connsiteX8" fmla="*/ 10801 w 21600"/>
                <a:gd name="connsiteY8" fmla="*/ 0 h 17772"/>
                <a:gd name="connsiteX9" fmla="*/ 12 w 21600"/>
                <a:gd name="connsiteY9" fmla="*/ 4505 h 17772"/>
                <a:gd name="connsiteX10" fmla="*/ 12 w 21600"/>
                <a:gd name="connsiteY10" fmla="*/ 5914 h 17772"/>
                <a:gd name="connsiteX11" fmla="*/ 10811 w 21600"/>
                <a:gd name="connsiteY11" fmla="*/ 9754 h 17772"/>
                <a:gd name="connsiteX12" fmla="*/ 21600 w 21600"/>
                <a:gd name="connsiteY12" fmla="*/ 5914 h 17772"/>
                <a:gd name="connsiteX13" fmla="*/ 21600 w 21600"/>
                <a:gd name="connsiteY13" fmla="*/ 4505 h 17772"/>
                <a:gd name="connsiteX14" fmla="*/ 18531 w 21600"/>
                <a:gd name="connsiteY14" fmla="*/ 6541 h 17772"/>
                <a:gd name="connsiteX15" fmla="*/ 10806 w 21600"/>
                <a:gd name="connsiteY15" fmla="*/ 7679 h 17772"/>
                <a:gd name="connsiteX16" fmla="*/ 3081 w 21600"/>
                <a:gd name="connsiteY16" fmla="*/ 6541 h 17772"/>
                <a:gd name="connsiteX17" fmla="*/ 12 w 21600"/>
                <a:gd name="connsiteY17" fmla="*/ 4505 h 17772"/>
                <a:gd name="connsiteX18" fmla="*/ 0 w 21600"/>
                <a:gd name="connsiteY18" fmla="*/ 7320 h 17772"/>
                <a:gd name="connsiteX19" fmla="*/ 0 w 21600"/>
                <a:gd name="connsiteY19" fmla="*/ 8284 h 17772"/>
                <a:gd name="connsiteX20" fmla="*/ 10801 w 21600"/>
                <a:gd name="connsiteY20" fmla="*/ 12123 h 17772"/>
                <a:gd name="connsiteX21" fmla="*/ 21600 w 21600"/>
                <a:gd name="connsiteY21" fmla="*/ 8284 h 17772"/>
                <a:gd name="connsiteX22" fmla="*/ 21600 w 21600"/>
                <a:gd name="connsiteY22" fmla="*/ 7320 h 17772"/>
                <a:gd name="connsiteX23" fmla="*/ 21098 w 21600"/>
                <a:gd name="connsiteY23" fmla="*/ 7827 h 17772"/>
                <a:gd name="connsiteX24" fmla="*/ 18618 w 21600"/>
                <a:gd name="connsiteY24" fmla="*/ 9145 h 17772"/>
                <a:gd name="connsiteX25" fmla="*/ 10801 w 21600"/>
                <a:gd name="connsiteY25" fmla="*/ 10299 h 17772"/>
                <a:gd name="connsiteX26" fmla="*/ 2982 w 21600"/>
                <a:gd name="connsiteY26" fmla="*/ 9145 h 17772"/>
                <a:gd name="connsiteX27" fmla="*/ 504 w 21600"/>
                <a:gd name="connsiteY27" fmla="*/ 7827 h 17772"/>
                <a:gd name="connsiteX28" fmla="*/ 0 w 21600"/>
                <a:gd name="connsiteY28" fmla="*/ 7320 h 17772"/>
                <a:gd name="connsiteX29" fmla="*/ 0 w 21600"/>
                <a:gd name="connsiteY29" fmla="*/ 9689 h 17772"/>
                <a:gd name="connsiteX30" fmla="*/ 0 w 21600"/>
                <a:gd name="connsiteY30" fmla="*/ 10653 h 17772"/>
                <a:gd name="connsiteX31" fmla="*/ 21600 w 21600"/>
                <a:gd name="connsiteY31" fmla="*/ 10653 h 17772"/>
                <a:gd name="connsiteX32" fmla="*/ 21600 w 21600"/>
                <a:gd name="connsiteY32" fmla="*/ 9689 h 17772"/>
                <a:gd name="connsiteX33" fmla="*/ 21098 w 21600"/>
                <a:gd name="connsiteY33" fmla="*/ 10197 h 17772"/>
                <a:gd name="connsiteX34" fmla="*/ 18618 w 21600"/>
                <a:gd name="connsiteY34" fmla="*/ 11514 h 17772"/>
                <a:gd name="connsiteX35" fmla="*/ 10801 w 21600"/>
                <a:gd name="connsiteY35" fmla="*/ 12668 h 17772"/>
                <a:gd name="connsiteX36" fmla="*/ 2982 w 21600"/>
                <a:gd name="connsiteY36" fmla="*/ 11514 h 17772"/>
                <a:gd name="connsiteX37" fmla="*/ 504 w 21600"/>
                <a:gd name="connsiteY37" fmla="*/ 10197 h 17772"/>
                <a:gd name="connsiteX38" fmla="*/ 0 w 21600"/>
                <a:gd name="connsiteY38" fmla="*/ 9689 h 17772"/>
                <a:gd name="connsiteX39" fmla="*/ 0 w 21600"/>
                <a:gd name="connsiteY39" fmla="*/ 12059 h 17772"/>
                <a:gd name="connsiteX40" fmla="*/ 0 w 21600"/>
                <a:gd name="connsiteY40" fmla="*/ 13022 h 17772"/>
                <a:gd name="connsiteX41" fmla="*/ 21600 w 21600"/>
                <a:gd name="connsiteY41" fmla="*/ 13022 h 17772"/>
                <a:gd name="connsiteX42" fmla="*/ 21600 w 21600"/>
                <a:gd name="connsiteY42" fmla="*/ 12059 h 17772"/>
                <a:gd name="connsiteX43" fmla="*/ 21098 w 21600"/>
                <a:gd name="connsiteY43" fmla="*/ 12566 h 17772"/>
                <a:gd name="connsiteX44" fmla="*/ 18618 w 21600"/>
                <a:gd name="connsiteY44" fmla="*/ 13883 h 17772"/>
                <a:gd name="connsiteX45" fmla="*/ 2982 w 21600"/>
                <a:gd name="connsiteY45" fmla="*/ 13883 h 17772"/>
                <a:gd name="connsiteX46" fmla="*/ 504 w 21600"/>
                <a:gd name="connsiteY46" fmla="*/ 12566 h 17772"/>
                <a:gd name="connsiteX47" fmla="*/ 0 w 21600"/>
                <a:gd name="connsiteY47" fmla="*/ 12059 h 17772"/>
                <a:gd name="connsiteX48" fmla="*/ 0 w 21600"/>
                <a:gd name="connsiteY48" fmla="*/ 14428 h 17772"/>
                <a:gd name="connsiteX49" fmla="*/ 0 w 21600"/>
                <a:gd name="connsiteY49" fmla="*/ 15391 h 17772"/>
                <a:gd name="connsiteX50" fmla="*/ 504 w 21600"/>
                <a:gd name="connsiteY50" fmla="*/ 14935 h 17772"/>
                <a:gd name="connsiteX51" fmla="*/ 0 w 21600"/>
                <a:gd name="connsiteY51" fmla="*/ 14428 h 17772"/>
                <a:gd name="connsiteX52" fmla="*/ 504 w 21600"/>
                <a:gd name="connsiteY52" fmla="*/ 17304 h 17772"/>
                <a:gd name="connsiteX53" fmla="*/ 0 w 21600"/>
                <a:gd name="connsiteY53" fmla="*/ 17760 h 17772"/>
                <a:gd name="connsiteX54" fmla="*/ 504 w 21600"/>
                <a:gd name="connsiteY54" fmla="*/ 17304 h 17772"/>
                <a:gd name="connsiteX0" fmla="*/ 10801 w 21600"/>
                <a:gd name="connsiteY0" fmla="*/ 0 h 15403"/>
                <a:gd name="connsiteX1" fmla="*/ 3255 w 21600"/>
                <a:gd name="connsiteY1" fmla="*/ 1111 h 15403"/>
                <a:gd name="connsiteX2" fmla="*/ 273 w 21600"/>
                <a:gd name="connsiteY2" fmla="*/ 3572 h 15403"/>
                <a:gd name="connsiteX3" fmla="*/ 3255 w 21600"/>
                <a:gd name="connsiteY3" fmla="*/ 6035 h 15403"/>
                <a:gd name="connsiteX4" fmla="*/ 10801 w 21600"/>
                <a:gd name="connsiteY4" fmla="*/ 7147 h 15403"/>
                <a:gd name="connsiteX5" fmla="*/ 18345 w 21600"/>
                <a:gd name="connsiteY5" fmla="*/ 6035 h 15403"/>
                <a:gd name="connsiteX6" fmla="*/ 21327 w 21600"/>
                <a:gd name="connsiteY6" fmla="*/ 3572 h 15403"/>
                <a:gd name="connsiteX7" fmla="*/ 18345 w 21600"/>
                <a:gd name="connsiteY7" fmla="*/ 1111 h 15403"/>
                <a:gd name="connsiteX8" fmla="*/ 10801 w 21600"/>
                <a:gd name="connsiteY8" fmla="*/ 0 h 15403"/>
                <a:gd name="connsiteX9" fmla="*/ 12 w 21600"/>
                <a:gd name="connsiteY9" fmla="*/ 4505 h 15403"/>
                <a:gd name="connsiteX10" fmla="*/ 12 w 21600"/>
                <a:gd name="connsiteY10" fmla="*/ 5914 h 15403"/>
                <a:gd name="connsiteX11" fmla="*/ 10811 w 21600"/>
                <a:gd name="connsiteY11" fmla="*/ 9754 h 15403"/>
                <a:gd name="connsiteX12" fmla="*/ 21600 w 21600"/>
                <a:gd name="connsiteY12" fmla="*/ 5914 h 15403"/>
                <a:gd name="connsiteX13" fmla="*/ 21600 w 21600"/>
                <a:gd name="connsiteY13" fmla="*/ 4505 h 15403"/>
                <a:gd name="connsiteX14" fmla="*/ 18531 w 21600"/>
                <a:gd name="connsiteY14" fmla="*/ 6541 h 15403"/>
                <a:gd name="connsiteX15" fmla="*/ 10806 w 21600"/>
                <a:gd name="connsiteY15" fmla="*/ 7679 h 15403"/>
                <a:gd name="connsiteX16" fmla="*/ 3081 w 21600"/>
                <a:gd name="connsiteY16" fmla="*/ 6541 h 15403"/>
                <a:gd name="connsiteX17" fmla="*/ 12 w 21600"/>
                <a:gd name="connsiteY17" fmla="*/ 4505 h 15403"/>
                <a:gd name="connsiteX18" fmla="*/ 0 w 21600"/>
                <a:gd name="connsiteY18" fmla="*/ 7320 h 15403"/>
                <a:gd name="connsiteX19" fmla="*/ 0 w 21600"/>
                <a:gd name="connsiteY19" fmla="*/ 8284 h 15403"/>
                <a:gd name="connsiteX20" fmla="*/ 10801 w 21600"/>
                <a:gd name="connsiteY20" fmla="*/ 12123 h 15403"/>
                <a:gd name="connsiteX21" fmla="*/ 21600 w 21600"/>
                <a:gd name="connsiteY21" fmla="*/ 8284 h 15403"/>
                <a:gd name="connsiteX22" fmla="*/ 21600 w 21600"/>
                <a:gd name="connsiteY22" fmla="*/ 7320 h 15403"/>
                <a:gd name="connsiteX23" fmla="*/ 21098 w 21600"/>
                <a:gd name="connsiteY23" fmla="*/ 7827 h 15403"/>
                <a:gd name="connsiteX24" fmla="*/ 18618 w 21600"/>
                <a:gd name="connsiteY24" fmla="*/ 9145 h 15403"/>
                <a:gd name="connsiteX25" fmla="*/ 10801 w 21600"/>
                <a:gd name="connsiteY25" fmla="*/ 10299 h 15403"/>
                <a:gd name="connsiteX26" fmla="*/ 2982 w 21600"/>
                <a:gd name="connsiteY26" fmla="*/ 9145 h 15403"/>
                <a:gd name="connsiteX27" fmla="*/ 504 w 21600"/>
                <a:gd name="connsiteY27" fmla="*/ 7827 h 15403"/>
                <a:gd name="connsiteX28" fmla="*/ 0 w 21600"/>
                <a:gd name="connsiteY28" fmla="*/ 7320 h 15403"/>
                <a:gd name="connsiteX29" fmla="*/ 0 w 21600"/>
                <a:gd name="connsiteY29" fmla="*/ 9689 h 15403"/>
                <a:gd name="connsiteX30" fmla="*/ 0 w 21600"/>
                <a:gd name="connsiteY30" fmla="*/ 10653 h 15403"/>
                <a:gd name="connsiteX31" fmla="*/ 21600 w 21600"/>
                <a:gd name="connsiteY31" fmla="*/ 10653 h 15403"/>
                <a:gd name="connsiteX32" fmla="*/ 21600 w 21600"/>
                <a:gd name="connsiteY32" fmla="*/ 9689 h 15403"/>
                <a:gd name="connsiteX33" fmla="*/ 21098 w 21600"/>
                <a:gd name="connsiteY33" fmla="*/ 10197 h 15403"/>
                <a:gd name="connsiteX34" fmla="*/ 18618 w 21600"/>
                <a:gd name="connsiteY34" fmla="*/ 11514 h 15403"/>
                <a:gd name="connsiteX35" fmla="*/ 10801 w 21600"/>
                <a:gd name="connsiteY35" fmla="*/ 12668 h 15403"/>
                <a:gd name="connsiteX36" fmla="*/ 2982 w 21600"/>
                <a:gd name="connsiteY36" fmla="*/ 11514 h 15403"/>
                <a:gd name="connsiteX37" fmla="*/ 504 w 21600"/>
                <a:gd name="connsiteY37" fmla="*/ 10197 h 15403"/>
                <a:gd name="connsiteX38" fmla="*/ 0 w 21600"/>
                <a:gd name="connsiteY38" fmla="*/ 9689 h 15403"/>
                <a:gd name="connsiteX39" fmla="*/ 0 w 21600"/>
                <a:gd name="connsiteY39" fmla="*/ 12059 h 15403"/>
                <a:gd name="connsiteX40" fmla="*/ 0 w 21600"/>
                <a:gd name="connsiteY40" fmla="*/ 13022 h 15403"/>
                <a:gd name="connsiteX41" fmla="*/ 21600 w 21600"/>
                <a:gd name="connsiteY41" fmla="*/ 13022 h 15403"/>
                <a:gd name="connsiteX42" fmla="*/ 21600 w 21600"/>
                <a:gd name="connsiteY42" fmla="*/ 12059 h 15403"/>
                <a:gd name="connsiteX43" fmla="*/ 21098 w 21600"/>
                <a:gd name="connsiteY43" fmla="*/ 12566 h 15403"/>
                <a:gd name="connsiteX44" fmla="*/ 18618 w 21600"/>
                <a:gd name="connsiteY44" fmla="*/ 13883 h 15403"/>
                <a:gd name="connsiteX45" fmla="*/ 2982 w 21600"/>
                <a:gd name="connsiteY45" fmla="*/ 13883 h 15403"/>
                <a:gd name="connsiteX46" fmla="*/ 504 w 21600"/>
                <a:gd name="connsiteY46" fmla="*/ 12566 h 15403"/>
                <a:gd name="connsiteX47" fmla="*/ 0 w 21600"/>
                <a:gd name="connsiteY47" fmla="*/ 12059 h 15403"/>
                <a:gd name="connsiteX48" fmla="*/ 0 w 21600"/>
                <a:gd name="connsiteY48" fmla="*/ 14428 h 15403"/>
                <a:gd name="connsiteX49" fmla="*/ 0 w 21600"/>
                <a:gd name="connsiteY49" fmla="*/ 15391 h 15403"/>
                <a:gd name="connsiteX50" fmla="*/ 504 w 21600"/>
                <a:gd name="connsiteY50" fmla="*/ 14935 h 15403"/>
                <a:gd name="connsiteX51" fmla="*/ 0 w 21600"/>
                <a:gd name="connsiteY51" fmla="*/ 14428 h 15403"/>
                <a:gd name="connsiteX0" fmla="*/ 10801 w 21600"/>
                <a:gd name="connsiteY0" fmla="*/ 0 h 15403"/>
                <a:gd name="connsiteX1" fmla="*/ 3255 w 21600"/>
                <a:gd name="connsiteY1" fmla="*/ 1111 h 15403"/>
                <a:gd name="connsiteX2" fmla="*/ 273 w 21600"/>
                <a:gd name="connsiteY2" fmla="*/ 3572 h 15403"/>
                <a:gd name="connsiteX3" fmla="*/ 3255 w 21600"/>
                <a:gd name="connsiteY3" fmla="*/ 6035 h 15403"/>
                <a:gd name="connsiteX4" fmla="*/ 10801 w 21600"/>
                <a:gd name="connsiteY4" fmla="*/ 7147 h 15403"/>
                <a:gd name="connsiteX5" fmla="*/ 18345 w 21600"/>
                <a:gd name="connsiteY5" fmla="*/ 6035 h 15403"/>
                <a:gd name="connsiteX6" fmla="*/ 21327 w 21600"/>
                <a:gd name="connsiteY6" fmla="*/ 3572 h 15403"/>
                <a:gd name="connsiteX7" fmla="*/ 18345 w 21600"/>
                <a:gd name="connsiteY7" fmla="*/ 1111 h 15403"/>
                <a:gd name="connsiteX8" fmla="*/ 10801 w 21600"/>
                <a:gd name="connsiteY8" fmla="*/ 0 h 15403"/>
                <a:gd name="connsiteX9" fmla="*/ 12 w 21600"/>
                <a:gd name="connsiteY9" fmla="*/ 4505 h 15403"/>
                <a:gd name="connsiteX10" fmla="*/ 12 w 21600"/>
                <a:gd name="connsiteY10" fmla="*/ 5914 h 15403"/>
                <a:gd name="connsiteX11" fmla="*/ 10811 w 21600"/>
                <a:gd name="connsiteY11" fmla="*/ 9754 h 15403"/>
                <a:gd name="connsiteX12" fmla="*/ 21600 w 21600"/>
                <a:gd name="connsiteY12" fmla="*/ 5914 h 15403"/>
                <a:gd name="connsiteX13" fmla="*/ 21600 w 21600"/>
                <a:gd name="connsiteY13" fmla="*/ 4505 h 15403"/>
                <a:gd name="connsiteX14" fmla="*/ 18531 w 21600"/>
                <a:gd name="connsiteY14" fmla="*/ 6541 h 15403"/>
                <a:gd name="connsiteX15" fmla="*/ 10806 w 21600"/>
                <a:gd name="connsiteY15" fmla="*/ 7679 h 15403"/>
                <a:gd name="connsiteX16" fmla="*/ 3081 w 21600"/>
                <a:gd name="connsiteY16" fmla="*/ 6541 h 15403"/>
                <a:gd name="connsiteX17" fmla="*/ 12 w 21600"/>
                <a:gd name="connsiteY17" fmla="*/ 4505 h 15403"/>
                <a:gd name="connsiteX18" fmla="*/ 0 w 21600"/>
                <a:gd name="connsiteY18" fmla="*/ 7320 h 15403"/>
                <a:gd name="connsiteX19" fmla="*/ 0 w 21600"/>
                <a:gd name="connsiteY19" fmla="*/ 8284 h 15403"/>
                <a:gd name="connsiteX20" fmla="*/ 10801 w 21600"/>
                <a:gd name="connsiteY20" fmla="*/ 12123 h 15403"/>
                <a:gd name="connsiteX21" fmla="*/ 21600 w 21600"/>
                <a:gd name="connsiteY21" fmla="*/ 8284 h 15403"/>
                <a:gd name="connsiteX22" fmla="*/ 21600 w 21600"/>
                <a:gd name="connsiteY22" fmla="*/ 7320 h 15403"/>
                <a:gd name="connsiteX23" fmla="*/ 21098 w 21600"/>
                <a:gd name="connsiteY23" fmla="*/ 7827 h 15403"/>
                <a:gd name="connsiteX24" fmla="*/ 18618 w 21600"/>
                <a:gd name="connsiteY24" fmla="*/ 9145 h 15403"/>
                <a:gd name="connsiteX25" fmla="*/ 10801 w 21600"/>
                <a:gd name="connsiteY25" fmla="*/ 10299 h 15403"/>
                <a:gd name="connsiteX26" fmla="*/ 2982 w 21600"/>
                <a:gd name="connsiteY26" fmla="*/ 9145 h 15403"/>
                <a:gd name="connsiteX27" fmla="*/ 504 w 21600"/>
                <a:gd name="connsiteY27" fmla="*/ 7827 h 15403"/>
                <a:gd name="connsiteX28" fmla="*/ 0 w 21600"/>
                <a:gd name="connsiteY28" fmla="*/ 7320 h 15403"/>
                <a:gd name="connsiteX29" fmla="*/ 0 w 21600"/>
                <a:gd name="connsiteY29" fmla="*/ 9689 h 15403"/>
                <a:gd name="connsiteX30" fmla="*/ 0 w 21600"/>
                <a:gd name="connsiteY30" fmla="*/ 10653 h 15403"/>
                <a:gd name="connsiteX31" fmla="*/ 21600 w 21600"/>
                <a:gd name="connsiteY31" fmla="*/ 10653 h 15403"/>
                <a:gd name="connsiteX32" fmla="*/ 21600 w 21600"/>
                <a:gd name="connsiteY32" fmla="*/ 9689 h 15403"/>
                <a:gd name="connsiteX33" fmla="*/ 21098 w 21600"/>
                <a:gd name="connsiteY33" fmla="*/ 10197 h 15403"/>
                <a:gd name="connsiteX34" fmla="*/ 18618 w 21600"/>
                <a:gd name="connsiteY34" fmla="*/ 11514 h 15403"/>
                <a:gd name="connsiteX35" fmla="*/ 10801 w 21600"/>
                <a:gd name="connsiteY35" fmla="*/ 12668 h 15403"/>
                <a:gd name="connsiteX36" fmla="*/ 2982 w 21600"/>
                <a:gd name="connsiteY36" fmla="*/ 11514 h 15403"/>
                <a:gd name="connsiteX37" fmla="*/ 504 w 21600"/>
                <a:gd name="connsiteY37" fmla="*/ 10197 h 15403"/>
                <a:gd name="connsiteX38" fmla="*/ 0 w 21600"/>
                <a:gd name="connsiteY38" fmla="*/ 9689 h 15403"/>
                <a:gd name="connsiteX39" fmla="*/ 0 w 21600"/>
                <a:gd name="connsiteY39" fmla="*/ 12059 h 15403"/>
                <a:gd name="connsiteX40" fmla="*/ 0 w 21600"/>
                <a:gd name="connsiteY40" fmla="*/ 13022 h 15403"/>
                <a:gd name="connsiteX41" fmla="*/ 21600 w 21600"/>
                <a:gd name="connsiteY41" fmla="*/ 13022 h 15403"/>
                <a:gd name="connsiteX42" fmla="*/ 21600 w 21600"/>
                <a:gd name="connsiteY42" fmla="*/ 12059 h 15403"/>
                <a:gd name="connsiteX43" fmla="*/ 21098 w 21600"/>
                <a:gd name="connsiteY43" fmla="*/ 12566 h 15403"/>
                <a:gd name="connsiteX44" fmla="*/ 18618 w 21600"/>
                <a:gd name="connsiteY44" fmla="*/ 13883 h 15403"/>
                <a:gd name="connsiteX45" fmla="*/ 2982 w 21600"/>
                <a:gd name="connsiteY45" fmla="*/ 13883 h 15403"/>
                <a:gd name="connsiteX46" fmla="*/ 504 w 21600"/>
                <a:gd name="connsiteY46" fmla="*/ 12566 h 15403"/>
                <a:gd name="connsiteX47" fmla="*/ 0 w 21600"/>
                <a:gd name="connsiteY47" fmla="*/ 12059 h 15403"/>
                <a:gd name="connsiteX48" fmla="*/ 504 w 21600"/>
                <a:gd name="connsiteY48" fmla="*/ 14935 h 15403"/>
                <a:gd name="connsiteX49" fmla="*/ 0 w 21600"/>
                <a:gd name="connsiteY49" fmla="*/ 15391 h 15403"/>
                <a:gd name="connsiteX50" fmla="*/ 504 w 21600"/>
                <a:gd name="connsiteY50" fmla="*/ 14935 h 15403"/>
                <a:gd name="connsiteX0" fmla="*/ 11783 w 22582"/>
                <a:gd name="connsiteY0" fmla="*/ 0 h 15403"/>
                <a:gd name="connsiteX1" fmla="*/ 4237 w 22582"/>
                <a:gd name="connsiteY1" fmla="*/ 1111 h 15403"/>
                <a:gd name="connsiteX2" fmla="*/ 1255 w 22582"/>
                <a:gd name="connsiteY2" fmla="*/ 3572 h 15403"/>
                <a:gd name="connsiteX3" fmla="*/ 4237 w 22582"/>
                <a:gd name="connsiteY3" fmla="*/ 6035 h 15403"/>
                <a:gd name="connsiteX4" fmla="*/ 11783 w 22582"/>
                <a:gd name="connsiteY4" fmla="*/ 7147 h 15403"/>
                <a:gd name="connsiteX5" fmla="*/ 19327 w 22582"/>
                <a:gd name="connsiteY5" fmla="*/ 6035 h 15403"/>
                <a:gd name="connsiteX6" fmla="*/ 22309 w 22582"/>
                <a:gd name="connsiteY6" fmla="*/ 3572 h 15403"/>
                <a:gd name="connsiteX7" fmla="*/ 19327 w 22582"/>
                <a:gd name="connsiteY7" fmla="*/ 1111 h 15403"/>
                <a:gd name="connsiteX8" fmla="*/ 11783 w 22582"/>
                <a:gd name="connsiteY8" fmla="*/ 0 h 15403"/>
                <a:gd name="connsiteX9" fmla="*/ 994 w 22582"/>
                <a:gd name="connsiteY9" fmla="*/ 4505 h 15403"/>
                <a:gd name="connsiteX10" fmla="*/ 994 w 22582"/>
                <a:gd name="connsiteY10" fmla="*/ 5914 h 15403"/>
                <a:gd name="connsiteX11" fmla="*/ 11793 w 22582"/>
                <a:gd name="connsiteY11" fmla="*/ 9754 h 15403"/>
                <a:gd name="connsiteX12" fmla="*/ 22582 w 22582"/>
                <a:gd name="connsiteY12" fmla="*/ 5914 h 15403"/>
                <a:gd name="connsiteX13" fmla="*/ 22582 w 22582"/>
                <a:gd name="connsiteY13" fmla="*/ 4505 h 15403"/>
                <a:gd name="connsiteX14" fmla="*/ 19513 w 22582"/>
                <a:gd name="connsiteY14" fmla="*/ 6541 h 15403"/>
                <a:gd name="connsiteX15" fmla="*/ 11788 w 22582"/>
                <a:gd name="connsiteY15" fmla="*/ 7679 h 15403"/>
                <a:gd name="connsiteX16" fmla="*/ 4063 w 22582"/>
                <a:gd name="connsiteY16" fmla="*/ 6541 h 15403"/>
                <a:gd name="connsiteX17" fmla="*/ 994 w 22582"/>
                <a:gd name="connsiteY17" fmla="*/ 4505 h 15403"/>
                <a:gd name="connsiteX18" fmla="*/ 982 w 22582"/>
                <a:gd name="connsiteY18" fmla="*/ 7320 h 15403"/>
                <a:gd name="connsiteX19" fmla="*/ 982 w 22582"/>
                <a:gd name="connsiteY19" fmla="*/ 8284 h 15403"/>
                <a:gd name="connsiteX20" fmla="*/ 11783 w 22582"/>
                <a:gd name="connsiteY20" fmla="*/ 12123 h 15403"/>
                <a:gd name="connsiteX21" fmla="*/ 22582 w 22582"/>
                <a:gd name="connsiteY21" fmla="*/ 8284 h 15403"/>
                <a:gd name="connsiteX22" fmla="*/ 22582 w 22582"/>
                <a:gd name="connsiteY22" fmla="*/ 7320 h 15403"/>
                <a:gd name="connsiteX23" fmla="*/ 22080 w 22582"/>
                <a:gd name="connsiteY23" fmla="*/ 7827 h 15403"/>
                <a:gd name="connsiteX24" fmla="*/ 19600 w 22582"/>
                <a:gd name="connsiteY24" fmla="*/ 9145 h 15403"/>
                <a:gd name="connsiteX25" fmla="*/ 11783 w 22582"/>
                <a:gd name="connsiteY25" fmla="*/ 10299 h 15403"/>
                <a:gd name="connsiteX26" fmla="*/ 3964 w 22582"/>
                <a:gd name="connsiteY26" fmla="*/ 9145 h 15403"/>
                <a:gd name="connsiteX27" fmla="*/ 1486 w 22582"/>
                <a:gd name="connsiteY27" fmla="*/ 7827 h 15403"/>
                <a:gd name="connsiteX28" fmla="*/ 982 w 22582"/>
                <a:gd name="connsiteY28" fmla="*/ 7320 h 15403"/>
                <a:gd name="connsiteX29" fmla="*/ 982 w 22582"/>
                <a:gd name="connsiteY29" fmla="*/ 9689 h 15403"/>
                <a:gd name="connsiteX30" fmla="*/ 982 w 22582"/>
                <a:gd name="connsiteY30" fmla="*/ 10653 h 15403"/>
                <a:gd name="connsiteX31" fmla="*/ 22582 w 22582"/>
                <a:gd name="connsiteY31" fmla="*/ 10653 h 15403"/>
                <a:gd name="connsiteX32" fmla="*/ 22582 w 22582"/>
                <a:gd name="connsiteY32" fmla="*/ 9689 h 15403"/>
                <a:gd name="connsiteX33" fmla="*/ 22080 w 22582"/>
                <a:gd name="connsiteY33" fmla="*/ 10197 h 15403"/>
                <a:gd name="connsiteX34" fmla="*/ 19600 w 22582"/>
                <a:gd name="connsiteY34" fmla="*/ 11514 h 15403"/>
                <a:gd name="connsiteX35" fmla="*/ 11783 w 22582"/>
                <a:gd name="connsiteY35" fmla="*/ 12668 h 15403"/>
                <a:gd name="connsiteX36" fmla="*/ 3964 w 22582"/>
                <a:gd name="connsiteY36" fmla="*/ 11514 h 15403"/>
                <a:gd name="connsiteX37" fmla="*/ 1486 w 22582"/>
                <a:gd name="connsiteY37" fmla="*/ 10197 h 15403"/>
                <a:gd name="connsiteX38" fmla="*/ 982 w 22582"/>
                <a:gd name="connsiteY38" fmla="*/ 9689 h 15403"/>
                <a:gd name="connsiteX39" fmla="*/ 982 w 22582"/>
                <a:gd name="connsiteY39" fmla="*/ 12059 h 15403"/>
                <a:gd name="connsiteX40" fmla="*/ 982 w 22582"/>
                <a:gd name="connsiteY40" fmla="*/ 13022 h 15403"/>
                <a:gd name="connsiteX41" fmla="*/ 22582 w 22582"/>
                <a:gd name="connsiteY41" fmla="*/ 13022 h 15403"/>
                <a:gd name="connsiteX42" fmla="*/ 22582 w 22582"/>
                <a:gd name="connsiteY42" fmla="*/ 12059 h 15403"/>
                <a:gd name="connsiteX43" fmla="*/ 22080 w 22582"/>
                <a:gd name="connsiteY43" fmla="*/ 12566 h 15403"/>
                <a:gd name="connsiteX44" fmla="*/ 19600 w 22582"/>
                <a:gd name="connsiteY44" fmla="*/ 13883 h 15403"/>
                <a:gd name="connsiteX45" fmla="*/ 1486 w 22582"/>
                <a:gd name="connsiteY45" fmla="*/ 12566 h 15403"/>
                <a:gd name="connsiteX46" fmla="*/ 982 w 22582"/>
                <a:gd name="connsiteY46" fmla="*/ 12059 h 15403"/>
                <a:gd name="connsiteX47" fmla="*/ 1486 w 22582"/>
                <a:gd name="connsiteY47" fmla="*/ 14935 h 15403"/>
                <a:gd name="connsiteX48" fmla="*/ 982 w 22582"/>
                <a:gd name="connsiteY48" fmla="*/ 15391 h 15403"/>
                <a:gd name="connsiteX49" fmla="*/ 1486 w 22582"/>
                <a:gd name="connsiteY49" fmla="*/ 14935 h 15403"/>
                <a:gd name="connsiteX0" fmla="*/ 11783 w 22582"/>
                <a:gd name="connsiteY0" fmla="*/ 0 h 13883"/>
                <a:gd name="connsiteX1" fmla="*/ 4237 w 22582"/>
                <a:gd name="connsiteY1" fmla="*/ 1111 h 13883"/>
                <a:gd name="connsiteX2" fmla="*/ 1255 w 22582"/>
                <a:gd name="connsiteY2" fmla="*/ 3572 h 13883"/>
                <a:gd name="connsiteX3" fmla="*/ 4237 w 22582"/>
                <a:gd name="connsiteY3" fmla="*/ 6035 h 13883"/>
                <a:gd name="connsiteX4" fmla="*/ 11783 w 22582"/>
                <a:gd name="connsiteY4" fmla="*/ 7147 h 13883"/>
                <a:gd name="connsiteX5" fmla="*/ 19327 w 22582"/>
                <a:gd name="connsiteY5" fmla="*/ 6035 h 13883"/>
                <a:gd name="connsiteX6" fmla="*/ 22309 w 22582"/>
                <a:gd name="connsiteY6" fmla="*/ 3572 h 13883"/>
                <a:gd name="connsiteX7" fmla="*/ 19327 w 22582"/>
                <a:gd name="connsiteY7" fmla="*/ 1111 h 13883"/>
                <a:gd name="connsiteX8" fmla="*/ 11783 w 22582"/>
                <a:gd name="connsiteY8" fmla="*/ 0 h 13883"/>
                <a:gd name="connsiteX9" fmla="*/ 994 w 22582"/>
                <a:gd name="connsiteY9" fmla="*/ 4505 h 13883"/>
                <a:gd name="connsiteX10" fmla="*/ 994 w 22582"/>
                <a:gd name="connsiteY10" fmla="*/ 5914 h 13883"/>
                <a:gd name="connsiteX11" fmla="*/ 11793 w 22582"/>
                <a:gd name="connsiteY11" fmla="*/ 9754 h 13883"/>
                <a:gd name="connsiteX12" fmla="*/ 22582 w 22582"/>
                <a:gd name="connsiteY12" fmla="*/ 5914 h 13883"/>
                <a:gd name="connsiteX13" fmla="*/ 22582 w 22582"/>
                <a:gd name="connsiteY13" fmla="*/ 4505 h 13883"/>
                <a:gd name="connsiteX14" fmla="*/ 19513 w 22582"/>
                <a:gd name="connsiteY14" fmla="*/ 6541 h 13883"/>
                <a:gd name="connsiteX15" fmla="*/ 11788 w 22582"/>
                <a:gd name="connsiteY15" fmla="*/ 7679 h 13883"/>
                <a:gd name="connsiteX16" fmla="*/ 4063 w 22582"/>
                <a:gd name="connsiteY16" fmla="*/ 6541 h 13883"/>
                <a:gd name="connsiteX17" fmla="*/ 994 w 22582"/>
                <a:gd name="connsiteY17" fmla="*/ 4505 h 13883"/>
                <a:gd name="connsiteX18" fmla="*/ 982 w 22582"/>
                <a:gd name="connsiteY18" fmla="*/ 7320 h 13883"/>
                <a:gd name="connsiteX19" fmla="*/ 982 w 22582"/>
                <a:gd name="connsiteY19" fmla="*/ 8284 h 13883"/>
                <a:gd name="connsiteX20" fmla="*/ 11783 w 22582"/>
                <a:gd name="connsiteY20" fmla="*/ 12123 h 13883"/>
                <a:gd name="connsiteX21" fmla="*/ 22582 w 22582"/>
                <a:gd name="connsiteY21" fmla="*/ 8284 h 13883"/>
                <a:gd name="connsiteX22" fmla="*/ 22582 w 22582"/>
                <a:gd name="connsiteY22" fmla="*/ 7320 h 13883"/>
                <a:gd name="connsiteX23" fmla="*/ 22080 w 22582"/>
                <a:gd name="connsiteY23" fmla="*/ 7827 h 13883"/>
                <a:gd name="connsiteX24" fmla="*/ 19600 w 22582"/>
                <a:gd name="connsiteY24" fmla="*/ 9145 h 13883"/>
                <a:gd name="connsiteX25" fmla="*/ 11783 w 22582"/>
                <a:gd name="connsiteY25" fmla="*/ 10299 h 13883"/>
                <a:gd name="connsiteX26" fmla="*/ 3964 w 22582"/>
                <a:gd name="connsiteY26" fmla="*/ 9145 h 13883"/>
                <a:gd name="connsiteX27" fmla="*/ 1486 w 22582"/>
                <a:gd name="connsiteY27" fmla="*/ 7827 h 13883"/>
                <a:gd name="connsiteX28" fmla="*/ 982 w 22582"/>
                <a:gd name="connsiteY28" fmla="*/ 7320 h 13883"/>
                <a:gd name="connsiteX29" fmla="*/ 982 w 22582"/>
                <a:gd name="connsiteY29" fmla="*/ 9689 h 13883"/>
                <a:gd name="connsiteX30" fmla="*/ 982 w 22582"/>
                <a:gd name="connsiteY30" fmla="*/ 10653 h 13883"/>
                <a:gd name="connsiteX31" fmla="*/ 22582 w 22582"/>
                <a:gd name="connsiteY31" fmla="*/ 10653 h 13883"/>
                <a:gd name="connsiteX32" fmla="*/ 22582 w 22582"/>
                <a:gd name="connsiteY32" fmla="*/ 9689 h 13883"/>
                <a:gd name="connsiteX33" fmla="*/ 22080 w 22582"/>
                <a:gd name="connsiteY33" fmla="*/ 10197 h 13883"/>
                <a:gd name="connsiteX34" fmla="*/ 19600 w 22582"/>
                <a:gd name="connsiteY34" fmla="*/ 11514 h 13883"/>
                <a:gd name="connsiteX35" fmla="*/ 11783 w 22582"/>
                <a:gd name="connsiteY35" fmla="*/ 12668 h 13883"/>
                <a:gd name="connsiteX36" fmla="*/ 3964 w 22582"/>
                <a:gd name="connsiteY36" fmla="*/ 11514 h 13883"/>
                <a:gd name="connsiteX37" fmla="*/ 1486 w 22582"/>
                <a:gd name="connsiteY37" fmla="*/ 10197 h 13883"/>
                <a:gd name="connsiteX38" fmla="*/ 982 w 22582"/>
                <a:gd name="connsiteY38" fmla="*/ 9689 h 13883"/>
                <a:gd name="connsiteX39" fmla="*/ 982 w 22582"/>
                <a:gd name="connsiteY39" fmla="*/ 12059 h 13883"/>
                <a:gd name="connsiteX40" fmla="*/ 982 w 22582"/>
                <a:gd name="connsiteY40" fmla="*/ 13022 h 13883"/>
                <a:gd name="connsiteX41" fmla="*/ 22582 w 22582"/>
                <a:gd name="connsiteY41" fmla="*/ 13022 h 13883"/>
                <a:gd name="connsiteX42" fmla="*/ 22582 w 22582"/>
                <a:gd name="connsiteY42" fmla="*/ 12059 h 13883"/>
                <a:gd name="connsiteX43" fmla="*/ 22080 w 22582"/>
                <a:gd name="connsiteY43" fmla="*/ 12566 h 13883"/>
                <a:gd name="connsiteX44" fmla="*/ 19600 w 22582"/>
                <a:gd name="connsiteY44" fmla="*/ 13883 h 13883"/>
                <a:gd name="connsiteX45" fmla="*/ 1486 w 22582"/>
                <a:gd name="connsiteY45" fmla="*/ 12566 h 13883"/>
                <a:gd name="connsiteX46" fmla="*/ 982 w 22582"/>
                <a:gd name="connsiteY46" fmla="*/ 12059 h 13883"/>
                <a:gd name="connsiteX0" fmla="*/ 11965 w 23930"/>
                <a:gd name="connsiteY0" fmla="*/ 0 h 13142"/>
                <a:gd name="connsiteX1" fmla="*/ 4419 w 23930"/>
                <a:gd name="connsiteY1" fmla="*/ 1111 h 13142"/>
                <a:gd name="connsiteX2" fmla="*/ 1437 w 23930"/>
                <a:gd name="connsiteY2" fmla="*/ 3572 h 13142"/>
                <a:gd name="connsiteX3" fmla="*/ 4419 w 23930"/>
                <a:gd name="connsiteY3" fmla="*/ 6035 h 13142"/>
                <a:gd name="connsiteX4" fmla="*/ 11965 w 23930"/>
                <a:gd name="connsiteY4" fmla="*/ 7147 h 13142"/>
                <a:gd name="connsiteX5" fmla="*/ 19509 w 23930"/>
                <a:gd name="connsiteY5" fmla="*/ 6035 h 13142"/>
                <a:gd name="connsiteX6" fmla="*/ 22491 w 23930"/>
                <a:gd name="connsiteY6" fmla="*/ 3572 h 13142"/>
                <a:gd name="connsiteX7" fmla="*/ 19509 w 23930"/>
                <a:gd name="connsiteY7" fmla="*/ 1111 h 13142"/>
                <a:gd name="connsiteX8" fmla="*/ 11965 w 23930"/>
                <a:gd name="connsiteY8" fmla="*/ 0 h 13142"/>
                <a:gd name="connsiteX9" fmla="*/ 1176 w 23930"/>
                <a:gd name="connsiteY9" fmla="*/ 4505 h 13142"/>
                <a:gd name="connsiteX10" fmla="*/ 1176 w 23930"/>
                <a:gd name="connsiteY10" fmla="*/ 5914 h 13142"/>
                <a:gd name="connsiteX11" fmla="*/ 11975 w 23930"/>
                <a:gd name="connsiteY11" fmla="*/ 9754 h 13142"/>
                <a:gd name="connsiteX12" fmla="*/ 22764 w 23930"/>
                <a:gd name="connsiteY12" fmla="*/ 5914 h 13142"/>
                <a:gd name="connsiteX13" fmla="*/ 22764 w 23930"/>
                <a:gd name="connsiteY13" fmla="*/ 4505 h 13142"/>
                <a:gd name="connsiteX14" fmla="*/ 19695 w 23930"/>
                <a:gd name="connsiteY14" fmla="*/ 6541 h 13142"/>
                <a:gd name="connsiteX15" fmla="*/ 11970 w 23930"/>
                <a:gd name="connsiteY15" fmla="*/ 7679 h 13142"/>
                <a:gd name="connsiteX16" fmla="*/ 4245 w 23930"/>
                <a:gd name="connsiteY16" fmla="*/ 6541 h 13142"/>
                <a:gd name="connsiteX17" fmla="*/ 1176 w 23930"/>
                <a:gd name="connsiteY17" fmla="*/ 4505 h 13142"/>
                <a:gd name="connsiteX18" fmla="*/ 1164 w 23930"/>
                <a:gd name="connsiteY18" fmla="*/ 7320 h 13142"/>
                <a:gd name="connsiteX19" fmla="*/ 1164 w 23930"/>
                <a:gd name="connsiteY19" fmla="*/ 8284 h 13142"/>
                <a:gd name="connsiteX20" fmla="*/ 11965 w 23930"/>
                <a:gd name="connsiteY20" fmla="*/ 12123 h 13142"/>
                <a:gd name="connsiteX21" fmla="*/ 22764 w 23930"/>
                <a:gd name="connsiteY21" fmla="*/ 8284 h 13142"/>
                <a:gd name="connsiteX22" fmla="*/ 22764 w 23930"/>
                <a:gd name="connsiteY22" fmla="*/ 7320 h 13142"/>
                <a:gd name="connsiteX23" fmla="*/ 22262 w 23930"/>
                <a:gd name="connsiteY23" fmla="*/ 7827 h 13142"/>
                <a:gd name="connsiteX24" fmla="*/ 19782 w 23930"/>
                <a:gd name="connsiteY24" fmla="*/ 9145 h 13142"/>
                <a:gd name="connsiteX25" fmla="*/ 11965 w 23930"/>
                <a:gd name="connsiteY25" fmla="*/ 10299 h 13142"/>
                <a:gd name="connsiteX26" fmla="*/ 4146 w 23930"/>
                <a:gd name="connsiteY26" fmla="*/ 9145 h 13142"/>
                <a:gd name="connsiteX27" fmla="*/ 1668 w 23930"/>
                <a:gd name="connsiteY27" fmla="*/ 7827 h 13142"/>
                <a:gd name="connsiteX28" fmla="*/ 1164 w 23930"/>
                <a:gd name="connsiteY28" fmla="*/ 7320 h 13142"/>
                <a:gd name="connsiteX29" fmla="*/ 1164 w 23930"/>
                <a:gd name="connsiteY29" fmla="*/ 9689 h 13142"/>
                <a:gd name="connsiteX30" fmla="*/ 1164 w 23930"/>
                <a:gd name="connsiteY30" fmla="*/ 10653 h 13142"/>
                <a:gd name="connsiteX31" fmla="*/ 22764 w 23930"/>
                <a:gd name="connsiteY31" fmla="*/ 10653 h 13142"/>
                <a:gd name="connsiteX32" fmla="*/ 22764 w 23930"/>
                <a:gd name="connsiteY32" fmla="*/ 9689 h 13142"/>
                <a:gd name="connsiteX33" fmla="*/ 22262 w 23930"/>
                <a:gd name="connsiteY33" fmla="*/ 10197 h 13142"/>
                <a:gd name="connsiteX34" fmla="*/ 19782 w 23930"/>
                <a:gd name="connsiteY34" fmla="*/ 11514 h 13142"/>
                <a:gd name="connsiteX35" fmla="*/ 11965 w 23930"/>
                <a:gd name="connsiteY35" fmla="*/ 12668 h 13142"/>
                <a:gd name="connsiteX36" fmla="*/ 4146 w 23930"/>
                <a:gd name="connsiteY36" fmla="*/ 11514 h 13142"/>
                <a:gd name="connsiteX37" fmla="*/ 1668 w 23930"/>
                <a:gd name="connsiteY37" fmla="*/ 10197 h 13142"/>
                <a:gd name="connsiteX38" fmla="*/ 1164 w 23930"/>
                <a:gd name="connsiteY38" fmla="*/ 9689 h 13142"/>
                <a:gd name="connsiteX39" fmla="*/ 1164 w 23930"/>
                <a:gd name="connsiteY39" fmla="*/ 12059 h 13142"/>
                <a:gd name="connsiteX40" fmla="*/ 1164 w 23930"/>
                <a:gd name="connsiteY40" fmla="*/ 13022 h 13142"/>
                <a:gd name="connsiteX41" fmla="*/ 22764 w 23930"/>
                <a:gd name="connsiteY41" fmla="*/ 13022 h 13142"/>
                <a:gd name="connsiteX42" fmla="*/ 22764 w 23930"/>
                <a:gd name="connsiteY42" fmla="*/ 12059 h 13142"/>
                <a:gd name="connsiteX43" fmla="*/ 22262 w 23930"/>
                <a:gd name="connsiteY43" fmla="*/ 12566 h 13142"/>
                <a:gd name="connsiteX44" fmla="*/ 1668 w 23930"/>
                <a:gd name="connsiteY44" fmla="*/ 12566 h 13142"/>
                <a:gd name="connsiteX45" fmla="*/ 1164 w 23930"/>
                <a:gd name="connsiteY45" fmla="*/ 12059 h 13142"/>
                <a:gd name="connsiteX0" fmla="*/ 12003 w 22802"/>
                <a:gd name="connsiteY0" fmla="*/ 0 h 13142"/>
                <a:gd name="connsiteX1" fmla="*/ 4457 w 22802"/>
                <a:gd name="connsiteY1" fmla="*/ 1111 h 13142"/>
                <a:gd name="connsiteX2" fmla="*/ 1475 w 22802"/>
                <a:gd name="connsiteY2" fmla="*/ 3572 h 13142"/>
                <a:gd name="connsiteX3" fmla="*/ 4457 w 22802"/>
                <a:gd name="connsiteY3" fmla="*/ 6035 h 13142"/>
                <a:gd name="connsiteX4" fmla="*/ 12003 w 22802"/>
                <a:gd name="connsiteY4" fmla="*/ 7147 h 13142"/>
                <a:gd name="connsiteX5" fmla="*/ 19547 w 22802"/>
                <a:gd name="connsiteY5" fmla="*/ 6035 h 13142"/>
                <a:gd name="connsiteX6" fmla="*/ 22529 w 22802"/>
                <a:gd name="connsiteY6" fmla="*/ 3572 h 13142"/>
                <a:gd name="connsiteX7" fmla="*/ 19547 w 22802"/>
                <a:gd name="connsiteY7" fmla="*/ 1111 h 13142"/>
                <a:gd name="connsiteX8" fmla="*/ 12003 w 22802"/>
                <a:gd name="connsiteY8" fmla="*/ 0 h 13142"/>
                <a:gd name="connsiteX9" fmla="*/ 1214 w 22802"/>
                <a:gd name="connsiteY9" fmla="*/ 4505 h 13142"/>
                <a:gd name="connsiteX10" fmla="*/ 1214 w 22802"/>
                <a:gd name="connsiteY10" fmla="*/ 5914 h 13142"/>
                <a:gd name="connsiteX11" fmla="*/ 12013 w 22802"/>
                <a:gd name="connsiteY11" fmla="*/ 9754 h 13142"/>
                <a:gd name="connsiteX12" fmla="*/ 22802 w 22802"/>
                <a:gd name="connsiteY12" fmla="*/ 5914 h 13142"/>
                <a:gd name="connsiteX13" fmla="*/ 22802 w 22802"/>
                <a:gd name="connsiteY13" fmla="*/ 4505 h 13142"/>
                <a:gd name="connsiteX14" fmla="*/ 19733 w 22802"/>
                <a:gd name="connsiteY14" fmla="*/ 6541 h 13142"/>
                <a:gd name="connsiteX15" fmla="*/ 12008 w 22802"/>
                <a:gd name="connsiteY15" fmla="*/ 7679 h 13142"/>
                <a:gd name="connsiteX16" fmla="*/ 4283 w 22802"/>
                <a:gd name="connsiteY16" fmla="*/ 6541 h 13142"/>
                <a:gd name="connsiteX17" fmla="*/ 1214 w 22802"/>
                <a:gd name="connsiteY17" fmla="*/ 4505 h 13142"/>
                <a:gd name="connsiteX18" fmla="*/ 1202 w 22802"/>
                <a:gd name="connsiteY18" fmla="*/ 7320 h 13142"/>
                <a:gd name="connsiteX19" fmla="*/ 1202 w 22802"/>
                <a:gd name="connsiteY19" fmla="*/ 8284 h 13142"/>
                <a:gd name="connsiteX20" fmla="*/ 12003 w 22802"/>
                <a:gd name="connsiteY20" fmla="*/ 12123 h 13142"/>
                <a:gd name="connsiteX21" fmla="*/ 22802 w 22802"/>
                <a:gd name="connsiteY21" fmla="*/ 8284 h 13142"/>
                <a:gd name="connsiteX22" fmla="*/ 22802 w 22802"/>
                <a:gd name="connsiteY22" fmla="*/ 7320 h 13142"/>
                <a:gd name="connsiteX23" fmla="*/ 22300 w 22802"/>
                <a:gd name="connsiteY23" fmla="*/ 7827 h 13142"/>
                <a:gd name="connsiteX24" fmla="*/ 19820 w 22802"/>
                <a:gd name="connsiteY24" fmla="*/ 9145 h 13142"/>
                <a:gd name="connsiteX25" fmla="*/ 12003 w 22802"/>
                <a:gd name="connsiteY25" fmla="*/ 10299 h 13142"/>
                <a:gd name="connsiteX26" fmla="*/ 4184 w 22802"/>
                <a:gd name="connsiteY26" fmla="*/ 9145 h 13142"/>
                <a:gd name="connsiteX27" fmla="*/ 1706 w 22802"/>
                <a:gd name="connsiteY27" fmla="*/ 7827 h 13142"/>
                <a:gd name="connsiteX28" fmla="*/ 1202 w 22802"/>
                <a:gd name="connsiteY28" fmla="*/ 7320 h 13142"/>
                <a:gd name="connsiteX29" fmla="*/ 1202 w 22802"/>
                <a:gd name="connsiteY29" fmla="*/ 9689 h 13142"/>
                <a:gd name="connsiteX30" fmla="*/ 1202 w 22802"/>
                <a:gd name="connsiteY30" fmla="*/ 10653 h 13142"/>
                <a:gd name="connsiteX31" fmla="*/ 22802 w 22802"/>
                <a:gd name="connsiteY31" fmla="*/ 10653 h 13142"/>
                <a:gd name="connsiteX32" fmla="*/ 22802 w 22802"/>
                <a:gd name="connsiteY32" fmla="*/ 9689 h 13142"/>
                <a:gd name="connsiteX33" fmla="*/ 22300 w 22802"/>
                <a:gd name="connsiteY33" fmla="*/ 10197 h 13142"/>
                <a:gd name="connsiteX34" fmla="*/ 19820 w 22802"/>
                <a:gd name="connsiteY34" fmla="*/ 11514 h 13142"/>
                <a:gd name="connsiteX35" fmla="*/ 12003 w 22802"/>
                <a:gd name="connsiteY35" fmla="*/ 12668 h 13142"/>
                <a:gd name="connsiteX36" fmla="*/ 4184 w 22802"/>
                <a:gd name="connsiteY36" fmla="*/ 11514 h 13142"/>
                <a:gd name="connsiteX37" fmla="*/ 1706 w 22802"/>
                <a:gd name="connsiteY37" fmla="*/ 10197 h 13142"/>
                <a:gd name="connsiteX38" fmla="*/ 1202 w 22802"/>
                <a:gd name="connsiteY38" fmla="*/ 9689 h 13142"/>
                <a:gd name="connsiteX39" fmla="*/ 1202 w 22802"/>
                <a:gd name="connsiteY39" fmla="*/ 12059 h 13142"/>
                <a:gd name="connsiteX40" fmla="*/ 1202 w 22802"/>
                <a:gd name="connsiteY40" fmla="*/ 13022 h 13142"/>
                <a:gd name="connsiteX41" fmla="*/ 22802 w 22802"/>
                <a:gd name="connsiteY41" fmla="*/ 13022 h 13142"/>
                <a:gd name="connsiteX42" fmla="*/ 22802 w 22802"/>
                <a:gd name="connsiteY42" fmla="*/ 12059 h 13142"/>
                <a:gd name="connsiteX43" fmla="*/ 1706 w 22802"/>
                <a:gd name="connsiteY43" fmla="*/ 12566 h 13142"/>
                <a:gd name="connsiteX44" fmla="*/ 1202 w 22802"/>
                <a:gd name="connsiteY44" fmla="*/ 12059 h 13142"/>
                <a:gd name="connsiteX0" fmla="*/ 12003 w 22802"/>
                <a:gd name="connsiteY0" fmla="*/ 0 h 13142"/>
                <a:gd name="connsiteX1" fmla="*/ 4457 w 22802"/>
                <a:gd name="connsiteY1" fmla="*/ 1111 h 13142"/>
                <a:gd name="connsiteX2" fmla="*/ 1475 w 22802"/>
                <a:gd name="connsiteY2" fmla="*/ 3572 h 13142"/>
                <a:gd name="connsiteX3" fmla="*/ 4457 w 22802"/>
                <a:gd name="connsiteY3" fmla="*/ 6035 h 13142"/>
                <a:gd name="connsiteX4" fmla="*/ 12003 w 22802"/>
                <a:gd name="connsiteY4" fmla="*/ 7147 h 13142"/>
                <a:gd name="connsiteX5" fmla="*/ 19547 w 22802"/>
                <a:gd name="connsiteY5" fmla="*/ 6035 h 13142"/>
                <a:gd name="connsiteX6" fmla="*/ 22529 w 22802"/>
                <a:gd name="connsiteY6" fmla="*/ 3572 h 13142"/>
                <a:gd name="connsiteX7" fmla="*/ 19547 w 22802"/>
                <a:gd name="connsiteY7" fmla="*/ 1111 h 13142"/>
                <a:gd name="connsiteX8" fmla="*/ 12003 w 22802"/>
                <a:gd name="connsiteY8" fmla="*/ 0 h 13142"/>
                <a:gd name="connsiteX9" fmla="*/ 1214 w 22802"/>
                <a:gd name="connsiteY9" fmla="*/ 4505 h 13142"/>
                <a:gd name="connsiteX10" fmla="*/ 1214 w 22802"/>
                <a:gd name="connsiteY10" fmla="*/ 5914 h 13142"/>
                <a:gd name="connsiteX11" fmla="*/ 12013 w 22802"/>
                <a:gd name="connsiteY11" fmla="*/ 9754 h 13142"/>
                <a:gd name="connsiteX12" fmla="*/ 22802 w 22802"/>
                <a:gd name="connsiteY12" fmla="*/ 5914 h 13142"/>
                <a:gd name="connsiteX13" fmla="*/ 22802 w 22802"/>
                <a:gd name="connsiteY13" fmla="*/ 4505 h 13142"/>
                <a:gd name="connsiteX14" fmla="*/ 19733 w 22802"/>
                <a:gd name="connsiteY14" fmla="*/ 6541 h 13142"/>
                <a:gd name="connsiteX15" fmla="*/ 12008 w 22802"/>
                <a:gd name="connsiteY15" fmla="*/ 7679 h 13142"/>
                <a:gd name="connsiteX16" fmla="*/ 4283 w 22802"/>
                <a:gd name="connsiteY16" fmla="*/ 6541 h 13142"/>
                <a:gd name="connsiteX17" fmla="*/ 1214 w 22802"/>
                <a:gd name="connsiteY17" fmla="*/ 4505 h 13142"/>
                <a:gd name="connsiteX18" fmla="*/ 1202 w 22802"/>
                <a:gd name="connsiteY18" fmla="*/ 7320 h 13142"/>
                <a:gd name="connsiteX19" fmla="*/ 1202 w 22802"/>
                <a:gd name="connsiteY19" fmla="*/ 8284 h 13142"/>
                <a:gd name="connsiteX20" fmla="*/ 12003 w 22802"/>
                <a:gd name="connsiteY20" fmla="*/ 12123 h 13142"/>
                <a:gd name="connsiteX21" fmla="*/ 22802 w 22802"/>
                <a:gd name="connsiteY21" fmla="*/ 8284 h 13142"/>
                <a:gd name="connsiteX22" fmla="*/ 22802 w 22802"/>
                <a:gd name="connsiteY22" fmla="*/ 7320 h 13142"/>
                <a:gd name="connsiteX23" fmla="*/ 22300 w 22802"/>
                <a:gd name="connsiteY23" fmla="*/ 7827 h 13142"/>
                <a:gd name="connsiteX24" fmla="*/ 19820 w 22802"/>
                <a:gd name="connsiteY24" fmla="*/ 9145 h 13142"/>
                <a:gd name="connsiteX25" fmla="*/ 12003 w 22802"/>
                <a:gd name="connsiteY25" fmla="*/ 10299 h 13142"/>
                <a:gd name="connsiteX26" fmla="*/ 4184 w 22802"/>
                <a:gd name="connsiteY26" fmla="*/ 9145 h 13142"/>
                <a:gd name="connsiteX27" fmla="*/ 1706 w 22802"/>
                <a:gd name="connsiteY27" fmla="*/ 7827 h 13142"/>
                <a:gd name="connsiteX28" fmla="*/ 1202 w 22802"/>
                <a:gd name="connsiteY28" fmla="*/ 7320 h 13142"/>
                <a:gd name="connsiteX29" fmla="*/ 1202 w 22802"/>
                <a:gd name="connsiteY29" fmla="*/ 9689 h 13142"/>
                <a:gd name="connsiteX30" fmla="*/ 1202 w 22802"/>
                <a:gd name="connsiteY30" fmla="*/ 10653 h 13142"/>
                <a:gd name="connsiteX31" fmla="*/ 22802 w 22802"/>
                <a:gd name="connsiteY31" fmla="*/ 10653 h 13142"/>
                <a:gd name="connsiteX32" fmla="*/ 22802 w 22802"/>
                <a:gd name="connsiteY32" fmla="*/ 9689 h 13142"/>
                <a:gd name="connsiteX33" fmla="*/ 22300 w 22802"/>
                <a:gd name="connsiteY33" fmla="*/ 10197 h 13142"/>
                <a:gd name="connsiteX34" fmla="*/ 19820 w 22802"/>
                <a:gd name="connsiteY34" fmla="*/ 11514 h 13142"/>
                <a:gd name="connsiteX35" fmla="*/ 12003 w 22802"/>
                <a:gd name="connsiteY35" fmla="*/ 12668 h 13142"/>
                <a:gd name="connsiteX36" fmla="*/ 4184 w 22802"/>
                <a:gd name="connsiteY36" fmla="*/ 11514 h 13142"/>
                <a:gd name="connsiteX37" fmla="*/ 1706 w 22802"/>
                <a:gd name="connsiteY37" fmla="*/ 10197 h 13142"/>
                <a:gd name="connsiteX38" fmla="*/ 1202 w 22802"/>
                <a:gd name="connsiteY38" fmla="*/ 9689 h 13142"/>
                <a:gd name="connsiteX39" fmla="*/ 1202 w 22802"/>
                <a:gd name="connsiteY39" fmla="*/ 12059 h 13142"/>
                <a:gd name="connsiteX40" fmla="*/ 1202 w 22802"/>
                <a:gd name="connsiteY40" fmla="*/ 13022 h 13142"/>
                <a:gd name="connsiteX41" fmla="*/ 22802 w 22802"/>
                <a:gd name="connsiteY41" fmla="*/ 13022 h 13142"/>
                <a:gd name="connsiteX42" fmla="*/ 1706 w 22802"/>
                <a:gd name="connsiteY42" fmla="*/ 12566 h 13142"/>
                <a:gd name="connsiteX43" fmla="*/ 1202 w 22802"/>
                <a:gd name="connsiteY43" fmla="*/ 12059 h 13142"/>
                <a:gd name="connsiteX0" fmla="*/ 10801 w 21600"/>
                <a:gd name="connsiteY0" fmla="*/ 0 h 13034"/>
                <a:gd name="connsiteX1" fmla="*/ 3255 w 21600"/>
                <a:gd name="connsiteY1" fmla="*/ 1111 h 13034"/>
                <a:gd name="connsiteX2" fmla="*/ 273 w 21600"/>
                <a:gd name="connsiteY2" fmla="*/ 3572 h 13034"/>
                <a:gd name="connsiteX3" fmla="*/ 3255 w 21600"/>
                <a:gd name="connsiteY3" fmla="*/ 6035 h 13034"/>
                <a:gd name="connsiteX4" fmla="*/ 10801 w 21600"/>
                <a:gd name="connsiteY4" fmla="*/ 7147 h 13034"/>
                <a:gd name="connsiteX5" fmla="*/ 18345 w 21600"/>
                <a:gd name="connsiteY5" fmla="*/ 6035 h 13034"/>
                <a:gd name="connsiteX6" fmla="*/ 21327 w 21600"/>
                <a:gd name="connsiteY6" fmla="*/ 3572 h 13034"/>
                <a:gd name="connsiteX7" fmla="*/ 18345 w 21600"/>
                <a:gd name="connsiteY7" fmla="*/ 1111 h 13034"/>
                <a:gd name="connsiteX8" fmla="*/ 10801 w 21600"/>
                <a:gd name="connsiteY8" fmla="*/ 0 h 13034"/>
                <a:gd name="connsiteX9" fmla="*/ 12 w 21600"/>
                <a:gd name="connsiteY9" fmla="*/ 4505 h 13034"/>
                <a:gd name="connsiteX10" fmla="*/ 12 w 21600"/>
                <a:gd name="connsiteY10" fmla="*/ 5914 h 13034"/>
                <a:gd name="connsiteX11" fmla="*/ 10811 w 21600"/>
                <a:gd name="connsiteY11" fmla="*/ 9754 h 13034"/>
                <a:gd name="connsiteX12" fmla="*/ 21600 w 21600"/>
                <a:gd name="connsiteY12" fmla="*/ 5914 h 13034"/>
                <a:gd name="connsiteX13" fmla="*/ 21600 w 21600"/>
                <a:gd name="connsiteY13" fmla="*/ 4505 h 13034"/>
                <a:gd name="connsiteX14" fmla="*/ 18531 w 21600"/>
                <a:gd name="connsiteY14" fmla="*/ 6541 h 13034"/>
                <a:gd name="connsiteX15" fmla="*/ 10806 w 21600"/>
                <a:gd name="connsiteY15" fmla="*/ 7679 h 13034"/>
                <a:gd name="connsiteX16" fmla="*/ 3081 w 21600"/>
                <a:gd name="connsiteY16" fmla="*/ 6541 h 13034"/>
                <a:gd name="connsiteX17" fmla="*/ 12 w 21600"/>
                <a:gd name="connsiteY17" fmla="*/ 4505 h 13034"/>
                <a:gd name="connsiteX18" fmla="*/ 0 w 21600"/>
                <a:gd name="connsiteY18" fmla="*/ 7320 h 13034"/>
                <a:gd name="connsiteX19" fmla="*/ 0 w 21600"/>
                <a:gd name="connsiteY19" fmla="*/ 8284 h 13034"/>
                <a:gd name="connsiteX20" fmla="*/ 10801 w 21600"/>
                <a:gd name="connsiteY20" fmla="*/ 12123 h 13034"/>
                <a:gd name="connsiteX21" fmla="*/ 21600 w 21600"/>
                <a:gd name="connsiteY21" fmla="*/ 8284 h 13034"/>
                <a:gd name="connsiteX22" fmla="*/ 21600 w 21600"/>
                <a:gd name="connsiteY22" fmla="*/ 7320 h 13034"/>
                <a:gd name="connsiteX23" fmla="*/ 21098 w 21600"/>
                <a:gd name="connsiteY23" fmla="*/ 7827 h 13034"/>
                <a:gd name="connsiteX24" fmla="*/ 18618 w 21600"/>
                <a:gd name="connsiteY24" fmla="*/ 9145 h 13034"/>
                <a:gd name="connsiteX25" fmla="*/ 10801 w 21600"/>
                <a:gd name="connsiteY25" fmla="*/ 10299 h 13034"/>
                <a:gd name="connsiteX26" fmla="*/ 2982 w 21600"/>
                <a:gd name="connsiteY26" fmla="*/ 9145 h 13034"/>
                <a:gd name="connsiteX27" fmla="*/ 504 w 21600"/>
                <a:gd name="connsiteY27" fmla="*/ 7827 h 13034"/>
                <a:gd name="connsiteX28" fmla="*/ 0 w 21600"/>
                <a:gd name="connsiteY28" fmla="*/ 7320 h 13034"/>
                <a:gd name="connsiteX29" fmla="*/ 0 w 21600"/>
                <a:gd name="connsiteY29" fmla="*/ 9689 h 13034"/>
                <a:gd name="connsiteX30" fmla="*/ 0 w 21600"/>
                <a:gd name="connsiteY30" fmla="*/ 10653 h 13034"/>
                <a:gd name="connsiteX31" fmla="*/ 21600 w 21600"/>
                <a:gd name="connsiteY31" fmla="*/ 10653 h 13034"/>
                <a:gd name="connsiteX32" fmla="*/ 21600 w 21600"/>
                <a:gd name="connsiteY32" fmla="*/ 9689 h 13034"/>
                <a:gd name="connsiteX33" fmla="*/ 21098 w 21600"/>
                <a:gd name="connsiteY33" fmla="*/ 10197 h 13034"/>
                <a:gd name="connsiteX34" fmla="*/ 18618 w 21600"/>
                <a:gd name="connsiteY34" fmla="*/ 11514 h 13034"/>
                <a:gd name="connsiteX35" fmla="*/ 10801 w 21600"/>
                <a:gd name="connsiteY35" fmla="*/ 12668 h 13034"/>
                <a:gd name="connsiteX36" fmla="*/ 2982 w 21600"/>
                <a:gd name="connsiteY36" fmla="*/ 11514 h 13034"/>
                <a:gd name="connsiteX37" fmla="*/ 504 w 21600"/>
                <a:gd name="connsiteY37" fmla="*/ 10197 h 13034"/>
                <a:gd name="connsiteX38" fmla="*/ 0 w 21600"/>
                <a:gd name="connsiteY38" fmla="*/ 9689 h 13034"/>
                <a:gd name="connsiteX39" fmla="*/ 0 w 21600"/>
                <a:gd name="connsiteY39" fmla="*/ 12059 h 13034"/>
                <a:gd name="connsiteX40" fmla="*/ 0 w 21600"/>
                <a:gd name="connsiteY40" fmla="*/ 13022 h 13034"/>
                <a:gd name="connsiteX41" fmla="*/ 504 w 21600"/>
                <a:gd name="connsiteY41" fmla="*/ 12566 h 13034"/>
                <a:gd name="connsiteX42" fmla="*/ 0 w 21600"/>
                <a:gd name="connsiteY42" fmla="*/ 12059 h 13034"/>
                <a:gd name="connsiteX0" fmla="*/ 10801 w 21600"/>
                <a:gd name="connsiteY0" fmla="*/ 0 h 13034"/>
                <a:gd name="connsiteX1" fmla="*/ 3255 w 21600"/>
                <a:gd name="connsiteY1" fmla="*/ 1111 h 13034"/>
                <a:gd name="connsiteX2" fmla="*/ 273 w 21600"/>
                <a:gd name="connsiteY2" fmla="*/ 3572 h 13034"/>
                <a:gd name="connsiteX3" fmla="*/ 3255 w 21600"/>
                <a:gd name="connsiteY3" fmla="*/ 6035 h 13034"/>
                <a:gd name="connsiteX4" fmla="*/ 10801 w 21600"/>
                <a:gd name="connsiteY4" fmla="*/ 7147 h 13034"/>
                <a:gd name="connsiteX5" fmla="*/ 18345 w 21600"/>
                <a:gd name="connsiteY5" fmla="*/ 6035 h 13034"/>
                <a:gd name="connsiteX6" fmla="*/ 21327 w 21600"/>
                <a:gd name="connsiteY6" fmla="*/ 3572 h 13034"/>
                <a:gd name="connsiteX7" fmla="*/ 18345 w 21600"/>
                <a:gd name="connsiteY7" fmla="*/ 1111 h 13034"/>
                <a:gd name="connsiteX8" fmla="*/ 10801 w 21600"/>
                <a:gd name="connsiteY8" fmla="*/ 0 h 13034"/>
                <a:gd name="connsiteX9" fmla="*/ 12 w 21600"/>
                <a:gd name="connsiteY9" fmla="*/ 4505 h 13034"/>
                <a:gd name="connsiteX10" fmla="*/ 12 w 21600"/>
                <a:gd name="connsiteY10" fmla="*/ 5914 h 13034"/>
                <a:gd name="connsiteX11" fmla="*/ 10811 w 21600"/>
                <a:gd name="connsiteY11" fmla="*/ 9754 h 13034"/>
                <a:gd name="connsiteX12" fmla="*/ 21600 w 21600"/>
                <a:gd name="connsiteY12" fmla="*/ 5914 h 13034"/>
                <a:gd name="connsiteX13" fmla="*/ 21600 w 21600"/>
                <a:gd name="connsiteY13" fmla="*/ 4505 h 13034"/>
                <a:gd name="connsiteX14" fmla="*/ 18531 w 21600"/>
                <a:gd name="connsiteY14" fmla="*/ 6541 h 13034"/>
                <a:gd name="connsiteX15" fmla="*/ 10806 w 21600"/>
                <a:gd name="connsiteY15" fmla="*/ 7679 h 13034"/>
                <a:gd name="connsiteX16" fmla="*/ 3081 w 21600"/>
                <a:gd name="connsiteY16" fmla="*/ 6541 h 13034"/>
                <a:gd name="connsiteX17" fmla="*/ 12 w 21600"/>
                <a:gd name="connsiteY17" fmla="*/ 4505 h 13034"/>
                <a:gd name="connsiteX18" fmla="*/ 0 w 21600"/>
                <a:gd name="connsiteY18" fmla="*/ 7320 h 13034"/>
                <a:gd name="connsiteX19" fmla="*/ 0 w 21600"/>
                <a:gd name="connsiteY19" fmla="*/ 8284 h 13034"/>
                <a:gd name="connsiteX20" fmla="*/ 10801 w 21600"/>
                <a:gd name="connsiteY20" fmla="*/ 12123 h 13034"/>
                <a:gd name="connsiteX21" fmla="*/ 21600 w 21600"/>
                <a:gd name="connsiteY21" fmla="*/ 8284 h 13034"/>
                <a:gd name="connsiteX22" fmla="*/ 21600 w 21600"/>
                <a:gd name="connsiteY22" fmla="*/ 7320 h 13034"/>
                <a:gd name="connsiteX23" fmla="*/ 21098 w 21600"/>
                <a:gd name="connsiteY23" fmla="*/ 7827 h 13034"/>
                <a:gd name="connsiteX24" fmla="*/ 18618 w 21600"/>
                <a:gd name="connsiteY24" fmla="*/ 9145 h 13034"/>
                <a:gd name="connsiteX25" fmla="*/ 10801 w 21600"/>
                <a:gd name="connsiteY25" fmla="*/ 10299 h 13034"/>
                <a:gd name="connsiteX26" fmla="*/ 2982 w 21600"/>
                <a:gd name="connsiteY26" fmla="*/ 9145 h 13034"/>
                <a:gd name="connsiteX27" fmla="*/ 504 w 21600"/>
                <a:gd name="connsiteY27" fmla="*/ 7827 h 13034"/>
                <a:gd name="connsiteX28" fmla="*/ 0 w 21600"/>
                <a:gd name="connsiteY28" fmla="*/ 7320 h 13034"/>
                <a:gd name="connsiteX29" fmla="*/ 0 w 21600"/>
                <a:gd name="connsiteY29" fmla="*/ 9689 h 13034"/>
                <a:gd name="connsiteX30" fmla="*/ 0 w 21600"/>
                <a:gd name="connsiteY30" fmla="*/ 10653 h 13034"/>
                <a:gd name="connsiteX31" fmla="*/ 21600 w 21600"/>
                <a:gd name="connsiteY31" fmla="*/ 10653 h 13034"/>
                <a:gd name="connsiteX32" fmla="*/ 21600 w 21600"/>
                <a:gd name="connsiteY32" fmla="*/ 9689 h 13034"/>
                <a:gd name="connsiteX33" fmla="*/ 21098 w 21600"/>
                <a:gd name="connsiteY33" fmla="*/ 10197 h 13034"/>
                <a:gd name="connsiteX34" fmla="*/ 18618 w 21600"/>
                <a:gd name="connsiteY34" fmla="*/ 11514 h 13034"/>
                <a:gd name="connsiteX35" fmla="*/ 2982 w 21600"/>
                <a:gd name="connsiteY35" fmla="*/ 11514 h 13034"/>
                <a:gd name="connsiteX36" fmla="*/ 504 w 21600"/>
                <a:gd name="connsiteY36" fmla="*/ 10197 h 13034"/>
                <a:gd name="connsiteX37" fmla="*/ 0 w 21600"/>
                <a:gd name="connsiteY37" fmla="*/ 9689 h 13034"/>
                <a:gd name="connsiteX38" fmla="*/ 0 w 21600"/>
                <a:gd name="connsiteY38" fmla="*/ 12059 h 13034"/>
                <a:gd name="connsiteX39" fmla="*/ 0 w 21600"/>
                <a:gd name="connsiteY39" fmla="*/ 13022 h 13034"/>
                <a:gd name="connsiteX40" fmla="*/ 504 w 21600"/>
                <a:gd name="connsiteY40" fmla="*/ 12566 h 13034"/>
                <a:gd name="connsiteX41" fmla="*/ 0 w 21600"/>
                <a:gd name="connsiteY41" fmla="*/ 12059 h 13034"/>
                <a:gd name="connsiteX0" fmla="*/ 11783 w 22582"/>
                <a:gd name="connsiteY0" fmla="*/ 0 h 13034"/>
                <a:gd name="connsiteX1" fmla="*/ 4237 w 22582"/>
                <a:gd name="connsiteY1" fmla="*/ 1111 h 13034"/>
                <a:gd name="connsiteX2" fmla="*/ 1255 w 22582"/>
                <a:gd name="connsiteY2" fmla="*/ 3572 h 13034"/>
                <a:gd name="connsiteX3" fmla="*/ 4237 w 22582"/>
                <a:gd name="connsiteY3" fmla="*/ 6035 h 13034"/>
                <a:gd name="connsiteX4" fmla="*/ 11783 w 22582"/>
                <a:gd name="connsiteY4" fmla="*/ 7147 h 13034"/>
                <a:gd name="connsiteX5" fmla="*/ 19327 w 22582"/>
                <a:gd name="connsiteY5" fmla="*/ 6035 h 13034"/>
                <a:gd name="connsiteX6" fmla="*/ 22309 w 22582"/>
                <a:gd name="connsiteY6" fmla="*/ 3572 h 13034"/>
                <a:gd name="connsiteX7" fmla="*/ 19327 w 22582"/>
                <a:gd name="connsiteY7" fmla="*/ 1111 h 13034"/>
                <a:gd name="connsiteX8" fmla="*/ 11783 w 22582"/>
                <a:gd name="connsiteY8" fmla="*/ 0 h 13034"/>
                <a:gd name="connsiteX9" fmla="*/ 994 w 22582"/>
                <a:gd name="connsiteY9" fmla="*/ 4505 h 13034"/>
                <a:gd name="connsiteX10" fmla="*/ 994 w 22582"/>
                <a:gd name="connsiteY10" fmla="*/ 5914 h 13034"/>
                <a:gd name="connsiteX11" fmla="*/ 11793 w 22582"/>
                <a:gd name="connsiteY11" fmla="*/ 9754 h 13034"/>
                <a:gd name="connsiteX12" fmla="*/ 22582 w 22582"/>
                <a:gd name="connsiteY12" fmla="*/ 5914 h 13034"/>
                <a:gd name="connsiteX13" fmla="*/ 22582 w 22582"/>
                <a:gd name="connsiteY13" fmla="*/ 4505 h 13034"/>
                <a:gd name="connsiteX14" fmla="*/ 19513 w 22582"/>
                <a:gd name="connsiteY14" fmla="*/ 6541 h 13034"/>
                <a:gd name="connsiteX15" fmla="*/ 11788 w 22582"/>
                <a:gd name="connsiteY15" fmla="*/ 7679 h 13034"/>
                <a:gd name="connsiteX16" fmla="*/ 4063 w 22582"/>
                <a:gd name="connsiteY16" fmla="*/ 6541 h 13034"/>
                <a:gd name="connsiteX17" fmla="*/ 994 w 22582"/>
                <a:gd name="connsiteY17" fmla="*/ 4505 h 13034"/>
                <a:gd name="connsiteX18" fmla="*/ 982 w 22582"/>
                <a:gd name="connsiteY18" fmla="*/ 7320 h 13034"/>
                <a:gd name="connsiteX19" fmla="*/ 982 w 22582"/>
                <a:gd name="connsiteY19" fmla="*/ 8284 h 13034"/>
                <a:gd name="connsiteX20" fmla="*/ 11783 w 22582"/>
                <a:gd name="connsiteY20" fmla="*/ 12123 h 13034"/>
                <a:gd name="connsiteX21" fmla="*/ 22582 w 22582"/>
                <a:gd name="connsiteY21" fmla="*/ 8284 h 13034"/>
                <a:gd name="connsiteX22" fmla="*/ 22582 w 22582"/>
                <a:gd name="connsiteY22" fmla="*/ 7320 h 13034"/>
                <a:gd name="connsiteX23" fmla="*/ 22080 w 22582"/>
                <a:gd name="connsiteY23" fmla="*/ 7827 h 13034"/>
                <a:gd name="connsiteX24" fmla="*/ 19600 w 22582"/>
                <a:gd name="connsiteY24" fmla="*/ 9145 h 13034"/>
                <a:gd name="connsiteX25" fmla="*/ 11783 w 22582"/>
                <a:gd name="connsiteY25" fmla="*/ 10299 h 13034"/>
                <a:gd name="connsiteX26" fmla="*/ 3964 w 22582"/>
                <a:gd name="connsiteY26" fmla="*/ 9145 h 13034"/>
                <a:gd name="connsiteX27" fmla="*/ 1486 w 22582"/>
                <a:gd name="connsiteY27" fmla="*/ 7827 h 13034"/>
                <a:gd name="connsiteX28" fmla="*/ 982 w 22582"/>
                <a:gd name="connsiteY28" fmla="*/ 7320 h 13034"/>
                <a:gd name="connsiteX29" fmla="*/ 982 w 22582"/>
                <a:gd name="connsiteY29" fmla="*/ 9689 h 13034"/>
                <a:gd name="connsiteX30" fmla="*/ 982 w 22582"/>
                <a:gd name="connsiteY30" fmla="*/ 10653 h 13034"/>
                <a:gd name="connsiteX31" fmla="*/ 22582 w 22582"/>
                <a:gd name="connsiteY31" fmla="*/ 10653 h 13034"/>
                <a:gd name="connsiteX32" fmla="*/ 22582 w 22582"/>
                <a:gd name="connsiteY32" fmla="*/ 9689 h 13034"/>
                <a:gd name="connsiteX33" fmla="*/ 22080 w 22582"/>
                <a:gd name="connsiteY33" fmla="*/ 10197 h 13034"/>
                <a:gd name="connsiteX34" fmla="*/ 19600 w 22582"/>
                <a:gd name="connsiteY34" fmla="*/ 11514 h 13034"/>
                <a:gd name="connsiteX35" fmla="*/ 1486 w 22582"/>
                <a:gd name="connsiteY35" fmla="*/ 10197 h 13034"/>
                <a:gd name="connsiteX36" fmla="*/ 982 w 22582"/>
                <a:gd name="connsiteY36" fmla="*/ 9689 h 13034"/>
                <a:gd name="connsiteX37" fmla="*/ 982 w 22582"/>
                <a:gd name="connsiteY37" fmla="*/ 12059 h 13034"/>
                <a:gd name="connsiteX38" fmla="*/ 982 w 22582"/>
                <a:gd name="connsiteY38" fmla="*/ 13022 h 13034"/>
                <a:gd name="connsiteX39" fmla="*/ 1486 w 22582"/>
                <a:gd name="connsiteY39" fmla="*/ 12566 h 13034"/>
                <a:gd name="connsiteX40" fmla="*/ 982 w 22582"/>
                <a:gd name="connsiteY40" fmla="*/ 12059 h 13034"/>
                <a:gd name="connsiteX0" fmla="*/ 11783 w 22582"/>
                <a:gd name="connsiteY0" fmla="*/ 0 h 13034"/>
                <a:gd name="connsiteX1" fmla="*/ 4237 w 22582"/>
                <a:gd name="connsiteY1" fmla="*/ 1111 h 13034"/>
                <a:gd name="connsiteX2" fmla="*/ 1255 w 22582"/>
                <a:gd name="connsiteY2" fmla="*/ 3572 h 13034"/>
                <a:gd name="connsiteX3" fmla="*/ 4237 w 22582"/>
                <a:gd name="connsiteY3" fmla="*/ 6035 h 13034"/>
                <a:gd name="connsiteX4" fmla="*/ 11783 w 22582"/>
                <a:gd name="connsiteY4" fmla="*/ 7147 h 13034"/>
                <a:gd name="connsiteX5" fmla="*/ 19327 w 22582"/>
                <a:gd name="connsiteY5" fmla="*/ 6035 h 13034"/>
                <a:gd name="connsiteX6" fmla="*/ 22309 w 22582"/>
                <a:gd name="connsiteY6" fmla="*/ 3572 h 13034"/>
                <a:gd name="connsiteX7" fmla="*/ 19327 w 22582"/>
                <a:gd name="connsiteY7" fmla="*/ 1111 h 13034"/>
                <a:gd name="connsiteX8" fmla="*/ 11783 w 22582"/>
                <a:gd name="connsiteY8" fmla="*/ 0 h 13034"/>
                <a:gd name="connsiteX9" fmla="*/ 994 w 22582"/>
                <a:gd name="connsiteY9" fmla="*/ 4505 h 13034"/>
                <a:gd name="connsiteX10" fmla="*/ 994 w 22582"/>
                <a:gd name="connsiteY10" fmla="*/ 5914 h 13034"/>
                <a:gd name="connsiteX11" fmla="*/ 11793 w 22582"/>
                <a:gd name="connsiteY11" fmla="*/ 9754 h 13034"/>
                <a:gd name="connsiteX12" fmla="*/ 22582 w 22582"/>
                <a:gd name="connsiteY12" fmla="*/ 5914 h 13034"/>
                <a:gd name="connsiteX13" fmla="*/ 22582 w 22582"/>
                <a:gd name="connsiteY13" fmla="*/ 4505 h 13034"/>
                <a:gd name="connsiteX14" fmla="*/ 19513 w 22582"/>
                <a:gd name="connsiteY14" fmla="*/ 6541 h 13034"/>
                <a:gd name="connsiteX15" fmla="*/ 11788 w 22582"/>
                <a:gd name="connsiteY15" fmla="*/ 7679 h 13034"/>
                <a:gd name="connsiteX16" fmla="*/ 4063 w 22582"/>
                <a:gd name="connsiteY16" fmla="*/ 6541 h 13034"/>
                <a:gd name="connsiteX17" fmla="*/ 994 w 22582"/>
                <a:gd name="connsiteY17" fmla="*/ 4505 h 13034"/>
                <a:gd name="connsiteX18" fmla="*/ 982 w 22582"/>
                <a:gd name="connsiteY18" fmla="*/ 7320 h 13034"/>
                <a:gd name="connsiteX19" fmla="*/ 982 w 22582"/>
                <a:gd name="connsiteY19" fmla="*/ 8284 h 13034"/>
                <a:gd name="connsiteX20" fmla="*/ 22582 w 22582"/>
                <a:gd name="connsiteY20" fmla="*/ 8284 h 13034"/>
                <a:gd name="connsiteX21" fmla="*/ 22582 w 22582"/>
                <a:gd name="connsiteY21" fmla="*/ 7320 h 13034"/>
                <a:gd name="connsiteX22" fmla="*/ 22080 w 22582"/>
                <a:gd name="connsiteY22" fmla="*/ 7827 h 13034"/>
                <a:gd name="connsiteX23" fmla="*/ 19600 w 22582"/>
                <a:gd name="connsiteY23" fmla="*/ 9145 h 13034"/>
                <a:gd name="connsiteX24" fmla="*/ 11783 w 22582"/>
                <a:gd name="connsiteY24" fmla="*/ 10299 h 13034"/>
                <a:gd name="connsiteX25" fmla="*/ 3964 w 22582"/>
                <a:gd name="connsiteY25" fmla="*/ 9145 h 13034"/>
                <a:gd name="connsiteX26" fmla="*/ 1486 w 22582"/>
                <a:gd name="connsiteY26" fmla="*/ 7827 h 13034"/>
                <a:gd name="connsiteX27" fmla="*/ 982 w 22582"/>
                <a:gd name="connsiteY27" fmla="*/ 7320 h 13034"/>
                <a:gd name="connsiteX28" fmla="*/ 982 w 22582"/>
                <a:gd name="connsiteY28" fmla="*/ 9689 h 13034"/>
                <a:gd name="connsiteX29" fmla="*/ 982 w 22582"/>
                <a:gd name="connsiteY29" fmla="*/ 10653 h 13034"/>
                <a:gd name="connsiteX30" fmla="*/ 22582 w 22582"/>
                <a:gd name="connsiteY30" fmla="*/ 10653 h 13034"/>
                <a:gd name="connsiteX31" fmla="*/ 22582 w 22582"/>
                <a:gd name="connsiteY31" fmla="*/ 9689 h 13034"/>
                <a:gd name="connsiteX32" fmla="*/ 22080 w 22582"/>
                <a:gd name="connsiteY32" fmla="*/ 10197 h 13034"/>
                <a:gd name="connsiteX33" fmla="*/ 19600 w 22582"/>
                <a:gd name="connsiteY33" fmla="*/ 11514 h 13034"/>
                <a:gd name="connsiteX34" fmla="*/ 1486 w 22582"/>
                <a:gd name="connsiteY34" fmla="*/ 10197 h 13034"/>
                <a:gd name="connsiteX35" fmla="*/ 982 w 22582"/>
                <a:gd name="connsiteY35" fmla="*/ 9689 h 13034"/>
                <a:gd name="connsiteX36" fmla="*/ 982 w 22582"/>
                <a:gd name="connsiteY36" fmla="*/ 12059 h 13034"/>
                <a:gd name="connsiteX37" fmla="*/ 982 w 22582"/>
                <a:gd name="connsiteY37" fmla="*/ 13022 h 13034"/>
                <a:gd name="connsiteX38" fmla="*/ 1486 w 22582"/>
                <a:gd name="connsiteY38" fmla="*/ 12566 h 13034"/>
                <a:gd name="connsiteX39" fmla="*/ 982 w 22582"/>
                <a:gd name="connsiteY39" fmla="*/ 12059 h 13034"/>
                <a:gd name="connsiteX0" fmla="*/ 11965 w 23930"/>
                <a:gd name="connsiteY0" fmla="*/ 0 h 13034"/>
                <a:gd name="connsiteX1" fmla="*/ 4419 w 23930"/>
                <a:gd name="connsiteY1" fmla="*/ 1111 h 13034"/>
                <a:gd name="connsiteX2" fmla="*/ 1437 w 23930"/>
                <a:gd name="connsiteY2" fmla="*/ 3572 h 13034"/>
                <a:gd name="connsiteX3" fmla="*/ 4419 w 23930"/>
                <a:gd name="connsiteY3" fmla="*/ 6035 h 13034"/>
                <a:gd name="connsiteX4" fmla="*/ 11965 w 23930"/>
                <a:gd name="connsiteY4" fmla="*/ 7147 h 13034"/>
                <a:gd name="connsiteX5" fmla="*/ 19509 w 23930"/>
                <a:gd name="connsiteY5" fmla="*/ 6035 h 13034"/>
                <a:gd name="connsiteX6" fmla="*/ 22491 w 23930"/>
                <a:gd name="connsiteY6" fmla="*/ 3572 h 13034"/>
                <a:gd name="connsiteX7" fmla="*/ 19509 w 23930"/>
                <a:gd name="connsiteY7" fmla="*/ 1111 h 13034"/>
                <a:gd name="connsiteX8" fmla="*/ 11965 w 23930"/>
                <a:gd name="connsiteY8" fmla="*/ 0 h 13034"/>
                <a:gd name="connsiteX9" fmla="*/ 1176 w 23930"/>
                <a:gd name="connsiteY9" fmla="*/ 4505 h 13034"/>
                <a:gd name="connsiteX10" fmla="*/ 1176 w 23930"/>
                <a:gd name="connsiteY10" fmla="*/ 5914 h 13034"/>
                <a:gd name="connsiteX11" fmla="*/ 11975 w 23930"/>
                <a:gd name="connsiteY11" fmla="*/ 9754 h 13034"/>
                <a:gd name="connsiteX12" fmla="*/ 22764 w 23930"/>
                <a:gd name="connsiteY12" fmla="*/ 5914 h 13034"/>
                <a:gd name="connsiteX13" fmla="*/ 22764 w 23930"/>
                <a:gd name="connsiteY13" fmla="*/ 4505 h 13034"/>
                <a:gd name="connsiteX14" fmla="*/ 19695 w 23930"/>
                <a:gd name="connsiteY14" fmla="*/ 6541 h 13034"/>
                <a:gd name="connsiteX15" fmla="*/ 11970 w 23930"/>
                <a:gd name="connsiteY15" fmla="*/ 7679 h 13034"/>
                <a:gd name="connsiteX16" fmla="*/ 4245 w 23930"/>
                <a:gd name="connsiteY16" fmla="*/ 6541 h 13034"/>
                <a:gd name="connsiteX17" fmla="*/ 1176 w 23930"/>
                <a:gd name="connsiteY17" fmla="*/ 4505 h 13034"/>
                <a:gd name="connsiteX18" fmla="*/ 1164 w 23930"/>
                <a:gd name="connsiteY18" fmla="*/ 7320 h 13034"/>
                <a:gd name="connsiteX19" fmla="*/ 1164 w 23930"/>
                <a:gd name="connsiteY19" fmla="*/ 8284 h 13034"/>
                <a:gd name="connsiteX20" fmla="*/ 22764 w 23930"/>
                <a:gd name="connsiteY20" fmla="*/ 8284 h 13034"/>
                <a:gd name="connsiteX21" fmla="*/ 22764 w 23930"/>
                <a:gd name="connsiteY21" fmla="*/ 7320 h 13034"/>
                <a:gd name="connsiteX22" fmla="*/ 22262 w 23930"/>
                <a:gd name="connsiteY22" fmla="*/ 7827 h 13034"/>
                <a:gd name="connsiteX23" fmla="*/ 19782 w 23930"/>
                <a:gd name="connsiteY23" fmla="*/ 9145 h 13034"/>
                <a:gd name="connsiteX24" fmla="*/ 11965 w 23930"/>
                <a:gd name="connsiteY24" fmla="*/ 10299 h 13034"/>
                <a:gd name="connsiteX25" fmla="*/ 4146 w 23930"/>
                <a:gd name="connsiteY25" fmla="*/ 9145 h 13034"/>
                <a:gd name="connsiteX26" fmla="*/ 1668 w 23930"/>
                <a:gd name="connsiteY26" fmla="*/ 7827 h 13034"/>
                <a:gd name="connsiteX27" fmla="*/ 1164 w 23930"/>
                <a:gd name="connsiteY27" fmla="*/ 7320 h 13034"/>
                <a:gd name="connsiteX28" fmla="*/ 1164 w 23930"/>
                <a:gd name="connsiteY28" fmla="*/ 9689 h 13034"/>
                <a:gd name="connsiteX29" fmla="*/ 1164 w 23930"/>
                <a:gd name="connsiteY29" fmla="*/ 10653 h 13034"/>
                <a:gd name="connsiteX30" fmla="*/ 22764 w 23930"/>
                <a:gd name="connsiteY30" fmla="*/ 10653 h 13034"/>
                <a:gd name="connsiteX31" fmla="*/ 22764 w 23930"/>
                <a:gd name="connsiteY31" fmla="*/ 9689 h 13034"/>
                <a:gd name="connsiteX32" fmla="*/ 22262 w 23930"/>
                <a:gd name="connsiteY32" fmla="*/ 10197 h 13034"/>
                <a:gd name="connsiteX33" fmla="*/ 1668 w 23930"/>
                <a:gd name="connsiteY33" fmla="*/ 10197 h 13034"/>
                <a:gd name="connsiteX34" fmla="*/ 1164 w 23930"/>
                <a:gd name="connsiteY34" fmla="*/ 9689 h 13034"/>
                <a:gd name="connsiteX35" fmla="*/ 1164 w 23930"/>
                <a:gd name="connsiteY35" fmla="*/ 12059 h 13034"/>
                <a:gd name="connsiteX36" fmla="*/ 1164 w 23930"/>
                <a:gd name="connsiteY36" fmla="*/ 13022 h 13034"/>
                <a:gd name="connsiteX37" fmla="*/ 1668 w 23930"/>
                <a:gd name="connsiteY37" fmla="*/ 12566 h 13034"/>
                <a:gd name="connsiteX38" fmla="*/ 1164 w 23930"/>
                <a:gd name="connsiteY38" fmla="*/ 12059 h 13034"/>
                <a:gd name="connsiteX0" fmla="*/ 12003 w 22802"/>
                <a:gd name="connsiteY0" fmla="*/ 0 h 13034"/>
                <a:gd name="connsiteX1" fmla="*/ 4457 w 22802"/>
                <a:gd name="connsiteY1" fmla="*/ 1111 h 13034"/>
                <a:gd name="connsiteX2" fmla="*/ 1475 w 22802"/>
                <a:gd name="connsiteY2" fmla="*/ 3572 h 13034"/>
                <a:gd name="connsiteX3" fmla="*/ 4457 w 22802"/>
                <a:gd name="connsiteY3" fmla="*/ 6035 h 13034"/>
                <a:gd name="connsiteX4" fmla="*/ 12003 w 22802"/>
                <a:gd name="connsiteY4" fmla="*/ 7147 h 13034"/>
                <a:gd name="connsiteX5" fmla="*/ 19547 w 22802"/>
                <a:gd name="connsiteY5" fmla="*/ 6035 h 13034"/>
                <a:gd name="connsiteX6" fmla="*/ 22529 w 22802"/>
                <a:gd name="connsiteY6" fmla="*/ 3572 h 13034"/>
                <a:gd name="connsiteX7" fmla="*/ 19547 w 22802"/>
                <a:gd name="connsiteY7" fmla="*/ 1111 h 13034"/>
                <a:gd name="connsiteX8" fmla="*/ 12003 w 22802"/>
                <a:gd name="connsiteY8" fmla="*/ 0 h 13034"/>
                <a:gd name="connsiteX9" fmla="*/ 1214 w 22802"/>
                <a:gd name="connsiteY9" fmla="*/ 4505 h 13034"/>
                <a:gd name="connsiteX10" fmla="*/ 1214 w 22802"/>
                <a:gd name="connsiteY10" fmla="*/ 5914 h 13034"/>
                <a:gd name="connsiteX11" fmla="*/ 12013 w 22802"/>
                <a:gd name="connsiteY11" fmla="*/ 9754 h 13034"/>
                <a:gd name="connsiteX12" fmla="*/ 22802 w 22802"/>
                <a:gd name="connsiteY12" fmla="*/ 5914 h 13034"/>
                <a:gd name="connsiteX13" fmla="*/ 22802 w 22802"/>
                <a:gd name="connsiteY13" fmla="*/ 4505 h 13034"/>
                <a:gd name="connsiteX14" fmla="*/ 19733 w 22802"/>
                <a:gd name="connsiteY14" fmla="*/ 6541 h 13034"/>
                <a:gd name="connsiteX15" fmla="*/ 12008 w 22802"/>
                <a:gd name="connsiteY15" fmla="*/ 7679 h 13034"/>
                <a:gd name="connsiteX16" fmla="*/ 4283 w 22802"/>
                <a:gd name="connsiteY16" fmla="*/ 6541 h 13034"/>
                <a:gd name="connsiteX17" fmla="*/ 1214 w 22802"/>
                <a:gd name="connsiteY17" fmla="*/ 4505 h 13034"/>
                <a:gd name="connsiteX18" fmla="*/ 1202 w 22802"/>
                <a:gd name="connsiteY18" fmla="*/ 7320 h 13034"/>
                <a:gd name="connsiteX19" fmla="*/ 1202 w 22802"/>
                <a:gd name="connsiteY19" fmla="*/ 8284 h 13034"/>
                <a:gd name="connsiteX20" fmla="*/ 22802 w 22802"/>
                <a:gd name="connsiteY20" fmla="*/ 8284 h 13034"/>
                <a:gd name="connsiteX21" fmla="*/ 22802 w 22802"/>
                <a:gd name="connsiteY21" fmla="*/ 7320 h 13034"/>
                <a:gd name="connsiteX22" fmla="*/ 22300 w 22802"/>
                <a:gd name="connsiteY22" fmla="*/ 7827 h 13034"/>
                <a:gd name="connsiteX23" fmla="*/ 19820 w 22802"/>
                <a:gd name="connsiteY23" fmla="*/ 9145 h 13034"/>
                <a:gd name="connsiteX24" fmla="*/ 12003 w 22802"/>
                <a:gd name="connsiteY24" fmla="*/ 10299 h 13034"/>
                <a:gd name="connsiteX25" fmla="*/ 4184 w 22802"/>
                <a:gd name="connsiteY25" fmla="*/ 9145 h 13034"/>
                <a:gd name="connsiteX26" fmla="*/ 1706 w 22802"/>
                <a:gd name="connsiteY26" fmla="*/ 7827 h 13034"/>
                <a:gd name="connsiteX27" fmla="*/ 1202 w 22802"/>
                <a:gd name="connsiteY27" fmla="*/ 7320 h 13034"/>
                <a:gd name="connsiteX28" fmla="*/ 1202 w 22802"/>
                <a:gd name="connsiteY28" fmla="*/ 9689 h 13034"/>
                <a:gd name="connsiteX29" fmla="*/ 1202 w 22802"/>
                <a:gd name="connsiteY29" fmla="*/ 10653 h 13034"/>
                <a:gd name="connsiteX30" fmla="*/ 22802 w 22802"/>
                <a:gd name="connsiteY30" fmla="*/ 10653 h 13034"/>
                <a:gd name="connsiteX31" fmla="*/ 22802 w 22802"/>
                <a:gd name="connsiteY31" fmla="*/ 9689 h 13034"/>
                <a:gd name="connsiteX32" fmla="*/ 1706 w 22802"/>
                <a:gd name="connsiteY32" fmla="*/ 10197 h 13034"/>
                <a:gd name="connsiteX33" fmla="*/ 1202 w 22802"/>
                <a:gd name="connsiteY33" fmla="*/ 9689 h 13034"/>
                <a:gd name="connsiteX34" fmla="*/ 1202 w 22802"/>
                <a:gd name="connsiteY34" fmla="*/ 12059 h 13034"/>
                <a:gd name="connsiteX35" fmla="*/ 1202 w 22802"/>
                <a:gd name="connsiteY35" fmla="*/ 13022 h 13034"/>
                <a:gd name="connsiteX36" fmla="*/ 1706 w 22802"/>
                <a:gd name="connsiteY36" fmla="*/ 12566 h 13034"/>
                <a:gd name="connsiteX37" fmla="*/ 1202 w 22802"/>
                <a:gd name="connsiteY37" fmla="*/ 12059 h 13034"/>
                <a:gd name="connsiteX0" fmla="*/ 12003 w 22802"/>
                <a:gd name="connsiteY0" fmla="*/ 0 h 13031"/>
                <a:gd name="connsiteX1" fmla="*/ 4457 w 22802"/>
                <a:gd name="connsiteY1" fmla="*/ 1111 h 13031"/>
                <a:gd name="connsiteX2" fmla="*/ 1475 w 22802"/>
                <a:gd name="connsiteY2" fmla="*/ 3572 h 13031"/>
                <a:gd name="connsiteX3" fmla="*/ 4457 w 22802"/>
                <a:gd name="connsiteY3" fmla="*/ 6035 h 13031"/>
                <a:gd name="connsiteX4" fmla="*/ 12003 w 22802"/>
                <a:gd name="connsiteY4" fmla="*/ 7147 h 13031"/>
                <a:gd name="connsiteX5" fmla="*/ 19547 w 22802"/>
                <a:gd name="connsiteY5" fmla="*/ 6035 h 13031"/>
                <a:gd name="connsiteX6" fmla="*/ 22529 w 22802"/>
                <a:gd name="connsiteY6" fmla="*/ 3572 h 13031"/>
                <a:gd name="connsiteX7" fmla="*/ 19547 w 22802"/>
                <a:gd name="connsiteY7" fmla="*/ 1111 h 13031"/>
                <a:gd name="connsiteX8" fmla="*/ 12003 w 22802"/>
                <a:gd name="connsiteY8" fmla="*/ 0 h 13031"/>
                <a:gd name="connsiteX9" fmla="*/ 1214 w 22802"/>
                <a:gd name="connsiteY9" fmla="*/ 4505 h 13031"/>
                <a:gd name="connsiteX10" fmla="*/ 1214 w 22802"/>
                <a:gd name="connsiteY10" fmla="*/ 5914 h 13031"/>
                <a:gd name="connsiteX11" fmla="*/ 12013 w 22802"/>
                <a:gd name="connsiteY11" fmla="*/ 9754 h 13031"/>
                <a:gd name="connsiteX12" fmla="*/ 22802 w 22802"/>
                <a:gd name="connsiteY12" fmla="*/ 5914 h 13031"/>
                <a:gd name="connsiteX13" fmla="*/ 22802 w 22802"/>
                <a:gd name="connsiteY13" fmla="*/ 4505 h 13031"/>
                <a:gd name="connsiteX14" fmla="*/ 19733 w 22802"/>
                <a:gd name="connsiteY14" fmla="*/ 6541 h 13031"/>
                <a:gd name="connsiteX15" fmla="*/ 12008 w 22802"/>
                <a:gd name="connsiteY15" fmla="*/ 7679 h 13031"/>
                <a:gd name="connsiteX16" fmla="*/ 4283 w 22802"/>
                <a:gd name="connsiteY16" fmla="*/ 6541 h 13031"/>
                <a:gd name="connsiteX17" fmla="*/ 1214 w 22802"/>
                <a:gd name="connsiteY17" fmla="*/ 4505 h 13031"/>
                <a:gd name="connsiteX18" fmla="*/ 1202 w 22802"/>
                <a:gd name="connsiteY18" fmla="*/ 7320 h 13031"/>
                <a:gd name="connsiteX19" fmla="*/ 1202 w 22802"/>
                <a:gd name="connsiteY19" fmla="*/ 8284 h 13031"/>
                <a:gd name="connsiteX20" fmla="*/ 22802 w 22802"/>
                <a:gd name="connsiteY20" fmla="*/ 8284 h 13031"/>
                <a:gd name="connsiteX21" fmla="*/ 22802 w 22802"/>
                <a:gd name="connsiteY21" fmla="*/ 7320 h 13031"/>
                <a:gd name="connsiteX22" fmla="*/ 22300 w 22802"/>
                <a:gd name="connsiteY22" fmla="*/ 7827 h 13031"/>
                <a:gd name="connsiteX23" fmla="*/ 19820 w 22802"/>
                <a:gd name="connsiteY23" fmla="*/ 9145 h 13031"/>
                <a:gd name="connsiteX24" fmla="*/ 12003 w 22802"/>
                <a:gd name="connsiteY24" fmla="*/ 10299 h 13031"/>
                <a:gd name="connsiteX25" fmla="*/ 4184 w 22802"/>
                <a:gd name="connsiteY25" fmla="*/ 9145 h 13031"/>
                <a:gd name="connsiteX26" fmla="*/ 1706 w 22802"/>
                <a:gd name="connsiteY26" fmla="*/ 7827 h 13031"/>
                <a:gd name="connsiteX27" fmla="*/ 1202 w 22802"/>
                <a:gd name="connsiteY27" fmla="*/ 7320 h 13031"/>
                <a:gd name="connsiteX28" fmla="*/ 1202 w 22802"/>
                <a:gd name="connsiteY28" fmla="*/ 9689 h 13031"/>
                <a:gd name="connsiteX29" fmla="*/ 1202 w 22802"/>
                <a:gd name="connsiteY29" fmla="*/ 10653 h 13031"/>
                <a:gd name="connsiteX30" fmla="*/ 22802 w 22802"/>
                <a:gd name="connsiteY30" fmla="*/ 10653 h 13031"/>
                <a:gd name="connsiteX31" fmla="*/ 22802 w 22802"/>
                <a:gd name="connsiteY31" fmla="*/ 9689 h 13031"/>
                <a:gd name="connsiteX32" fmla="*/ 1706 w 22802"/>
                <a:gd name="connsiteY32" fmla="*/ 10197 h 13031"/>
                <a:gd name="connsiteX33" fmla="*/ 1202 w 22802"/>
                <a:gd name="connsiteY33" fmla="*/ 9689 h 13031"/>
                <a:gd name="connsiteX34" fmla="*/ 1706 w 22802"/>
                <a:gd name="connsiteY34" fmla="*/ 12566 h 13031"/>
                <a:gd name="connsiteX35" fmla="*/ 1202 w 22802"/>
                <a:gd name="connsiteY35" fmla="*/ 13022 h 13031"/>
                <a:gd name="connsiteX36" fmla="*/ 1706 w 22802"/>
                <a:gd name="connsiteY36" fmla="*/ 12566 h 13031"/>
                <a:gd name="connsiteX0" fmla="*/ 12003 w 22802"/>
                <a:gd name="connsiteY0" fmla="*/ 0 h 10773"/>
                <a:gd name="connsiteX1" fmla="*/ 4457 w 22802"/>
                <a:gd name="connsiteY1" fmla="*/ 1111 h 10773"/>
                <a:gd name="connsiteX2" fmla="*/ 1475 w 22802"/>
                <a:gd name="connsiteY2" fmla="*/ 3572 h 10773"/>
                <a:gd name="connsiteX3" fmla="*/ 4457 w 22802"/>
                <a:gd name="connsiteY3" fmla="*/ 6035 h 10773"/>
                <a:gd name="connsiteX4" fmla="*/ 12003 w 22802"/>
                <a:gd name="connsiteY4" fmla="*/ 7147 h 10773"/>
                <a:gd name="connsiteX5" fmla="*/ 19547 w 22802"/>
                <a:gd name="connsiteY5" fmla="*/ 6035 h 10773"/>
                <a:gd name="connsiteX6" fmla="*/ 22529 w 22802"/>
                <a:gd name="connsiteY6" fmla="*/ 3572 h 10773"/>
                <a:gd name="connsiteX7" fmla="*/ 19547 w 22802"/>
                <a:gd name="connsiteY7" fmla="*/ 1111 h 10773"/>
                <a:gd name="connsiteX8" fmla="*/ 12003 w 22802"/>
                <a:gd name="connsiteY8" fmla="*/ 0 h 10773"/>
                <a:gd name="connsiteX9" fmla="*/ 1214 w 22802"/>
                <a:gd name="connsiteY9" fmla="*/ 4505 h 10773"/>
                <a:gd name="connsiteX10" fmla="*/ 1214 w 22802"/>
                <a:gd name="connsiteY10" fmla="*/ 5914 h 10773"/>
                <a:gd name="connsiteX11" fmla="*/ 12013 w 22802"/>
                <a:gd name="connsiteY11" fmla="*/ 9754 h 10773"/>
                <a:gd name="connsiteX12" fmla="*/ 22802 w 22802"/>
                <a:gd name="connsiteY12" fmla="*/ 5914 h 10773"/>
                <a:gd name="connsiteX13" fmla="*/ 22802 w 22802"/>
                <a:gd name="connsiteY13" fmla="*/ 4505 h 10773"/>
                <a:gd name="connsiteX14" fmla="*/ 19733 w 22802"/>
                <a:gd name="connsiteY14" fmla="*/ 6541 h 10773"/>
                <a:gd name="connsiteX15" fmla="*/ 12008 w 22802"/>
                <a:gd name="connsiteY15" fmla="*/ 7679 h 10773"/>
                <a:gd name="connsiteX16" fmla="*/ 4283 w 22802"/>
                <a:gd name="connsiteY16" fmla="*/ 6541 h 10773"/>
                <a:gd name="connsiteX17" fmla="*/ 1214 w 22802"/>
                <a:gd name="connsiteY17" fmla="*/ 4505 h 10773"/>
                <a:gd name="connsiteX18" fmla="*/ 1202 w 22802"/>
                <a:gd name="connsiteY18" fmla="*/ 7320 h 10773"/>
                <a:gd name="connsiteX19" fmla="*/ 1202 w 22802"/>
                <a:gd name="connsiteY19" fmla="*/ 8284 h 10773"/>
                <a:gd name="connsiteX20" fmla="*/ 22802 w 22802"/>
                <a:gd name="connsiteY20" fmla="*/ 8284 h 10773"/>
                <a:gd name="connsiteX21" fmla="*/ 22802 w 22802"/>
                <a:gd name="connsiteY21" fmla="*/ 7320 h 10773"/>
                <a:gd name="connsiteX22" fmla="*/ 22300 w 22802"/>
                <a:gd name="connsiteY22" fmla="*/ 7827 h 10773"/>
                <a:gd name="connsiteX23" fmla="*/ 19820 w 22802"/>
                <a:gd name="connsiteY23" fmla="*/ 9145 h 10773"/>
                <a:gd name="connsiteX24" fmla="*/ 12003 w 22802"/>
                <a:gd name="connsiteY24" fmla="*/ 10299 h 10773"/>
                <a:gd name="connsiteX25" fmla="*/ 4184 w 22802"/>
                <a:gd name="connsiteY25" fmla="*/ 9145 h 10773"/>
                <a:gd name="connsiteX26" fmla="*/ 1706 w 22802"/>
                <a:gd name="connsiteY26" fmla="*/ 7827 h 10773"/>
                <a:gd name="connsiteX27" fmla="*/ 1202 w 22802"/>
                <a:gd name="connsiteY27" fmla="*/ 7320 h 10773"/>
                <a:gd name="connsiteX28" fmla="*/ 1202 w 22802"/>
                <a:gd name="connsiteY28" fmla="*/ 9689 h 10773"/>
                <a:gd name="connsiteX29" fmla="*/ 1202 w 22802"/>
                <a:gd name="connsiteY29" fmla="*/ 10653 h 10773"/>
                <a:gd name="connsiteX30" fmla="*/ 22802 w 22802"/>
                <a:gd name="connsiteY30" fmla="*/ 10653 h 10773"/>
                <a:gd name="connsiteX31" fmla="*/ 22802 w 22802"/>
                <a:gd name="connsiteY31" fmla="*/ 9689 h 10773"/>
                <a:gd name="connsiteX32" fmla="*/ 1706 w 22802"/>
                <a:gd name="connsiteY32" fmla="*/ 10197 h 10773"/>
                <a:gd name="connsiteX33" fmla="*/ 1202 w 22802"/>
                <a:gd name="connsiteY33" fmla="*/ 9689 h 10773"/>
                <a:gd name="connsiteX0" fmla="*/ 13228 w 24027"/>
                <a:gd name="connsiteY0" fmla="*/ 0 h 10773"/>
                <a:gd name="connsiteX1" fmla="*/ 5682 w 24027"/>
                <a:gd name="connsiteY1" fmla="*/ 1111 h 10773"/>
                <a:gd name="connsiteX2" fmla="*/ 2700 w 24027"/>
                <a:gd name="connsiteY2" fmla="*/ 3572 h 10773"/>
                <a:gd name="connsiteX3" fmla="*/ 5682 w 24027"/>
                <a:gd name="connsiteY3" fmla="*/ 6035 h 10773"/>
                <a:gd name="connsiteX4" fmla="*/ 13228 w 24027"/>
                <a:gd name="connsiteY4" fmla="*/ 7147 h 10773"/>
                <a:gd name="connsiteX5" fmla="*/ 20772 w 24027"/>
                <a:gd name="connsiteY5" fmla="*/ 6035 h 10773"/>
                <a:gd name="connsiteX6" fmla="*/ 23754 w 24027"/>
                <a:gd name="connsiteY6" fmla="*/ 3572 h 10773"/>
                <a:gd name="connsiteX7" fmla="*/ 20772 w 24027"/>
                <a:gd name="connsiteY7" fmla="*/ 1111 h 10773"/>
                <a:gd name="connsiteX8" fmla="*/ 13228 w 24027"/>
                <a:gd name="connsiteY8" fmla="*/ 0 h 10773"/>
                <a:gd name="connsiteX9" fmla="*/ 2439 w 24027"/>
                <a:gd name="connsiteY9" fmla="*/ 4505 h 10773"/>
                <a:gd name="connsiteX10" fmla="*/ 2439 w 24027"/>
                <a:gd name="connsiteY10" fmla="*/ 5914 h 10773"/>
                <a:gd name="connsiteX11" fmla="*/ 13238 w 24027"/>
                <a:gd name="connsiteY11" fmla="*/ 9754 h 10773"/>
                <a:gd name="connsiteX12" fmla="*/ 24027 w 24027"/>
                <a:gd name="connsiteY12" fmla="*/ 5914 h 10773"/>
                <a:gd name="connsiteX13" fmla="*/ 24027 w 24027"/>
                <a:gd name="connsiteY13" fmla="*/ 4505 h 10773"/>
                <a:gd name="connsiteX14" fmla="*/ 20958 w 24027"/>
                <a:gd name="connsiteY14" fmla="*/ 6541 h 10773"/>
                <a:gd name="connsiteX15" fmla="*/ 13233 w 24027"/>
                <a:gd name="connsiteY15" fmla="*/ 7679 h 10773"/>
                <a:gd name="connsiteX16" fmla="*/ 5508 w 24027"/>
                <a:gd name="connsiteY16" fmla="*/ 6541 h 10773"/>
                <a:gd name="connsiteX17" fmla="*/ 2439 w 24027"/>
                <a:gd name="connsiteY17" fmla="*/ 4505 h 10773"/>
                <a:gd name="connsiteX18" fmla="*/ 2427 w 24027"/>
                <a:gd name="connsiteY18" fmla="*/ 7320 h 10773"/>
                <a:gd name="connsiteX19" fmla="*/ 2427 w 24027"/>
                <a:gd name="connsiteY19" fmla="*/ 8284 h 10773"/>
                <a:gd name="connsiteX20" fmla="*/ 24027 w 24027"/>
                <a:gd name="connsiteY20" fmla="*/ 8284 h 10773"/>
                <a:gd name="connsiteX21" fmla="*/ 24027 w 24027"/>
                <a:gd name="connsiteY21" fmla="*/ 7320 h 10773"/>
                <a:gd name="connsiteX22" fmla="*/ 23525 w 24027"/>
                <a:gd name="connsiteY22" fmla="*/ 7827 h 10773"/>
                <a:gd name="connsiteX23" fmla="*/ 21045 w 24027"/>
                <a:gd name="connsiteY23" fmla="*/ 9145 h 10773"/>
                <a:gd name="connsiteX24" fmla="*/ 13228 w 24027"/>
                <a:gd name="connsiteY24" fmla="*/ 10299 h 10773"/>
                <a:gd name="connsiteX25" fmla="*/ 5409 w 24027"/>
                <a:gd name="connsiteY25" fmla="*/ 9145 h 10773"/>
                <a:gd name="connsiteX26" fmla="*/ 2931 w 24027"/>
                <a:gd name="connsiteY26" fmla="*/ 7827 h 10773"/>
                <a:gd name="connsiteX27" fmla="*/ 2427 w 24027"/>
                <a:gd name="connsiteY27" fmla="*/ 7320 h 10773"/>
                <a:gd name="connsiteX28" fmla="*/ 2931 w 24027"/>
                <a:gd name="connsiteY28" fmla="*/ 10197 h 10773"/>
                <a:gd name="connsiteX29" fmla="*/ 2427 w 24027"/>
                <a:gd name="connsiteY29" fmla="*/ 10653 h 10773"/>
                <a:gd name="connsiteX30" fmla="*/ 24027 w 24027"/>
                <a:gd name="connsiteY30" fmla="*/ 10653 h 10773"/>
                <a:gd name="connsiteX31" fmla="*/ 24027 w 24027"/>
                <a:gd name="connsiteY31" fmla="*/ 9689 h 10773"/>
                <a:gd name="connsiteX32" fmla="*/ 2931 w 24027"/>
                <a:gd name="connsiteY32" fmla="*/ 10197 h 10773"/>
                <a:gd name="connsiteX0" fmla="*/ 10801 w 21600"/>
                <a:gd name="connsiteY0" fmla="*/ 0 h 10773"/>
                <a:gd name="connsiteX1" fmla="*/ 3255 w 21600"/>
                <a:gd name="connsiteY1" fmla="*/ 1111 h 10773"/>
                <a:gd name="connsiteX2" fmla="*/ 273 w 21600"/>
                <a:gd name="connsiteY2" fmla="*/ 3572 h 10773"/>
                <a:gd name="connsiteX3" fmla="*/ 3255 w 21600"/>
                <a:gd name="connsiteY3" fmla="*/ 6035 h 10773"/>
                <a:gd name="connsiteX4" fmla="*/ 10801 w 21600"/>
                <a:gd name="connsiteY4" fmla="*/ 7147 h 10773"/>
                <a:gd name="connsiteX5" fmla="*/ 18345 w 21600"/>
                <a:gd name="connsiteY5" fmla="*/ 6035 h 10773"/>
                <a:gd name="connsiteX6" fmla="*/ 21327 w 21600"/>
                <a:gd name="connsiteY6" fmla="*/ 3572 h 10773"/>
                <a:gd name="connsiteX7" fmla="*/ 18345 w 21600"/>
                <a:gd name="connsiteY7" fmla="*/ 1111 h 10773"/>
                <a:gd name="connsiteX8" fmla="*/ 10801 w 21600"/>
                <a:gd name="connsiteY8" fmla="*/ 0 h 10773"/>
                <a:gd name="connsiteX9" fmla="*/ 12 w 21600"/>
                <a:gd name="connsiteY9" fmla="*/ 4505 h 10773"/>
                <a:gd name="connsiteX10" fmla="*/ 12 w 21600"/>
                <a:gd name="connsiteY10" fmla="*/ 5914 h 10773"/>
                <a:gd name="connsiteX11" fmla="*/ 10811 w 21600"/>
                <a:gd name="connsiteY11" fmla="*/ 9754 h 10773"/>
                <a:gd name="connsiteX12" fmla="*/ 21600 w 21600"/>
                <a:gd name="connsiteY12" fmla="*/ 5914 h 10773"/>
                <a:gd name="connsiteX13" fmla="*/ 21600 w 21600"/>
                <a:gd name="connsiteY13" fmla="*/ 4505 h 10773"/>
                <a:gd name="connsiteX14" fmla="*/ 18531 w 21600"/>
                <a:gd name="connsiteY14" fmla="*/ 6541 h 10773"/>
                <a:gd name="connsiteX15" fmla="*/ 10806 w 21600"/>
                <a:gd name="connsiteY15" fmla="*/ 7679 h 10773"/>
                <a:gd name="connsiteX16" fmla="*/ 3081 w 21600"/>
                <a:gd name="connsiteY16" fmla="*/ 6541 h 10773"/>
                <a:gd name="connsiteX17" fmla="*/ 12 w 21600"/>
                <a:gd name="connsiteY17" fmla="*/ 4505 h 10773"/>
                <a:gd name="connsiteX18" fmla="*/ 0 w 21600"/>
                <a:gd name="connsiteY18" fmla="*/ 7320 h 10773"/>
                <a:gd name="connsiteX19" fmla="*/ 0 w 21600"/>
                <a:gd name="connsiteY19" fmla="*/ 8284 h 10773"/>
                <a:gd name="connsiteX20" fmla="*/ 21600 w 21600"/>
                <a:gd name="connsiteY20" fmla="*/ 8284 h 10773"/>
                <a:gd name="connsiteX21" fmla="*/ 21600 w 21600"/>
                <a:gd name="connsiteY21" fmla="*/ 7320 h 10773"/>
                <a:gd name="connsiteX22" fmla="*/ 21098 w 21600"/>
                <a:gd name="connsiteY22" fmla="*/ 7827 h 10773"/>
                <a:gd name="connsiteX23" fmla="*/ 18618 w 21600"/>
                <a:gd name="connsiteY23" fmla="*/ 9145 h 10773"/>
                <a:gd name="connsiteX24" fmla="*/ 10801 w 21600"/>
                <a:gd name="connsiteY24" fmla="*/ 10299 h 10773"/>
                <a:gd name="connsiteX25" fmla="*/ 2982 w 21600"/>
                <a:gd name="connsiteY25" fmla="*/ 9145 h 10773"/>
                <a:gd name="connsiteX26" fmla="*/ 504 w 21600"/>
                <a:gd name="connsiteY26" fmla="*/ 7827 h 10773"/>
                <a:gd name="connsiteX27" fmla="*/ 0 w 21600"/>
                <a:gd name="connsiteY27" fmla="*/ 7320 h 10773"/>
                <a:gd name="connsiteX28" fmla="*/ 21600 w 21600"/>
                <a:gd name="connsiteY28" fmla="*/ 9689 h 10773"/>
                <a:gd name="connsiteX29" fmla="*/ 0 w 21600"/>
                <a:gd name="connsiteY29" fmla="*/ 10653 h 10773"/>
                <a:gd name="connsiteX30" fmla="*/ 21600 w 21600"/>
                <a:gd name="connsiteY30" fmla="*/ 10653 h 10773"/>
                <a:gd name="connsiteX31" fmla="*/ 21600 w 21600"/>
                <a:gd name="connsiteY31" fmla="*/ 9689 h 10773"/>
                <a:gd name="connsiteX0" fmla="*/ 10801 w 21600"/>
                <a:gd name="connsiteY0" fmla="*/ 0 h 10653"/>
                <a:gd name="connsiteX1" fmla="*/ 3255 w 21600"/>
                <a:gd name="connsiteY1" fmla="*/ 1111 h 10653"/>
                <a:gd name="connsiteX2" fmla="*/ 273 w 21600"/>
                <a:gd name="connsiteY2" fmla="*/ 3572 h 10653"/>
                <a:gd name="connsiteX3" fmla="*/ 3255 w 21600"/>
                <a:gd name="connsiteY3" fmla="*/ 6035 h 10653"/>
                <a:gd name="connsiteX4" fmla="*/ 10801 w 21600"/>
                <a:gd name="connsiteY4" fmla="*/ 7147 h 10653"/>
                <a:gd name="connsiteX5" fmla="*/ 18345 w 21600"/>
                <a:gd name="connsiteY5" fmla="*/ 6035 h 10653"/>
                <a:gd name="connsiteX6" fmla="*/ 21327 w 21600"/>
                <a:gd name="connsiteY6" fmla="*/ 3572 h 10653"/>
                <a:gd name="connsiteX7" fmla="*/ 18345 w 21600"/>
                <a:gd name="connsiteY7" fmla="*/ 1111 h 10653"/>
                <a:gd name="connsiteX8" fmla="*/ 10801 w 21600"/>
                <a:gd name="connsiteY8" fmla="*/ 0 h 10653"/>
                <a:gd name="connsiteX9" fmla="*/ 12 w 21600"/>
                <a:gd name="connsiteY9" fmla="*/ 4505 h 10653"/>
                <a:gd name="connsiteX10" fmla="*/ 12 w 21600"/>
                <a:gd name="connsiteY10" fmla="*/ 5914 h 10653"/>
                <a:gd name="connsiteX11" fmla="*/ 10811 w 21600"/>
                <a:gd name="connsiteY11" fmla="*/ 9754 h 10653"/>
                <a:gd name="connsiteX12" fmla="*/ 21600 w 21600"/>
                <a:gd name="connsiteY12" fmla="*/ 5914 h 10653"/>
                <a:gd name="connsiteX13" fmla="*/ 21600 w 21600"/>
                <a:gd name="connsiteY13" fmla="*/ 4505 h 10653"/>
                <a:gd name="connsiteX14" fmla="*/ 18531 w 21600"/>
                <a:gd name="connsiteY14" fmla="*/ 6541 h 10653"/>
                <a:gd name="connsiteX15" fmla="*/ 10806 w 21600"/>
                <a:gd name="connsiteY15" fmla="*/ 7679 h 10653"/>
                <a:gd name="connsiteX16" fmla="*/ 3081 w 21600"/>
                <a:gd name="connsiteY16" fmla="*/ 6541 h 10653"/>
                <a:gd name="connsiteX17" fmla="*/ 12 w 21600"/>
                <a:gd name="connsiteY17" fmla="*/ 4505 h 10653"/>
                <a:gd name="connsiteX18" fmla="*/ 0 w 21600"/>
                <a:gd name="connsiteY18" fmla="*/ 7320 h 10653"/>
                <a:gd name="connsiteX19" fmla="*/ 0 w 21600"/>
                <a:gd name="connsiteY19" fmla="*/ 8284 h 10653"/>
                <a:gd name="connsiteX20" fmla="*/ 21600 w 21600"/>
                <a:gd name="connsiteY20" fmla="*/ 8284 h 10653"/>
                <a:gd name="connsiteX21" fmla="*/ 21600 w 21600"/>
                <a:gd name="connsiteY21" fmla="*/ 7320 h 10653"/>
                <a:gd name="connsiteX22" fmla="*/ 21098 w 21600"/>
                <a:gd name="connsiteY22" fmla="*/ 7827 h 10653"/>
                <a:gd name="connsiteX23" fmla="*/ 18618 w 21600"/>
                <a:gd name="connsiteY23" fmla="*/ 9145 h 10653"/>
                <a:gd name="connsiteX24" fmla="*/ 10801 w 21600"/>
                <a:gd name="connsiteY24" fmla="*/ 10299 h 10653"/>
                <a:gd name="connsiteX25" fmla="*/ 2982 w 21600"/>
                <a:gd name="connsiteY25" fmla="*/ 9145 h 10653"/>
                <a:gd name="connsiteX26" fmla="*/ 504 w 21600"/>
                <a:gd name="connsiteY26" fmla="*/ 7827 h 10653"/>
                <a:gd name="connsiteX27" fmla="*/ 0 w 21600"/>
                <a:gd name="connsiteY27" fmla="*/ 7320 h 10653"/>
                <a:gd name="connsiteX28" fmla="*/ 21600 w 21600"/>
                <a:gd name="connsiteY28" fmla="*/ 9689 h 10653"/>
                <a:gd name="connsiteX29" fmla="*/ 21600 w 21600"/>
                <a:gd name="connsiteY29" fmla="*/ 10653 h 10653"/>
                <a:gd name="connsiteX30" fmla="*/ 21600 w 21600"/>
                <a:gd name="connsiteY30" fmla="*/ 9689 h 10653"/>
                <a:gd name="connsiteX0" fmla="*/ 10801 w 21600"/>
                <a:gd name="connsiteY0" fmla="*/ 0 h 10653"/>
                <a:gd name="connsiteX1" fmla="*/ 3255 w 21600"/>
                <a:gd name="connsiteY1" fmla="*/ 1111 h 10653"/>
                <a:gd name="connsiteX2" fmla="*/ 273 w 21600"/>
                <a:gd name="connsiteY2" fmla="*/ 3572 h 10653"/>
                <a:gd name="connsiteX3" fmla="*/ 3255 w 21600"/>
                <a:gd name="connsiteY3" fmla="*/ 6035 h 10653"/>
                <a:gd name="connsiteX4" fmla="*/ 10801 w 21600"/>
                <a:gd name="connsiteY4" fmla="*/ 7147 h 10653"/>
                <a:gd name="connsiteX5" fmla="*/ 18345 w 21600"/>
                <a:gd name="connsiteY5" fmla="*/ 6035 h 10653"/>
                <a:gd name="connsiteX6" fmla="*/ 21327 w 21600"/>
                <a:gd name="connsiteY6" fmla="*/ 3572 h 10653"/>
                <a:gd name="connsiteX7" fmla="*/ 18345 w 21600"/>
                <a:gd name="connsiteY7" fmla="*/ 1111 h 10653"/>
                <a:gd name="connsiteX8" fmla="*/ 10801 w 21600"/>
                <a:gd name="connsiteY8" fmla="*/ 0 h 10653"/>
                <a:gd name="connsiteX9" fmla="*/ 12 w 21600"/>
                <a:gd name="connsiteY9" fmla="*/ 4505 h 10653"/>
                <a:gd name="connsiteX10" fmla="*/ 12 w 21600"/>
                <a:gd name="connsiteY10" fmla="*/ 5914 h 10653"/>
                <a:gd name="connsiteX11" fmla="*/ 10811 w 21600"/>
                <a:gd name="connsiteY11" fmla="*/ 9754 h 10653"/>
                <a:gd name="connsiteX12" fmla="*/ 21600 w 21600"/>
                <a:gd name="connsiteY12" fmla="*/ 5914 h 10653"/>
                <a:gd name="connsiteX13" fmla="*/ 21600 w 21600"/>
                <a:gd name="connsiteY13" fmla="*/ 4505 h 10653"/>
                <a:gd name="connsiteX14" fmla="*/ 18531 w 21600"/>
                <a:gd name="connsiteY14" fmla="*/ 6541 h 10653"/>
                <a:gd name="connsiteX15" fmla="*/ 10806 w 21600"/>
                <a:gd name="connsiteY15" fmla="*/ 7679 h 10653"/>
                <a:gd name="connsiteX16" fmla="*/ 3081 w 21600"/>
                <a:gd name="connsiteY16" fmla="*/ 6541 h 10653"/>
                <a:gd name="connsiteX17" fmla="*/ 12 w 21600"/>
                <a:gd name="connsiteY17" fmla="*/ 4505 h 10653"/>
                <a:gd name="connsiteX18" fmla="*/ 0 w 21600"/>
                <a:gd name="connsiteY18" fmla="*/ 7320 h 10653"/>
                <a:gd name="connsiteX19" fmla="*/ 0 w 21600"/>
                <a:gd name="connsiteY19" fmla="*/ 8284 h 10653"/>
                <a:gd name="connsiteX20" fmla="*/ 21600 w 21600"/>
                <a:gd name="connsiteY20" fmla="*/ 8284 h 10653"/>
                <a:gd name="connsiteX21" fmla="*/ 21600 w 21600"/>
                <a:gd name="connsiteY21" fmla="*/ 7320 h 10653"/>
                <a:gd name="connsiteX22" fmla="*/ 21098 w 21600"/>
                <a:gd name="connsiteY22" fmla="*/ 7827 h 10653"/>
                <a:gd name="connsiteX23" fmla="*/ 18618 w 21600"/>
                <a:gd name="connsiteY23" fmla="*/ 9145 h 10653"/>
                <a:gd name="connsiteX24" fmla="*/ 2982 w 21600"/>
                <a:gd name="connsiteY24" fmla="*/ 9145 h 10653"/>
                <a:gd name="connsiteX25" fmla="*/ 504 w 21600"/>
                <a:gd name="connsiteY25" fmla="*/ 7827 h 10653"/>
                <a:gd name="connsiteX26" fmla="*/ 0 w 21600"/>
                <a:gd name="connsiteY26" fmla="*/ 7320 h 10653"/>
                <a:gd name="connsiteX27" fmla="*/ 21600 w 21600"/>
                <a:gd name="connsiteY27" fmla="*/ 9689 h 10653"/>
                <a:gd name="connsiteX28" fmla="*/ 21600 w 21600"/>
                <a:gd name="connsiteY28" fmla="*/ 10653 h 10653"/>
                <a:gd name="connsiteX29" fmla="*/ 21600 w 21600"/>
                <a:gd name="connsiteY29" fmla="*/ 9689 h 10653"/>
                <a:gd name="connsiteX0" fmla="*/ 10801 w 21600"/>
                <a:gd name="connsiteY0" fmla="*/ 0 h 9754"/>
                <a:gd name="connsiteX1" fmla="*/ 3255 w 21600"/>
                <a:gd name="connsiteY1" fmla="*/ 1111 h 9754"/>
                <a:gd name="connsiteX2" fmla="*/ 273 w 21600"/>
                <a:gd name="connsiteY2" fmla="*/ 3572 h 9754"/>
                <a:gd name="connsiteX3" fmla="*/ 3255 w 21600"/>
                <a:gd name="connsiteY3" fmla="*/ 6035 h 9754"/>
                <a:gd name="connsiteX4" fmla="*/ 10801 w 21600"/>
                <a:gd name="connsiteY4" fmla="*/ 7147 h 9754"/>
                <a:gd name="connsiteX5" fmla="*/ 18345 w 21600"/>
                <a:gd name="connsiteY5" fmla="*/ 6035 h 9754"/>
                <a:gd name="connsiteX6" fmla="*/ 21327 w 21600"/>
                <a:gd name="connsiteY6" fmla="*/ 3572 h 9754"/>
                <a:gd name="connsiteX7" fmla="*/ 18345 w 21600"/>
                <a:gd name="connsiteY7" fmla="*/ 1111 h 9754"/>
                <a:gd name="connsiteX8" fmla="*/ 10801 w 21600"/>
                <a:gd name="connsiteY8" fmla="*/ 0 h 9754"/>
                <a:gd name="connsiteX9" fmla="*/ 12 w 21600"/>
                <a:gd name="connsiteY9" fmla="*/ 4505 h 9754"/>
                <a:gd name="connsiteX10" fmla="*/ 12 w 21600"/>
                <a:gd name="connsiteY10" fmla="*/ 5914 h 9754"/>
                <a:gd name="connsiteX11" fmla="*/ 10811 w 21600"/>
                <a:gd name="connsiteY11" fmla="*/ 9754 h 9754"/>
                <a:gd name="connsiteX12" fmla="*/ 21600 w 21600"/>
                <a:gd name="connsiteY12" fmla="*/ 5914 h 9754"/>
                <a:gd name="connsiteX13" fmla="*/ 21600 w 21600"/>
                <a:gd name="connsiteY13" fmla="*/ 4505 h 9754"/>
                <a:gd name="connsiteX14" fmla="*/ 18531 w 21600"/>
                <a:gd name="connsiteY14" fmla="*/ 6541 h 9754"/>
                <a:gd name="connsiteX15" fmla="*/ 10806 w 21600"/>
                <a:gd name="connsiteY15" fmla="*/ 7679 h 9754"/>
                <a:gd name="connsiteX16" fmla="*/ 3081 w 21600"/>
                <a:gd name="connsiteY16" fmla="*/ 6541 h 9754"/>
                <a:gd name="connsiteX17" fmla="*/ 12 w 21600"/>
                <a:gd name="connsiteY17" fmla="*/ 4505 h 9754"/>
                <a:gd name="connsiteX18" fmla="*/ 0 w 21600"/>
                <a:gd name="connsiteY18" fmla="*/ 7320 h 9754"/>
                <a:gd name="connsiteX19" fmla="*/ 0 w 21600"/>
                <a:gd name="connsiteY19" fmla="*/ 8284 h 9754"/>
                <a:gd name="connsiteX20" fmla="*/ 21600 w 21600"/>
                <a:gd name="connsiteY20" fmla="*/ 8284 h 9754"/>
                <a:gd name="connsiteX21" fmla="*/ 21600 w 21600"/>
                <a:gd name="connsiteY21" fmla="*/ 7320 h 9754"/>
                <a:gd name="connsiteX22" fmla="*/ 21098 w 21600"/>
                <a:gd name="connsiteY22" fmla="*/ 7827 h 9754"/>
                <a:gd name="connsiteX23" fmla="*/ 18618 w 21600"/>
                <a:gd name="connsiteY23" fmla="*/ 9145 h 9754"/>
                <a:gd name="connsiteX24" fmla="*/ 2982 w 21600"/>
                <a:gd name="connsiteY24" fmla="*/ 9145 h 9754"/>
                <a:gd name="connsiteX25" fmla="*/ 504 w 21600"/>
                <a:gd name="connsiteY25" fmla="*/ 7827 h 9754"/>
                <a:gd name="connsiteX26" fmla="*/ 0 w 21600"/>
                <a:gd name="connsiteY26" fmla="*/ 7320 h 9754"/>
                <a:gd name="connsiteX0" fmla="*/ 5000 w 10000"/>
                <a:gd name="connsiteY0" fmla="*/ 0 h 10000"/>
                <a:gd name="connsiteX1" fmla="*/ 1507 w 10000"/>
                <a:gd name="connsiteY1" fmla="*/ 1139 h 10000"/>
                <a:gd name="connsiteX2" fmla="*/ 126 w 10000"/>
                <a:gd name="connsiteY2" fmla="*/ 3662 h 10000"/>
                <a:gd name="connsiteX3" fmla="*/ 1507 w 10000"/>
                <a:gd name="connsiteY3" fmla="*/ 6187 h 10000"/>
                <a:gd name="connsiteX4" fmla="*/ 5000 w 10000"/>
                <a:gd name="connsiteY4" fmla="*/ 7327 h 10000"/>
                <a:gd name="connsiteX5" fmla="*/ 8493 w 10000"/>
                <a:gd name="connsiteY5" fmla="*/ 6187 h 10000"/>
                <a:gd name="connsiteX6" fmla="*/ 9874 w 10000"/>
                <a:gd name="connsiteY6" fmla="*/ 3662 h 10000"/>
                <a:gd name="connsiteX7" fmla="*/ 8493 w 10000"/>
                <a:gd name="connsiteY7" fmla="*/ 1139 h 10000"/>
                <a:gd name="connsiteX8" fmla="*/ 5000 w 10000"/>
                <a:gd name="connsiteY8" fmla="*/ 0 h 10000"/>
                <a:gd name="connsiteX9" fmla="*/ 6 w 10000"/>
                <a:gd name="connsiteY9" fmla="*/ 4619 h 10000"/>
                <a:gd name="connsiteX10" fmla="*/ 6 w 10000"/>
                <a:gd name="connsiteY10" fmla="*/ 6063 h 10000"/>
                <a:gd name="connsiteX11" fmla="*/ 5005 w 10000"/>
                <a:gd name="connsiteY11" fmla="*/ 10000 h 10000"/>
                <a:gd name="connsiteX12" fmla="*/ 10000 w 10000"/>
                <a:gd name="connsiteY12" fmla="*/ 6063 h 10000"/>
                <a:gd name="connsiteX13" fmla="*/ 10000 w 10000"/>
                <a:gd name="connsiteY13" fmla="*/ 4619 h 10000"/>
                <a:gd name="connsiteX14" fmla="*/ 8579 w 10000"/>
                <a:gd name="connsiteY14" fmla="*/ 6706 h 10000"/>
                <a:gd name="connsiteX15" fmla="*/ 5003 w 10000"/>
                <a:gd name="connsiteY15" fmla="*/ 7873 h 10000"/>
                <a:gd name="connsiteX16" fmla="*/ 1426 w 10000"/>
                <a:gd name="connsiteY16" fmla="*/ 6706 h 10000"/>
                <a:gd name="connsiteX17" fmla="*/ 6 w 10000"/>
                <a:gd name="connsiteY17" fmla="*/ 4619 h 10000"/>
                <a:gd name="connsiteX18" fmla="*/ 0 w 10000"/>
                <a:gd name="connsiteY18" fmla="*/ 7505 h 10000"/>
                <a:gd name="connsiteX19" fmla="*/ 0 w 10000"/>
                <a:gd name="connsiteY19" fmla="*/ 8493 h 10000"/>
                <a:gd name="connsiteX20" fmla="*/ 10000 w 10000"/>
                <a:gd name="connsiteY20" fmla="*/ 8493 h 10000"/>
                <a:gd name="connsiteX21" fmla="*/ 10000 w 10000"/>
                <a:gd name="connsiteY21" fmla="*/ 7505 h 10000"/>
                <a:gd name="connsiteX22" fmla="*/ 8619 w 10000"/>
                <a:gd name="connsiteY22" fmla="*/ 9376 h 10000"/>
                <a:gd name="connsiteX23" fmla="*/ 1381 w 10000"/>
                <a:gd name="connsiteY23" fmla="*/ 9376 h 10000"/>
                <a:gd name="connsiteX24" fmla="*/ 233 w 10000"/>
                <a:gd name="connsiteY24" fmla="*/ 8024 h 10000"/>
                <a:gd name="connsiteX25" fmla="*/ 0 w 10000"/>
                <a:gd name="connsiteY25" fmla="*/ 7505 h 10000"/>
                <a:gd name="connsiteX0" fmla="*/ 5000 w 10000"/>
                <a:gd name="connsiteY0" fmla="*/ 0 h 10000"/>
                <a:gd name="connsiteX1" fmla="*/ 1507 w 10000"/>
                <a:gd name="connsiteY1" fmla="*/ 1139 h 10000"/>
                <a:gd name="connsiteX2" fmla="*/ 126 w 10000"/>
                <a:gd name="connsiteY2" fmla="*/ 3662 h 10000"/>
                <a:gd name="connsiteX3" fmla="*/ 1507 w 10000"/>
                <a:gd name="connsiteY3" fmla="*/ 6187 h 10000"/>
                <a:gd name="connsiteX4" fmla="*/ 5000 w 10000"/>
                <a:gd name="connsiteY4" fmla="*/ 7327 h 10000"/>
                <a:gd name="connsiteX5" fmla="*/ 8493 w 10000"/>
                <a:gd name="connsiteY5" fmla="*/ 6187 h 10000"/>
                <a:gd name="connsiteX6" fmla="*/ 9874 w 10000"/>
                <a:gd name="connsiteY6" fmla="*/ 3662 h 10000"/>
                <a:gd name="connsiteX7" fmla="*/ 8493 w 10000"/>
                <a:gd name="connsiteY7" fmla="*/ 1139 h 10000"/>
                <a:gd name="connsiteX8" fmla="*/ 5000 w 10000"/>
                <a:gd name="connsiteY8" fmla="*/ 0 h 10000"/>
                <a:gd name="connsiteX9" fmla="*/ 6 w 10000"/>
                <a:gd name="connsiteY9" fmla="*/ 4619 h 10000"/>
                <a:gd name="connsiteX10" fmla="*/ 6 w 10000"/>
                <a:gd name="connsiteY10" fmla="*/ 6063 h 10000"/>
                <a:gd name="connsiteX11" fmla="*/ 5005 w 10000"/>
                <a:gd name="connsiteY11" fmla="*/ 10000 h 10000"/>
                <a:gd name="connsiteX12" fmla="*/ 10000 w 10000"/>
                <a:gd name="connsiteY12" fmla="*/ 6063 h 10000"/>
                <a:gd name="connsiteX13" fmla="*/ 10000 w 10000"/>
                <a:gd name="connsiteY13" fmla="*/ 4619 h 10000"/>
                <a:gd name="connsiteX14" fmla="*/ 8579 w 10000"/>
                <a:gd name="connsiteY14" fmla="*/ 6706 h 10000"/>
                <a:gd name="connsiteX15" fmla="*/ 5003 w 10000"/>
                <a:gd name="connsiteY15" fmla="*/ 7873 h 10000"/>
                <a:gd name="connsiteX16" fmla="*/ 1426 w 10000"/>
                <a:gd name="connsiteY16" fmla="*/ 6706 h 10000"/>
                <a:gd name="connsiteX17" fmla="*/ 6 w 10000"/>
                <a:gd name="connsiteY17" fmla="*/ 4619 h 10000"/>
                <a:gd name="connsiteX18" fmla="*/ 0 w 10000"/>
                <a:gd name="connsiteY18" fmla="*/ 7505 h 10000"/>
                <a:gd name="connsiteX19" fmla="*/ 0 w 10000"/>
                <a:gd name="connsiteY19" fmla="*/ 8493 h 10000"/>
                <a:gd name="connsiteX20" fmla="*/ 10000 w 10000"/>
                <a:gd name="connsiteY20" fmla="*/ 8493 h 10000"/>
                <a:gd name="connsiteX21" fmla="*/ 8619 w 10000"/>
                <a:gd name="connsiteY21" fmla="*/ 9376 h 10000"/>
                <a:gd name="connsiteX22" fmla="*/ 1381 w 10000"/>
                <a:gd name="connsiteY22" fmla="*/ 9376 h 10000"/>
                <a:gd name="connsiteX23" fmla="*/ 233 w 10000"/>
                <a:gd name="connsiteY23" fmla="*/ 8024 h 10000"/>
                <a:gd name="connsiteX24" fmla="*/ 0 w 10000"/>
                <a:gd name="connsiteY24" fmla="*/ 7505 h 10000"/>
                <a:gd name="connsiteX0" fmla="*/ 5000 w 10000"/>
                <a:gd name="connsiteY0" fmla="*/ 0 h 10000"/>
                <a:gd name="connsiteX1" fmla="*/ 1507 w 10000"/>
                <a:gd name="connsiteY1" fmla="*/ 1139 h 10000"/>
                <a:gd name="connsiteX2" fmla="*/ 126 w 10000"/>
                <a:gd name="connsiteY2" fmla="*/ 3662 h 10000"/>
                <a:gd name="connsiteX3" fmla="*/ 1507 w 10000"/>
                <a:gd name="connsiteY3" fmla="*/ 6187 h 10000"/>
                <a:gd name="connsiteX4" fmla="*/ 5000 w 10000"/>
                <a:gd name="connsiteY4" fmla="*/ 7327 h 10000"/>
                <a:gd name="connsiteX5" fmla="*/ 8493 w 10000"/>
                <a:gd name="connsiteY5" fmla="*/ 6187 h 10000"/>
                <a:gd name="connsiteX6" fmla="*/ 9874 w 10000"/>
                <a:gd name="connsiteY6" fmla="*/ 3662 h 10000"/>
                <a:gd name="connsiteX7" fmla="*/ 8493 w 10000"/>
                <a:gd name="connsiteY7" fmla="*/ 1139 h 10000"/>
                <a:gd name="connsiteX8" fmla="*/ 5000 w 10000"/>
                <a:gd name="connsiteY8" fmla="*/ 0 h 10000"/>
                <a:gd name="connsiteX9" fmla="*/ 6 w 10000"/>
                <a:gd name="connsiteY9" fmla="*/ 4619 h 10000"/>
                <a:gd name="connsiteX10" fmla="*/ 6 w 10000"/>
                <a:gd name="connsiteY10" fmla="*/ 6063 h 10000"/>
                <a:gd name="connsiteX11" fmla="*/ 5005 w 10000"/>
                <a:gd name="connsiteY11" fmla="*/ 10000 h 10000"/>
                <a:gd name="connsiteX12" fmla="*/ 10000 w 10000"/>
                <a:gd name="connsiteY12" fmla="*/ 6063 h 10000"/>
                <a:gd name="connsiteX13" fmla="*/ 10000 w 10000"/>
                <a:gd name="connsiteY13" fmla="*/ 4619 h 10000"/>
                <a:gd name="connsiteX14" fmla="*/ 8579 w 10000"/>
                <a:gd name="connsiteY14" fmla="*/ 6706 h 10000"/>
                <a:gd name="connsiteX15" fmla="*/ 5003 w 10000"/>
                <a:gd name="connsiteY15" fmla="*/ 7873 h 10000"/>
                <a:gd name="connsiteX16" fmla="*/ 1426 w 10000"/>
                <a:gd name="connsiteY16" fmla="*/ 6706 h 10000"/>
                <a:gd name="connsiteX17" fmla="*/ 6 w 10000"/>
                <a:gd name="connsiteY17" fmla="*/ 4619 h 10000"/>
                <a:gd name="connsiteX18" fmla="*/ 0 w 10000"/>
                <a:gd name="connsiteY18" fmla="*/ 7505 h 10000"/>
                <a:gd name="connsiteX19" fmla="*/ 0 w 10000"/>
                <a:gd name="connsiteY19" fmla="*/ 8493 h 10000"/>
                <a:gd name="connsiteX20" fmla="*/ 10000 w 10000"/>
                <a:gd name="connsiteY20" fmla="*/ 8493 h 10000"/>
                <a:gd name="connsiteX21" fmla="*/ 1381 w 10000"/>
                <a:gd name="connsiteY21" fmla="*/ 9376 h 10000"/>
                <a:gd name="connsiteX22" fmla="*/ 233 w 10000"/>
                <a:gd name="connsiteY22" fmla="*/ 8024 h 10000"/>
                <a:gd name="connsiteX23" fmla="*/ 0 w 10000"/>
                <a:gd name="connsiteY23" fmla="*/ 7505 h 10000"/>
                <a:gd name="connsiteX0" fmla="*/ 5000 w 10000"/>
                <a:gd name="connsiteY0" fmla="*/ 0 h 10000"/>
                <a:gd name="connsiteX1" fmla="*/ 1507 w 10000"/>
                <a:gd name="connsiteY1" fmla="*/ 1139 h 10000"/>
                <a:gd name="connsiteX2" fmla="*/ 126 w 10000"/>
                <a:gd name="connsiteY2" fmla="*/ 3662 h 10000"/>
                <a:gd name="connsiteX3" fmla="*/ 1507 w 10000"/>
                <a:gd name="connsiteY3" fmla="*/ 6187 h 10000"/>
                <a:gd name="connsiteX4" fmla="*/ 5000 w 10000"/>
                <a:gd name="connsiteY4" fmla="*/ 7327 h 10000"/>
                <a:gd name="connsiteX5" fmla="*/ 8493 w 10000"/>
                <a:gd name="connsiteY5" fmla="*/ 6187 h 10000"/>
                <a:gd name="connsiteX6" fmla="*/ 9874 w 10000"/>
                <a:gd name="connsiteY6" fmla="*/ 3662 h 10000"/>
                <a:gd name="connsiteX7" fmla="*/ 8493 w 10000"/>
                <a:gd name="connsiteY7" fmla="*/ 1139 h 10000"/>
                <a:gd name="connsiteX8" fmla="*/ 5000 w 10000"/>
                <a:gd name="connsiteY8" fmla="*/ 0 h 10000"/>
                <a:gd name="connsiteX9" fmla="*/ 6 w 10000"/>
                <a:gd name="connsiteY9" fmla="*/ 4619 h 10000"/>
                <a:gd name="connsiteX10" fmla="*/ 6 w 10000"/>
                <a:gd name="connsiteY10" fmla="*/ 6063 h 10000"/>
                <a:gd name="connsiteX11" fmla="*/ 5005 w 10000"/>
                <a:gd name="connsiteY11" fmla="*/ 10000 h 10000"/>
                <a:gd name="connsiteX12" fmla="*/ 10000 w 10000"/>
                <a:gd name="connsiteY12" fmla="*/ 6063 h 10000"/>
                <a:gd name="connsiteX13" fmla="*/ 10000 w 10000"/>
                <a:gd name="connsiteY13" fmla="*/ 4619 h 10000"/>
                <a:gd name="connsiteX14" fmla="*/ 8579 w 10000"/>
                <a:gd name="connsiteY14" fmla="*/ 6706 h 10000"/>
                <a:gd name="connsiteX15" fmla="*/ 5003 w 10000"/>
                <a:gd name="connsiteY15" fmla="*/ 7873 h 10000"/>
                <a:gd name="connsiteX16" fmla="*/ 1426 w 10000"/>
                <a:gd name="connsiteY16" fmla="*/ 6706 h 10000"/>
                <a:gd name="connsiteX17" fmla="*/ 6 w 10000"/>
                <a:gd name="connsiteY17" fmla="*/ 4619 h 10000"/>
                <a:gd name="connsiteX18" fmla="*/ 0 w 10000"/>
                <a:gd name="connsiteY18" fmla="*/ 7505 h 10000"/>
                <a:gd name="connsiteX19" fmla="*/ 0 w 10000"/>
                <a:gd name="connsiteY19" fmla="*/ 8493 h 10000"/>
                <a:gd name="connsiteX20" fmla="*/ 1381 w 10000"/>
                <a:gd name="connsiteY20" fmla="*/ 9376 h 10000"/>
                <a:gd name="connsiteX21" fmla="*/ 233 w 10000"/>
                <a:gd name="connsiteY21" fmla="*/ 8024 h 10000"/>
                <a:gd name="connsiteX22" fmla="*/ 0 w 10000"/>
                <a:gd name="connsiteY22" fmla="*/ 7505 h 10000"/>
                <a:gd name="connsiteX0" fmla="*/ 5000 w 10000"/>
                <a:gd name="connsiteY0" fmla="*/ 0 h 10000"/>
                <a:gd name="connsiteX1" fmla="*/ 1507 w 10000"/>
                <a:gd name="connsiteY1" fmla="*/ 1139 h 10000"/>
                <a:gd name="connsiteX2" fmla="*/ 126 w 10000"/>
                <a:gd name="connsiteY2" fmla="*/ 3662 h 10000"/>
                <a:gd name="connsiteX3" fmla="*/ 1507 w 10000"/>
                <a:gd name="connsiteY3" fmla="*/ 6187 h 10000"/>
                <a:gd name="connsiteX4" fmla="*/ 5000 w 10000"/>
                <a:gd name="connsiteY4" fmla="*/ 7327 h 10000"/>
                <a:gd name="connsiteX5" fmla="*/ 8493 w 10000"/>
                <a:gd name="connsiteY5" fmla="*/ 6187 h 10000"/>
                <a:gd name="connsiteX6" fmla="*/ 9874 w 10000"/>
                <a:gd name="connsiteY6" fmla="*/ 3662 h 10000"/>
                <a:gd name="connsiteX7" fmla="*/ 8493 w 10000"/>
                <a:gd name="connsiteY7" fmla="*/ 1139 h 10000"/>
                <a:gd name="connsiteX8" fmla="*/ 5000 w 10000"/>
                <a:gd name="connsiteY8" fmla="*/ 0 h 10000"/>
                <a:gd name="connsiteX9" fmla="*/ 6 w 10000"/>
                <a:gd name="connsiteY9" fmla="*/ 4619 h 10000"/>
                <a:gd name="connsiteX10" fmla="*/ 6 w 10000"/>
                <a:gd name="connsiteY10" fmla="*/ 6063 h 10000"/>
                <a:gd name="connsiteX11" fmla="*/ 5005 w 10000"/>
                <a:gd name="connsiteY11" fmla="*/ 10000 h 10000"/>
                <a:gd name="connsiteX12" fmla="*/ 10000 w 10000"/>
                <a:gd name="connsiteY12" fmla="*/ 6063 h 10000"/>
                <a:gd name="connsiteX13" fmla="*/ 10000 w 10000"/>
                <a:gd name="connsiteY13" fmla="*/ 4619 h 10000"/>
                <a:gd name="connsiteX14" fmla="*/ 8579 w 10000"/>
                <a:gd name="connsiteY14" fmla="*/ 6706 h 10000"/>
                <a:gd name="connsiteX15" fmla="*/ 5003 w 10000"/>
                <a:gd name="connsiteY15" fmla="*/ 7873 h 10000"/>
                <a:gd name="connsiteX16" fmla="*/ 1426 w 10000"/>
                <a:gd name="connsiteY16" fmla="*/ 6706 h 10000"/>
                <a:gd name="connsiteX17" fmla="*/ 6 w 10000"/>
                <a:gd name="connsiteY17" fmla="*/ 4619 h 10000"/>
                <a:gd name="connsiteX18" fmla="*/ 0 w 10000"/>
                <a:gd name="connsiteY18" fmla="*/ 7505 h 10000"/>
                <a:gd name="connsiteX19" fmla="*/ 0 w 10000"/>
                <a:gd name="connsiteY19" fmla="*/ 8493 h 10000"/>
                <a:gd name="connsiteX20" fmla="*/ 233 w 10000"/>
                <a:gd name="connsiteY20" fmla="*/ 8024 h 10000"/>
                <a:gd name="connsiteX21" fmla="*/ 0 w 10000"/>
                <a:gd name="connsiteY21" fmla="*/ 7505 h 10000"/>
                <a:gd name="connsiteX0" fmla="*/ 5000 w 10000"/>
                <a:gd name="connsiteY0" fmla="*/ 0 h 10000"/>
                <a:gd name="connsiteX1" fmla="*/ 1507 w 10000"/>
                <a:gd name="connsiteY1" fmla="*/ 1139 h 10000"/>
                <a:gd name="connsiteX2" fmla="*/ 126 w 10000"/>
                <a:gd name="connsiteY2" fmla="*/ 3662 h 10000"/>
                <a:gd name="connsiteX3" fmla="*/ 1507 w 10000"/>
                <a:gd name="connsiteY3" fmla="*/ 6187 h 10000"/>
                <a:gd name="connsiteX4" fmla="*/ 5000 w 10000"/>
                <a:gd name="connsiteY4" fmla="*/ 7327 h 10000"/>
                <a:gd name="connsiteX5" fmla="*/ 8493 w 10000"/>
                <a:gd name="connsiteY5" fmla="*/ 6187 h 10000"/>
                <a:gd name="connsiteX6" fmla="*/ 9874 w 10000"/>
                <a:gd name="connsiteY6" fmla="*/ 3662 h 10000"/>
                <a:gd name="connsiteX7" fmla="*/ 8493 w 10000"/>
                <a:gd name="connsiteY7" fmla="*/ 1139 h 10000"/>
                <a:gd name="connsiteX8" fmla="*/ 5000 w 10000"/>
                <a:gd name="connsiteY8" fmla="*/ 0 h 10000"/>
                <a:gd name="connsiteX9" fmla="*/ 6 w 10000"/>
                <a:gd name="connsiteY9" fmla="*/ 4619 h 10000"/>
                <a:gd name="connsiteX10" fmla="*/ 6 w 10000"/>
                <a:gd name="connsiteY10" fmla="*/ 6063 h 10000"/>
                <a:gd name="connsiteX11" fmla="*/ 5005 w 10000"/>
                <a:gd name="connsiteY11" fmla="*/ 10000 h 10000"/>
                <a:gd name="connsiteX12" fmla="*/ 10000 w 10000"/>
                <a:gd name="connsiteY12" fmla="*/ 6063 h 10000"/>
                <a:gd name="connsiteX13" fmla="*/ 10000 w 10000"/>
                <a:gd name="connsiteY13" fmla="*/ 4619 h 10000"/>
                <a:gd name="connsiteX14" fmla="*/ 8579 w 10000"/>
                <a:gd name="connsiteY14" fmla="*/ 6706 h 10000"/>
                <a:gd name="connsiteX15" fmla="*/ 5003 w 10000"/>
                <a:gd name="connsiteY15" fmla="*/ 7873 h 10000"/>
                <a:gd name="connsiteX16" fmla="*/ 1426 w 10000"/>
                <a:gd name="connsiteY16" fmla="*/ 6706 h 10000"/>
                <a:gd name="connsiteX17" fmla="*/ 6 w 10000"/>
                <a:gd name="connsiteY17" fmla="*/ 4619 h 10000"/>
                <a:gd name="connsiteX18" fmla="*/ 0 w 10000"/>
                <a:gd name="connsiteY18" fmla="*/ 7505 h 10000"/>
                <a:gd name="connsiteX19" fmla="*/ 0 w 10000"/>
                <a:gd name="connsiteY19" fmla="*/ 8493 h 10000"/>
                <a:gd name="connsiteX20" fmla="*/ 0 w 10000"/>
                <a:gd name="connsiteY20" fmla="*/ 7505 h 10000"/>
                <a:gd name="connsiteX0" fmla="*/ 4994 w 9994"/>
                <a:gd name="connsiteY0" fmla="*/ 0 h 10000"/>
                <a:gd name="connsiteX1" fmla="*/ 1501 w 9994"/>
                <a:gd name="connsiteY1" fmla="*/ 1139 h 10000"/>
                <a:gd name="connsiteX2" fmla="*/ 120 w 9994"/>
                <a:gd name="connsiteY2" fmla="*/ 3662 h 10000"/>
                <a:gd name="connsiteX3" fmla="*/ 1501 w 9994"/>
                <a:gd name="connsiteY3" fmla="*/ 6187 h 10000"/>
                <a:gd name="connsiteX4" fmla="*/ 4994 w 9994"/>
                <a:gd name="connsiteY4" fmla="*/ 7327 h 10000"/>
                <a:gd name="connsiteX5" fmla="*/ 8487 w 9994"/>
                <a:gd name="connsiteY5" fmla="*/ 6187 h 10000"/>
                <a:gd name="connsiteX6" fmla="*/ 9868 w 9994"/>
                <a:gd name="connsiteY6" fmla="*/ 3662 h 10000"/>
                <a:gd name="connsiteX7" fmla="*/ 8487 w 9994"/>
                <a:gd name="connsiteY7" fmla="*/ 1139 h 10000"/>
                <a:gd name="connsiteX8" fmla="*/ 4994 w 9994"/>
                <a:gd name="connsiteY8" fmla="*/ 0 h 10000"/>
                <a:gd name="connsiteX9" fmla="*/ 0 w 9994"/>
                <a:gd name="connsiteY9" fmla="*/ 4619 h 10000"/>
                <a:gd name="connsiteX10" fmla="*/ 0 w 9994"/>
                <a:gd name="connsiteY10" fmla="*/ 6063 h 10000"/>
                <a:gd name="connsiteX11" fmla="*/ 4999 w 9994"/>
                <a:gd name="connsiteY11" fmla="*/ 10000 h 10000"/>
                <a:gd name="connsiteX12" fmla="*/ 9994 w 9994"/>
                <a:gd name="connsiteY12" fmla="*/ 6063 h 10000"/>
                <a:gd name="connsiteX13" fmla="*/ 9994 w 9994"/>
                <a:gd name="connsiteY13" fmla="*/ 4619 h 10000"/>
                <a:gd name="connsiteX14" fmla="*/ 8573 w 9994"/>
                <a:gd name="connsiteY14" fmla="*/ 6706 h 10000"/>
                <a:gd name="connsiteX15" fmla="*/ 4997 w 9994"/>
                <a:gd name="connsiteY15" fmla="*/ 7873 h 10000"/>
                <a:gd name="connsiteX16" fmla="*/ 1420 w 9994"/>
                <a:gd name="connsiteY16" fmla="*/ 6706 h 10000"/>
                <a:gd name="connsiteX17" fmla="*/ 0 w 9994"/>
                <a:gd name="connsiteY17" fmla="*/ 4619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994" h="10000" extrusionOk="0">
                  <a:moveTo>
                    <a:pt x="4994" y="0"/>
                  </a:moveTo>
                  <a:cubicBezTo>
                    <a:pt x="3674" y="0"/>
                    <a:pt x="2432" y="402"/>
                    <a:pt x="1501" y="1139"/>
                  </a:cubicBezTo>
                  <a:cubicBezTo>
                    <a:pt x="624" y="1832"/>
                    <a:pt x="120" y="2753"/>
                    <a:pt x="120" y="3662"/>
                  </a:cubicBezTo>
                  <a:cubicBezTo>
                    <a:pt x="120" y="4572"/>
                    <a:pt x="624" y="5495"/>
                    <a:pt x="1501" y="6187"/>
                  </a:cubicBezTo>
                  <a:cubicBezTo>
                    <a:pt x="2432" y="6919"/>
                    <a:pt x="3674" y="7327"/>
                    <a:pt x="4994" y="7327"/>
                  </a:cubicBezTo>
                  <a:cubicBezTo>
                    <a:pt x="6314" y="7327"/>
                    <a:pt x="7556" y="6924"/>
                    <a:pt x="8487" y="6187"/>
                  </a:cubicBezTo>
                  <a:cubicBezTo>
                    <a:pt x="9364" y="5495"/>
                    <a:pt x="9868" y="4572"/>
                    <a:pt x="9868" y="3662"/>
                  </a:cubicBezTo>
                  <a:cubicBezTo>
                    <a:pt x="9868" y="2753"/>
                    <a:pt x="9364" y="1832"/>
                    <a:pt x="8487" y="1139"/>
                  </a:cubicBezTo>
                  <a:cubicBezTo>
                    <a:pt x="7556" y="408"/>
                    <a:pt x="6314" y="0"/>
                    <a:pt x="4994" y="0"/>
                  </a:cubicBezTo>
                  <a:close/>
                  <a:moveTo>
                    <a:pt x="0" y="4619"/>
                  </a:moveTo>
                  <a:lnTo>
                    <a:pt x="0" y="6063"/>
                  </a:lnTo>
                  <a:cubicBezTo>
                    <a:pt x="0" y="8236"/>
                    <a:pt x="2238" y="10000"/>
                    <a:pt x="4999" y="10000"/>
                  </a:cubicBezTo>
                  <a:cubicBezTo>
                    <a:pt x="7761" y="10000"/>
                    <a:pt x="9994" y="8242"/>
                    <a:pt x="9994" y="6063"/>
                  </a:cubicBezTo>
                  <a:lnTo>
                    <a:pt x="9994" y="4619"/>
                  </a:lnTo>
                  <a:cubicBezTo>
                    <a:pt x="9779" y="5417"/>
                    <a:pt x="9294" y="6142"/>
                    <a:pt x="8573" y="6706"/>
                  </a:cubicBezTo>
                  <a:cubicBezTo>
                    <a:pt x="7614" y="7460"/>
                    <a:pt x="6345" y="7873"/>
                    <a:pt x="4997" y="7873"/>
                  </a:cubicBezTo>
                  <a:cubicBezTo>
                    <a:pt x="3649" y="7873"/>
                    <a:pt x="2376" y="7460"/>
                    <a:pt x="1420" y="6706"/>
                  </a:cubicBezTo>
                  <a:cubicBezTo>
                    <a:pt x="700" y="6136"/>
                    <a:pt x="214" y="5417"/>
                    <a:pt x="0" y="4619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2F5A5FA-CC1C-480C-86E3-B8D54B4DF8DA}"/>
              </a:ext>
            </a:extLst>
          </p:cNvPr>
          <p:cNvGrpSpPr/>
          <p:nvPr/>
        </p:nvGrpSpPr>
        <p:grpSpPr>
          <a:xfrm>
            <a:off x="724628" y="1816461"/>
            <a:ext cx="1780805" cy="506447"/>
            <a:chOff x="724628" y="1673582"/>
            <a:chExt cx="1780805" cy="506447"/>
          </a:xfrm>
        </p:grpSpPr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7C4704AD-F67C-4B3C-9A6E-ADE8AEA89285}"/>
                </a:ext>
              </a:extLst>
            </p:cNvPr>
            <p:cNvSpPr txBox="1"/>
            <p:nvPr/>
          </p:nvSpPr>
          <p:spPr>
            <a:xfrm>
              <a:off x="1033251" y="1673582"/>
              <a:ext cx="12333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FF7400"/>
                  </a:solidFill>
                  <a:latin typeface="Titillium Web" panose="020B0604020202020204" charset="0"/>
                </a:rPr>
                <a:t>28 </a:t>
              </a:r>
              <a:r>
                <a:rPr lang="en-GB" sz="1600" dirty="0">
                  <a:solidFill>
                    <a:srgbClr val="FF7400"/>
                  </a:solidFill>
                  <a:latin typeface="Titillium Web" panose="020B0604020202020204" charset="0"/>
                </a:rPr>
                <a:t>HOURS</a:t>
              </a:r>
              <a:endParaRPr lang="en-GB" dirty="0">
                <a:solidFill>
                  <a:srgbClr val="FF7400"/>
                </a:solidFill>
                <a:latin typeface="Titillium Web" panose="020B0604020202020204" charset="0"/>
              </a:endParaRPr>
            </a:p>
          </p:txBody>
        </p:sp>
        <p:sp>
          <p:nvSpPr>
            <p:cNvPr id="186" name="Hourglass">
              <a:extLst>
                <a:ext uri="{FF2B5EF4-FFF2-40B4-BE49-F238E27FC236}">
                  <a16:creationId xmlns:a16="http://schemas.microsoft.com/office/drawing/2014/main" id="{E06512EC-64EE-47E3-BB4C-475BEFA1541F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724628" y="1762022"/>
              <a:ext cx="219320" cy="344791"/>
            </a:xfrm>
            <a:custGeom>
              <a:avLst/>
              <a:gdLst>
                <a:gd name="connsiteX0" fmla="*/ 898 w 21600"/>
                <a:gd name="connsiteY0" fmla="*/ 0 h 21600"/>
                <a:gd name="connsiteX1" fmla="*/ 0 w 21600"/>
                <a:gd name="connsiteY1" fmla="*/ 537 h 21600"/>
                <a:gd name="connsiteX2" fmla="*/ 0 w 21600"/>
                <a:gd name="connsiteY2" fmla="*/ 901 h 21600"/>
                <a:gd name="connsiteX3" fmla="*/ 898 w 21600"/>
                <a:gd name="connsiteY3" fmla="*/ 1438 h 21600"/>
                <a:gd name="connsiteX4" fmla="*/ 20702 w 21600"/>
                <a:gd name="connsiteY4" fmla="*/ 1438 h 21600"/>
                <a:gd name="connsiteX5" fmla="*/ 21600 w 21600"/>
                <a:gd name="connsiteY5" fmla="*/ 901 h 21600"/>
                <a:gd name="connsiteX6" fmla="*/ 21600 w 21600"/>
                <a:gd name="connsiteY6" fmla="*/ 537 h 21600"/>
                <a:gd name="connsiteX7" fmla="*/ 20702 w 21600"/>
                <a:gd name="connsiteY7" fmla="*/ 0 h 21600"/>
                <a:gd name="connsiteX8" fmla="*/ 898 w 21600"/>
                <a:gd name="connsiteY8" fmla="*/ 0 h 21600"/>
                <a:gd name="connsiteX9" fmla="*/ 2670 w 21600"/>
                <a:gd name="connsiteY9" fmla="*/ 2035 h 21600"/>
                <a:gd name="connsiteX10" fmla="*/ 1734 w 21600"/>
                <a:gd name="connsiteY10" fmla="*/ 2499 h 21600"/>
                <a:gd name="connsiteX11" fmla="*/ 7600 w 21600"/>
                <a:gd name="connsiteY11" fmla="*/ 10445 h 21600"/>
                <a:gd name="connsiteX12" fmla="*/ 7609 w 21600"/>
                <a:gd name="connsiteY12" fmla="*/ 10452 h 21600"/>
                <a:gd name="connsiteX13" fmla="*/ 7652 w 21600"/>
                <a:gd name="connsiteY13" fmla="*/ 10509 h 21600"/>
                <a:gd name="connsiteX14" fmla="*/ 7657 w 21600"/>
                <a:gd name="connsiteY14" fmla="*/ 10516 h 21600"/>
                <a:gd name="connsiteX15" fmla="*/ 7739 w 21600"/>
                <a:gd name="connsiteY15" fmla="*/ 10800 h 21600"/>
                <a:gd name="connsiteX16" fmla="*/ 7657 w 21600"/>
                <a:gd name="connsiteY16" fmla="*/ 11084 h 21600"/>
                <a:gd name="connsiteX17" fmla="*/ 7654 w 21600"/>
                <a:gd name="connsiteY17" fmla="*/ 11089 h 21600"/>
                <a:gd name="connsiteX18" fmla="*/ 7609 w 21600"/>
                <a:gd name="connsiteY18" fmla="*/ 11148 h 21600"/>
                <a:gd name="connsiteX19" fmla="*/ 7603 w 21600"/>
                <a:gd name="connsiteY19" fmla="*/ 11153 h 21600"/>
                <a:gd name="connsiteX20" fmla="*/ 1734 w 21600"/>
                <a:gd name="connsiteY20" fmla="*/ 19102 h 21600"/>
                <a:gd name="connsiteX21" fmla="*/ 2670 w 21600"/>
                <a:gd name="connsiteY21" fmla="*/ 19565 h 21600"/>
                <a:gd name="connsiteX22" fmla="*/ 18930 w 21600"/>
                <a:gd name="connsiteY22" fmla="*/ 19565 h 21600"/>
                <a:gd name="connsiteX23" fmla="*/ 19866 w 21600"/>
                <a:gd name="connsiteY23" fmla="*/ 19102 h 21600"/>
                <a:gd name="connsiteX24" fmla="*/ 13997 w 21600"/>
                <a:gd name="connsiteY24" fmla="*/ 11155 h 21600"/>
                <a:gd name="connsiteX25" fmla="*/ 13991 w 21600"/>
                <a:gd name="connsiteY25" fmla="*/ 11148 h 21600"/>
                <a:gd name="connsiteX26" fmla="*/ 13948 w 21600"/>
                <a:gd name="connsiteY26" fmla="*/ 11092 h 21600"/>
                <a:gd name="connsiteX27" fmla="*/ 13943 w 21600"/>
                <a:gd name="connsiteY27" fmla="*/ 11084 h 21600"/>
                <a:gd name="connsiteX28" fmla="*/ 13861 w 21600"/>
                <a:gd name="connsiteY28" fmla="*/ 10802 h 21600"/>
                <a:gd name="connsiteX29" fmla="*/ 13943 w 21600"/>
                <a:gd name="connsiteY29" fmla="*/ 10518 h 21600"/>
                <a:gd name="connsiteX30" fmla="*/ 13946 w 21600"/>
                <a:gd name="connsiteY30" fmla="*/ 10511 h 21600"/>
                <a:gd name="connsiteX31" fmla="*/ 13991 w 21600"/>
                <a:gd name="connsiteY31" fmla="*/ 10452 h 21600"/>
                <a:gd name="connsiteX32" fmla="*/ 13997 w 21600"/>
                <a:gd name="connsiteY32" fmla="*/ 10447 h 21600"/>
                <a:gd name="connsiteX33" fmla="*/ 19866 w 21600"/>
                <a:gd name="connsiteY33" fmla="*/ 2499 h 21600"/>
                <a:gd name="connsiteX34" fmla="*/ 18930 w 21600"/>
                <a:gd name="connsiteY34" fmla="*/ 2035 h 21600"/>
                <a:gd name="connsiteX35" fmla="*/ 2670 w 21600"/>
                <a:gd name="connsiteY35" fmla="*/ 2035 h 21600"/>
                <a:gd name="connsiteX36" fmla="*/ 3562 w 21600"/>
                <a:gd name="connsiteY36" fmla="*/ 3170 h 21600"/>
                <a:gd name="connsiteX37" fmla="*/ 18038 w 21600"/>
                <a:gd name="connsiteY37" fmla="*/ 3170 h 21600"/>
                <a:gd name="connsiteX38" fmla="*/ 17658 w 21600"/>
                <a:gd name="connsiteY38" fmla="*/ 4738 h 21600"/>
                <a:gd name="connsiteX39" fmla="*/ 12489 w 21600"/>
                <a:gd name="connsiteY39" fmla="*/ 9742 h 21600"/>
                <a:gd name="connsiteX40" fmla="*/ 12325 w 21600"/>
                <a:gd name="connsiteY40" fmla="*/ 9879 h 21600"/>
                <a:gd name="connsiteX41" fmla="*/ 12180 w 21600"/>
                <a:gd name="connsiteY41" fmla="*/ 10087 h 21600"/>
                <a:gd name="connsiteX42" fmla="*/ 11956 w 21600"/>
                <a:gd name="connsiteY42" fmla="*/ 10759 h 21600"/>
                <a:gd name="connsiteX43" fmla="*/ 11956 w 21600"/>
                <a:gd name="connsiteY43" fmla="*/ 10785 h 21600"/>
                <a:gd name="connsiteX44" fmla="*/ 11956 w 21600"/>
                <a:gd name="connsiteY44" fmla="*/ 10815 h 21600"/>
                <a:gd name="connsiteX45" fmla="*/ 11956 w 21600"/>
                <a:gd name="connsiteY45" fmla="*/ 10837 h 21600"/>
                <a:gd name="connsiteX46" fmla="*/ 12177 w 21600"/>
                <a:gd name="connsiteY46" fmla="*/ 11510 h 21600"/>
                <a:gd name="connsiteX47" fmla="*/ 12325 w 21600"/>
                <a:gd name="connsiteY47" fmla="*/ 11723 h 21600"/>
                <a:gd name="connsiteX48" fmla="*/ 12489 w 21600"/>
                <a:gd name="connsiteY48" fmla="*/ 11858 h 21600"/>
                <a:gd name="connsiteX49" fmla="*/ 17658 w 21600"/>
                <a:gd name="connsiteY49" fmla="*/ 16863 h 21600"/>
                <a:gd name="connsiteX50" fmla="*/ 18038 w 21600"/>
                <a:gd name="connsiteY50" fmla="*/ 18430 h 21600"/>
                <a:gd name="connsiteX51" fmla="*/ 3562 w 21600"/>
                <a:gd name="connsiteY51" fmla="*/ 18430 h 21600"/>
                <a:gd name="connsiteX52" fmla="*/ 3942 w 21600"/>
                <a:gd name="connsiteY52" fmla="*/ 16862 h 21600"/>
                <a:gd name="connsiteX53" fmla="*/ 9111 w 21600"/>
                <a:gd name="connsiteY53" fmla="*/ 11858 h 21600"/>
                <a:gd name="connsiteX54" fmla="*/ 9275 w 21600"/>
                <a:gd name="connsiteY54" fmla="*/ 11721 h 21600"/>
                <a:gd name="connsiteX55" fmla="*/ 9420 w 21600"/>
                <a:gd name="connsiteY55" fmla="*/ 11513 h 21600"/>
                <a:gd name="connsiteX56" fmla="*/ 9644 w 21600"/>
                <a:gd name="connsiteY56" fmla="*/ 10841 h 21600"/>
                <a:gd name="connsiteX57" fmla="*/ 9644 w 21600"/>
                <a:gd name="connsiteY57" fmla="*/ 10815 h 21600"/>
                <a:gd name="connsiteX58" fmla="*/ 9644 w 21600"/>
                <a:gd name="connsiteY58" fmla="*/ 10785 h 21600"/>
                <a:gd name="connsiteX59" fmla="*/ 9644 w 21600"/>
                <a:gd name="connsiteY59" fmla="*/ 10763 h 21600"/>
                <a:gd name="connsiteX60" fmla="*/ 9423 w 21600"/>
                <a:gd name="connsiteY60" fmla="*/ 10090 h 21600"/>
                <a:gd name="connsiteX61" fmla="*/ 9275 w 21600"/>
                <a:gd name="connsiteY61" fmla="*/ 9879 h 21600"/>
                <a:gd name="connsiteX62" fmla="*/ 9111 w 21600"/>
                <a:gd name="connsiteY62" fmla="*/ 9742 h 21600"/>
                <a:gd name="connsiteX63" fmla="*/ 3942 w 21600"/>
                <a:gd name="connsiteY63" fmla="*/ 4738 h 21600"/>
                <a:gd name="connsiteX64" fmla="*/ 3562 w 21600"/>
                <a:gd name="connsiteY64" fmla="*/ 3170 h 21600"/>
                <a:gd name="connsiteX65" fmla="*/ 11307 w 21600"/>
                <a:gd name="connsiteY65" fmla="*/ 12618 h 21600"/>
                <a:gd name="connsiteX66" fmla="*/ 10293 w 21600"/>
                <a:gd name="connsiteY66" fmla="*/ 12618 h 21600"/>
                <a:gd name="connsiteX67" fmla="*/ 10296 w 21600"/>
                <a:gd name="connsiteY67" fmla="*/ 12620 h 21600"/>
                <a:gd name="connsiteX68" fmla="*/ 5665 w 21600"/>
                <a:gd name="connsiteY68" fmla="*/ 17575 h 21600"/>
                <a:gd name="connsiteX69" fmla="*/ 5707 w 21600"/>
                <a:gd name="connsiteY69" fmla="*/ 17678 h 21600"/>
                <a:gd name="connsiteX70" fmla="*/ 15892 w 21600"/>
                <a:gd name="connsiteY70" fmla="*/ 17678 h 21600"/>
                <a:gd name="connsiteX71" fmla="*/ 15935 w 21600"/>
                <a:gd name="connsiteY71" fmla="*/ 17575 h 21600"/>
                <a:gd name="connsiteX72" fmla="*/ 11304 w 21600"/>
                <a:gd name="connsiteY72" fmla="*/ 12620 h 21600"/>
                <a:gd name="connsiteX73" fmla="*/ 11307 w 21600"/>
                <a:gd name="connsiteY73" fmla="*/ 12618 h 21600"/>
                <a:gd name="connsiteX74" fmla="*/ 898 w 21600"/>
                <a:gd name="connsiteY74" fmla="*/ 20164 h 21600"/>
                <a:gd name="connsiteX75" fmla="*/ 0 w 21600"/>
                <a:gd name="connsiteY75" fmla="*/ 20699 h 21600"/>
                <a:gd name="connsiteX76" fmla="*/ 0 w 21600"/>
                <a:gd name="connsiteY76" fmla="*/ 21064 h 21600"/>
                <a:gd name="connsiteX77" fmla="*/ 898 w 21600"/>
                <a:gd name="connsiteY77" fmla="*/ 21600 h 21600"/>
                <a:gd name="connsiteX78" fmla="*/ 20702 w 21600"/>
                <a:gd name="connsiteY78" fmla="*/ 21600 h 21600"/>
                <a:gd name="connsiteX79" fmla="*/ 21600 w 21600"/>
                <a:gd name="connsiteY79" fmla="*/ 21064 h 21600"/>
                <a:gd name="connsiteX80" fmla="*/ 21600 w 21600"/>
                <a:gd name="connsiteY80" fmla="*/ 20699 h 21600"/>
                <a:gd name="connsiteX81" fmla="*/ 20702 w 21600"/>
                <a:gd name="connsiteY81" fmla="*/ 20164 h 21600"/>
                <a:gd name="connsiteX82" fmla="*/ 898 w 21600"/>
                <a:gd name="connsiteY82" fmla="*/ 20164 h 21600"/>
                <a:gd name="connsiteX0" fmla="*/ 898 w 21600"/>
                <a:gd name="connsiteY0" fmla="*/ 0 h 21600"/>
                <a:gd name="connsiteX1" fmla="*/ 0 w 21600"/>
                <a:gd name="connsiteY1" fmla="*/ 537 h 21600"/>
                <a:gd name="connsiteX2" fmla="*/ 0 w 21600"/>
                <a:gd name="connsiteY2" fmla="*/ 901 h 21600"/>
                <a:gd name="connsiteX3" fmla="*/ 898 w 21600"/>
                <a:gd name="connsiteY3" fmla="*/ 1438 h 21600"/>
                <a:gd name="connsiteX4" fmla="*/ 20702 w 21600"/>
                <a:gd name="connsiteY4" fmla="*/ 1438 h 21600"/>
                <a:gd name="connsiteX5" fmla="*/ 21600 w 21600"/>
                <a:gd name="connsiteY5" fmla="*/ 901 h 21600"/>
                <a:gd name="connsiteX6" fmla="*/ 21600 w 21600"/>
                <a:gd name="connsiteY6" fmla="*/ 537 h 21600"/>
                <a:gd name="connsiteX7" fmla="*/ 20702 w 21600"/>
                <a:gd name="connsiteY7" fmla="*/ 0 h 21600"/>
                <a:gd name="connsiteX8" fmla="*/ 898 w 21600"/>
                <a:gd name="connsiteY8" fmla="*/ 0 h 21600"/>
                <a:gd name="connsiteX9" fmla="*/ 2670 w 21600"/>
                <a:gd name="connsiteY9" fmla="*/ 2035 h 21600"/>
                <a:gd name="connsiteX10" fmla="*/ 1734 w 21600"/>
                <a:gd name="connsiteY10" fmla="*/ 2499 h 21600"/>
                <a:gd name="connsiteX11" fmla="*/ 7600 w 21600"/>
                <a:gd name="connsiteY11" fmla="*/ 10445 h 21600"/>
                <a:gd name="connsiteX12" fmla="*/ 7609 w 21600"/>
                <a:gd name="connsiteY12" fmla="*/ 10452 h 21600"/>
                <a:gd name="connsiteX13" fmla="*/ 7652 w 21600"/>
                <a:gd name="connsiteY13" fmla="*/ 10509 h 21600"/>
                <a:gd name="connsiteX14" fmla="*/ 7657 w 21600"/>
                <a:gd name="connsiteY14" fmla="*/ 10516 h 21600"/>
                <a:gd name="connsiteX15" fmla="*/ 7739 w 21600"/>
                <a:gd name="connsiteY15" fmla="*/ 10800 h 21600"/>
                <a:gd name="connsiteX16" fmla="*/ 7657 w 21600"/>
                <a:gd name="connsiteY16" fmla="*/ 11084 h 21600"/>
                <a:gd name="connsiteX17" fmla="*/ 7654 w 21600"/>
                <a:gd name="connsiteY17" fmla="*/ 11089 h 21600"/>
                <a:gd name="connsiteX18" fmla="*/ 7609 w 21600"/>
                <a:gd name="connsiteY18" fmla="*/ 11148 h 21600"/>
                <a:gd name="connsiteX19" fmla="*/ 7603 w 21600"/>
                <a:gd name="connsiteY19" fmla="*/ 11153 h 21600"/>
                <a:gd name="connsiteX20" fmla="*/ 1734 w 21600"/>
                <a:gd name="connsiteY20" fmla="*/ 19102 h 21600"/>
                <a:gd name="connsiteX21" fmla="*/ 2670 w 21600"/>
                <a:gd name="connsiteY21" fmla="*/ 19565 h 21600"/>
                <a:gd name="connsiteX22" fmla="*/ 18930 w 21600"/>
                <a:gd name="connsiteY22" fmla="*/ 19565 h 21600"/>
                <a:gd name="connsiteX23" fmla="*/ 19866 w 21600"/>
                <a:gd name="connsiteY23" fmla="*/ 19102 h 21600"/>
                <a:gd name="connsiteX24" fmla="*/ 13997 w 21600"/>
                <a:gd name="connsiteY24" fmla="*/ 11155 h 21600"/>
                <a:gd name="connsiteX25" fmla="*/ 13991 w 21600"/>
                <a:gd name="connsiteY25" fmla="*/ 11148 h 21600"/>
                <a:gd name="connsiteX26" fmla="*/ 13948 w 21600"/>
                <a:gd name="connsiteY26" fmla="*/ 11092 h 21600"/>
                <a:gd name="connsiteX27" fmla="*/ 13943 w 21600"/>
                <a:gd name="connsiteY27" fmla="*/ 11084 h 21600"/>
                <a:gd name="connsiteX28" fmla="*/ 13861 w 21600"/>
                <a:gd name="connsiteY28" fmla="*/ 10802 h 21600"/>
                <a:gd name="connsiteX29" fmla="*/ 13943 w 21600"/>
                <a:gd name="connsiteY29" fmla="*/ 10518 h 21600"/>
                <a:gd name="connsiteX30" fmla="*/ 13946 w 21600"/>
                <a:gd name="connsiteY30" fmla="*/ 10511 h 21600"/>
                <a:gd name="connsiteX31" fmla="*/ 13991 w 21600"/>
                <a:gd name="connsiteY31" fmla="*/ 10452 h 21600"/>
                <a:gd name="connsiteX32" fmla="*/ 13997 w 21600"/>
                <a:gd name="connsiteY32" fmla="*/ 10447 h 21600"/>
                <a:gd name="connsiteX33" fmla="*/ 19866 w 21600"/>
                <a:gd name="connsiteY33" fmla="*/ 2499 h 21600"/>
                <a:gd name="connsiteX34" fmla="*/ 18930 w 21600"/>
                <a:gd name="connsiteY34" fmla="*/ 2035 h 21600"/>
                <a:gd name="connsiteX35" fmla="*/ 2670 w 21600"/>
                <a:gd name="connsiteY35" fmla="*/ 2035 h 21600"/>
                <a:gd name="connsiteX36" fmla="*/ 3562 w 21600"/>
                <a:gd name="connsiteY36" fmla="*/ 3170 h 21600"/>
                <a:gd name="connsiteX37" fmla="*/ 18038 w 21600"/>
                <a:gd name="connsiteY37" fmla="*/ 3170 h 21600"/>
                <a:gd name="connsiteX38" fmla="*/ 17658 w 21600"/>
                <a:gd name="connsiteY38" fmla="*/ 4738 h 21600"/>
                <a:gd name="connsiteX39" fmla="*/ 12489 w 21600"/>
                <a:gd name="connsiteY39" fmla="*/ 9742 h 21600"/>
                <a:gd name="connsiteX40" fmla="*/ 12325 w 21600"/>
                <a:gd name="connsiteY40" fmla="*/ 9879 h 21600"/>
                <a:gd name="connsiteX41" fmla="*/ 12180 w 21600"/>
                <a:gd name="connsiteY41" fmla="*/ 10087 h 21600"/>
                <a:gd name="connsiteX42" fmla="*/ 11956 w 21600"/>
                <a:gd name="connsiteY42" fmla="*/ 10759 h 21600"/>
                <a:gd name="connsiteX43" fmla="*/ 11956 w 21600"/>
                <a:gd name="connsiteY43" fmla="*/ 10785 h 21600"/>
                <a:gd name="connsiteX44" fmla="*/ 11956 w 21600"/>
                <a:gd name="connsiteY44" fmla="*/ 10815 h 21600"/>
                <a:gd name="connsiteX45" fmla="*/ 11956 w 21600"/>
                <a:gd name="connsiteY45" fmla="*/ 10837 h 21600"/>
                <a:gd name="connsiteX46" fmla="*/ 12177 w 21600"/>
                <a:gd name="connsiteY46" fmla="*/ 11510 h 21600"/>
                <a:gd name="connsiteX47" fmla="*/ 12325 w 21600"/>
                <a:gd name="connsiteY47" fmla="*/ 11723 h 21600"/>
                <a:gd name="connsiteX48" fmla="*/ 12489 w 21600"/>
                <a:gd name="connsiteY48" fmla="*/ 11858 h 21600"/>
                <a:gd name="connsiteX49" fmla="*/ 17658 w 21600"/>
                <a:gd name="connsiteY49" fmla="*/ 16863 h 21600"/>
                <a:gd name="connsiteX50" fmla="*/ 18038 w 21600"/>
                <a:gd name="connsiteY50" fmla="*/ 18430 h 21600"/>
                <a:gd name="connsiteX51" fmla="*/ 3562 w 21600"/>
                <a:gd name="connsiteY51" fmla="*/ 18430 h 21600"/>
                <a:gd name="connsiteX52" fmla="*/ 3942 w 21600"/>
                <a:gd name="connsiteY52" fmla="*/ 16862 h 21600"/>
                <a:gd name="connsiteX53" fmla="*/ 9111 w 21600"/>
                <a:gd name="connsiteY53" fmla="*/ 11858 h 21600"/>
                <a:gd name="connsiteX54" fmla="*/ 9275 w 21600"/>
                <a:gd name="connsiteY54" fmla="*/ 11721 h 21600"/>
                <a:gd name="connsiteX55" fmla="*/ 9420 w 21600"/>
                <a:gd name="connsiteY55" fmla="*/ 11513 h 21600"/>
                <a:gd name="connsiteX56" fmla="*/ 9644 w 21600"/>
                <a:gd name="connsiteY56" fmla="*/ 10841 h 21600"/>
                <a:gd name="connsiteX57" fmla="*/ 9644 w 21600"/>
                <a:gd name="connsiteY57" fmla="*/ 10815 h 21600"/>
                <a:gd name="connsiteX58" fmla="*/ 9644 w 21600"/>
                <a:gd name="connsiteY58" fmla="*/ 10785 h 21600"/>
                <a:gd name="connsiteX59" fmla="*/ 9644 w 21600"/>
                <a:gd name="connsiteY59" fmla="*/ 10763 h 21600"/>
                <a:gd name="connsiteX60" fmla="*/ 9423 w 21600"/>
                <a:gd name="connsiteY60" fmla="*/ 10090 h 21600"/>
                <a:gd name="connsiteX61" fmla="*/ 9275 w 21600"/>
                <a:gd name="connsiteY61" fmla="*/ 9879 h 21600"/>
                <a:gd name="connsiteX62" fmla="*/ 9111 w 21600"/>
                <a:gd name="connsiteY62" fmla="*/ 9742 h 21600"/>
                <a:gd name="connsiteX63" fmla="*/ 3942 w 21600"/>
                <a:gd name="connsiteY63" fmla="*/ 4738 h 21600"/>
                <a:gd name="connsiteX64" fmla="*/ 3562 w 21600"/>
                <a:gd name="connsiteY64" fmla="*/ 3170 h 21600"/>
                <a:gd name="connsiteX65" fmla="*/ 11307 w 21600"/>
                <a:gd name="connsiteY65" fmla="*/ 12618 h 21600"/>
                <a:gd name="connsiteX66" fmla="*/ 10293 w 21600"/>
                <a:gd name="connsiteY66" fmla="*/ 12618 h 21600"/>
                <a:gd name="connsiteX67" fmla="*/ 5665 w 21600"/>
                <a:gd name="connsiteY67" fmla="*/ 17575 h 21600"/>
                <a:gd name="connsiteX68" fmla="*/ 5707 w 21600"/>
                <a:gd name="connsiteY68" fmla="*/ 17678 h 21600"/>
                <a:gd name="connsiteX69" fmla="*/ 15892 w 21600"/>
                <a:gd name="connsiteY69" fmla="*/ 17678 h 21600"/>
                <a:gd name="connsiteX70" fmla="*/ 15935 w 21600"/>
                <a:gd name="connsiteY70" fmla="*/ 17575 h 21600"/>
                <a:gd name="connsiteX71" fmla="*/ 11304 w 21600"/>
                <a:gd name="connsiteY71" fmla="*/ 12620 h 21600"/>
                <a:gd name="connsiteX72" fmla="*/ 11307 w 21600"/>
                <a:gd name="connsiteY72" fmla="*/ 12618 h 21600"/>
                <a:gd name="connsiteX73" fmla="*/ 898 w 21600"/>
                <a:gd name="connsiteY73" fmla="*/ 20164 h 21600"/>
                <a:gd name="connsiteX74" fmla="*/ 0 w 21600"/>
                <a:gd name="connsiteY74" fmla="*/ 20699 h 21600"/>
                <a:gd name="connsiteX75" fmla="*/ 0 w 21600"/>
                <a:gd name="connsiteY75" fmla="*/ 21064 h 21600"/>
                <a:gd name="connsiteX76" fmla="*/ 898 w 21600"/>
                <a:gd name="connsiteY76" fmla="*/ 21600 h 21600"/>
                <a:gd name="connsiteX77" fmla="*/ 20702 w 21600"/>
                <a:gd name="connsiteY77" fmla="*/ 21600 h 21600"/>
                <a:gd name="connsiteX78" fmla="*/ 21600 w 21600"/>
                <a:gd name="connsiteY78" fmla="*/ 21064 h 21600"/>
                <a:gd name="connsiteX79" fmla="*/ 21600 w 21600"/>
                <a:gd name="connsiteY79" fmla="*/ 20699 h 21600"/>
                <a:gd name="connsiteX80" fmla="*/ 20702 w 21600"/>
                <a:gd name="connsiteY80" fmla="*/ 20164 h 21600"/>
                <a:gd name="connsiteX81" fmla="*/ 898 w 21600"/>
                <a:gd name="connsiteY81" fmla="*/ 20164 h 21600"/>
                <a:gd name="connsiteX0" fmla="*/ 898 w 21600"/>
                <a:gd name="connsiteY0" fmla="*/ 0 h 21600"/>
                <a:gd name="connsiteX1" fmla="*/ 0 w 21600"/>
                <a:gd name="connsiteY1" fmla="*/ 537 h 21600"/>
                <a:gd name="connsiteX2" fmla="*/ 0 w 21600"/>
                <a:gd name="connsiteY2" fmla="*/ 901 h 21600"/>
                <a:gd name="connsiteX3" fmla="*/ 898 w 21600"/>
                <a:gd name="connsiteY3" fmla="*/ 1438 h 21600"/>
                <a:gd name="connsiteX4" fmla="*/ 20702 w 21600"/>
                <a:gd name="connsiteY4" fmla="*/ 1438 h 21600"/>
                <a:gd name="connsiteX5" fmla="*/ 21600 w 21600"/>
                <a:gd name="connsiteY5" fmla="*/ 901 h 21600"/>
                <a:gd name="connsiteX6" fmla="*/ 21600 w 21600"/>
                <a:gd name="connsiteY6" fmla="*/ 537 h 21600"/>
                <a:gd name="connsiteX7" fmla="*/ 20702 w 21600"/>
                <a:gd name="connsiteY7" fmla="*/ 0 h 21600"/>
                <a:gd name="connsiteX8" fmla="*/ 898 w 21600"/>
                <a:gd name="connsiteY8" fmla="*/ 0 h 21600"/>
                <a:gd name="connsiteX9" fmla="*/ 2670 w 21600"/>
                <a:gd name="connsiteY9" fmla="*/ 2035 h 21600"/>
                <a:gd name="connsiteX10" fmla="*/ 1734 w 21600"/>
                <a:gd name="connsiteY10" fmla="*/ 2499 h 21600"/>
                <a:gd name="connsiteX11" fmla="*/ 7600 w 21600"/>
                <a:gd name="connsiteY11" fmla="*/ 10445 h 21600"/>
                <a:gd name="connsiteX12" fmla="*/ 7609 w 21600"/>
                <a:gd name="connsiteY12" fmla="*/ 10452 h 21600"/>
                <a:gd name="connsiteX13" fmla="*/ 7652 w 21600"/>
                <a:gd name="connsiteY13" fmla="*/ 10509 h 21600"/>
                <a:gd name="connsiteX14" fmla="*/ 7657 w 21600"/>
                <a:gd name="connsiteY14" fmla="*/ 10516 h 21600"/>
                <a:gd name="connsiteX15" fmla="*/ 7739 w 21600"/>
                <a:gd name="connsiteY15" fmla="*/ 10800 h 21600"/>
                <a:gd name="connsiteX16" fmla="*/ 7657 w 21600"/>
                <a:gd name="connsiteY16" fmla="*/ 11084 h 21600"/>
                <a:gd name="connsiteX17" fmla="*/ 7654 w 21600"/>
                <a:gd name="connsiteY17" fmla="*/ 11089 h 21600"/>
                <a:gd name="connsiteX18" fmla="*/ 7609 w 21600"/>
                <a:gd name="connsiteY18" fmla="*/ 11148 h 21600"/>
                <a:gd name="connsiteX19" fmla="*/ 7603 w 21600"/>
                <a:gd name="connsiteY19" fmla="*/ 11153 h 21600"/>
                <a:gd name="connsiteX20" fmla="*/ 1734 w 21600"/>
                <a:gd name="connsiteY20" fmla="*/ 19102 h 21600"/>
                <a:gd name="connsiteX21" fmla="*/ 2670 w 21600"/>
                <a:gd name="connsiteY21" fmla="*/ 19565 h 21600"/>
                <a:gd name="connsiteX22" fmla="*/ 18930 w 21600"/>
                <a:gd name="connsiteY22" fmla="*/ 19565 h 21600"/>
                <a:gd name="connsiteX23" fmla="*/ 19866 w 21600"/>
                <a:gd name="connsiteY23" fmla="*/ 19102 h 21600"/>
                <a:gd name="connsiteX24" fmla="*/ 13997 w 21600"/>
                <a:gd name="connsiteY24" fmla="*/ 11155 h 21600"/>
                <a:gd name="connsiteX25" fmla="*/ 13991 w 21600"/>
                <a:gd name="connsiteY25" fmla="*/ 11148 h 21600"/>
                <a:gd name="connsiteX26" fmla="*/ 13948 w 21600"/>
                <a:gd name="connsiteY26" fmla="*/ 11092 h 21600"/>
                <a:gd name="connsiteX27" fmla="*/ 13943 w 21600"/>
                <a:gd name="connsiteY27" fmla="*/ 11084 h 21600"/>
                <a:gd name="connsiteX28" fmla="*/ 13861 w 21600"/>
                <a:gd name="connsiteY28" fmla="*/ 10802 h 21600"/>
                <a:gd name="connsiteX29" fmla="*/ 13943 w 21600"/>
                <a:gd name="connsiteY29" fmla="*/ 10518 h 21600"/>
                <a:gd name="connsiteX30" fmla="*/ 13946 w 21600"/>
                <a:gd name="connsiteY30" fmla="*/ 10511 h 21600"/>
                <a:gd name="connsiteX31" fmla="*/ 13991 w 21600"/>
                <a:gd name="connsiteY31" fmla="*/ 10452 h 21600"/>
                <a:gd name="connsiteX32" fmla="*/ 13997 w 21600"/>
                <a:gd name="connsiteY32" fmla="*/ 10447 h 21600"/>
                <a:gd name="connsiteX33" fmla="*/ 19866 w 21600"/>
                <a:gd name="connsiteY33" fmla="*/ 2499 h 21600"/>
                <a:gd name="connsiteX34" fmla="*/ 18930 w 21600"/>
                <a:gd name="connsiteY34" fmla="*/ 2035 h 21600"/>
                <a:gd name="connsiteX35" fmla="*/ 2670 w 21600"/>
                <a:gd name="connsiteY35" fmla="*/ 2035 h 21600"/>
                <a:gd name="connsiteX36" fmla="*/ 3562 w 21600"/>
                <a:gd name="connsiteY36" fmla="*/ 3170 h 21600"/>
                <a:gd name="connsiteX37" fmla="*/ 18038 w 21600"/>
                <a:gd name="connsiteY37" fmla="*/ 3170 h 21600"/>
                <a:gd name="connsiteX38" fmla="*/ 17658 w 21600"/>
                <a:gd name="connsiteY38" fmla="*/ 4738 h 21600"/>
                <a:gd name="connsiteX39" fmla="*/ 12489 w 21600"/>
                <a:gd name="connsiteY39" fmla="*/ 9742 h 21600"/>
                <a:gd name="connsiteX40" fmla="*/ 12325 w 21600"/>
                <a:gd name="connsiteY40" fmla="*/ 9879 h 21600"/>
                <a:gd name="connsiteX41" fmla="*/ 12180 w 21600"/>
                <a:gd name="connsiteY41" fmla="*/ 10087 h 21600"/>
                <a:gd name="connsiteX42" fmla="*/ 11956 w 21600"/>
                <a:gd name="connsiteY42" fmla="*/ 10759 h 21600"/>
                <a:gd name="connsiteX43" fmla="*/ 11956 w 21600"/>
                <a:gd name="connsiteY43" fmla="*/ 10785 h 21600"/>
                <a:gd name="connsiteX44" fmla="*/ 11956 w 21600"/>
                <a:gd name="connsiteY44" fmla="*/ 10815 h 21600"/>
                <a:gd name="connsiteX45" fmla="*/ 11956 w 21600"/>
                <a:gd name="connsiteY45" fmla="*/ 10837 h 21600"/>
                <a:gd name="connsiteX46" fmla="*/ 12177 w 21600"/>
                <a:gd name="connsiteY46" fmla="*/ 11510 h 21600"/>
                <a:gd name="connsiteX47" fmla="*/ 12325 w 21600"/>
                <a:gd name="connsiteY47" fmla="*/ 11723 h 21600"/>
                <a:gd name="connsiteX48" fmla="*/ 12489 w 21600"/>
                <a:gd name="connsiteY48" fmla="*/ 11858 h 21600"/>
                <a:gd name="connsiteX49" fmla="*/ 17658 w 21600"/>
                <a:gd name="connsiteY49" fmla="*/ 16863 h 21600"/>
                <a:gd name="connsiteX50" fmla="*/ 18038 w 21600"/>
                <a:gd name="connsiteY50" fmla="*/ 18430 h 21600"/>
                <a:gd name="connsiteX51" fmla="*/ 3562 w 21600"/>
                <a:gd name="connsiteY51" fmla="*/ 18430 h 21600"/>
                <a:gd name="connsiteX52" fmla="*/ 3942 w 21600"/>
                <a:gd name="connsiteY52" fmla="*/ 16862 h 21600"/>
                <a:gd name="connsiteX53" fmla="*/ 9111 w 21600"/>
                <a:gd name="connsiteY53" fmla="*/ 11858 h 21600"/>
                <a:gd name="connsiteX54" fmla="*/ 9275 w 21600"/>
                <a:gd name="connsiteY54" fmla="*/ 11721 h 21600"/>
                <a:gd name="connsiteX55" fmla="*/ 9420 w 21600"/>
                <a:gd name="connsiteY55" fmla="*/ 11513 h 21600"/>
                <a:gd name="connsiteX56" fmla="*/ 9644 w 21600"/>
                <a:gd name="connsiteY56" fmla="*/ 10841 h 21600"/>
                <a:gd name="connsiteX57" fmla="*/ 9644 w 21600"/>
                <a:gd name="connsiteY57" fmla="*/ 10815 h 21600"/>
                <a:gd name="connsiteX58" fmla="*/ 9644 w 21600"/>
                <a:gd name="connsiteY58" fmla="*/ 10785 h 21600"/>
                <a:gd name="connsiteX59" fmla="*/ 9644 w 21600"/>
                <a:gd name="connsiteY59" fmla="*/ 10763 h 21600"/>
                <a:gd name="connsiteX60" fmla="*/ 9423 w 21600"/>
                <a:gd name="connsiteY60" fmla="*/ 10090 h 21600"/>
                <a:gd name="connsiteX61" fmla="*/ 9275 w 21600"/>
                <a:gd name="connsiteY61" fmla="*/ 9879 h 21600"/>
                <a:gd name="connsiteX62" fmla="*/ 9111 w 21600"/>
                <a:gd name="connsiteY62" fmla="*/ 9742 h 21600"/>
                <a:gd name="connsiteX63" fmla="*/ 3942 w 21600"/>
                <a:gd name="connsiteY63" fmla="*/ 4738 h 21600"/>
                <a:gd name="connsiteX64" fmla="*/ 3562 w 21600"/>
                <a:gd name="connsiteY64" fmla="*/ 3170 h 21600"/>
                <a:gd name="connsiteX65" fmla="*/ 11307 w 21600"/>
                <a:gd name="connsiteY65" fmla="*/ 12618 h 21600"/>
                <a:gd name="connsiteX66" fmla="*/ 5665 w 21600"/>
                <a:gd name="connsiteY66" fmla="*/ 17575 h 21600"/>
                <a:gd name="connsiteX67" fmla="*/ 5707 w 21600"/>
                <a:gd name="connsiteY67" fmla="*/ 17678 h 21600"/>
                <a:gd name="connsiteX68" fmla="*/ 15892 w 21600"/>
                <a:gd name="connsiteY68" fmla="*/ 17678 h 21600"/>
                <a:gd name="connsiteX69" fmla="*/ 15935 w 21600"/>
                <a:gd name="connsiteY69" fmla="*/ 17575 h 21600"/>
                <a:gd name="connsiteX70" fmla="*/ 11304 w 21600"/>
                <a:gd name="connsiteY70" fmla="*/ 12620 h 21600"/>
                <a:gd name="connsiteX71" fmla="*/ 11307 w 21600"/>
                <a:gd name="connsiteY71" fmla="*/ 12618 h 21600"/>
                <a:gd name="connsiteX72" fmla="*/ 898 w 21600"/>
                <a:gd name="connsiteY72" fmla="*/ 20164 h 21600"/>
                <a:gd name="connsiteX73" fmla="*/ 0 w 21600"/>
                <a:gd name="connsiteY73" fmla="*/ 20699 h 21600"/>
                <a:gd name="connsiteX74" fmla="*/ 0 w 21600"/>
                <a:gd name="connsiteY74" fmla="*/ 21064 h 21600"/>
                <a:gd name="connsiteX75" fmla="*/ 898 w 21600"/>
                <a:gd name="connsiteY75" fmla="*/ 21600 h 21600"/>
                <a:gd name="connsiteX76" fmla="*/ 20702 w 21600"/>
                <a:gd name="connsiteY76" fmla="*/ 21600 h 21600"/>
                <a:gd name="connsiteX77" fmla="*/ 21600 w 21600"/>
                <a:gd name="connsiteY77" fmla="*/ 21064 h 21600"/>
                <a:gd name="connsiteX78" fmla="*/ 21600 w 21600"/>
                <a:gd name="connsiteY78" fmla="*/ 20699 h 21600"/>
                <a:gd name="connsiteX79" fmla="*/ 20702 w 21600"/>
                <a:gd name="connsiteY79" fmla="*/ 20164 h 21600"/>
                <a:gd name="connsiteX80" fmla="*/ 898 w 21600"/>
                <a:gd name="connsiteY80" fmla="*/ 20164 h 21600"/>
                <a:gd name="connsiteX0" fmla="*/ 898 w 21600"/>
                <a:gd name="connsiteY0" fmla="*/ 0 h 21600"/>
                <a:gd name="connsiteX1" fmla="*/ 0 w 21600"/>
                <a:gd name="connsiteY1" fmla="*/ 537 h 21600"/>
                <a:gd name="connsiteX2" fmla="*/ 0 w 21600"/>
                <a:gd name="connsiteY2" fmla="*/ 901 h 21600"/>
                <a:gd name="connsiteX3" fmla="*/ 898 w 21600"/>
                <a:gd name="connsiteY3" fmla="*/ 1438 h 21600"/>
                <a:gd name="connsiteX4" fmla="*/ 20702 w 21600"/>
                <a:gd name="connsiteY4" fmla="*/ 1438 h 21600"/>
                <a:gd name="connsiteX5" fmla="*/ 21600 w 21600"/>
                <a:gd name="connsiteY5" fmla="*/ 901 h 21600"/>
                <a:gd name="connsiteX6" fmla="*/ 21600 w 21600"/>
                <a:gd name="connsiteY6" fmla="*/ 537 h 21600"/>
                <a:gd name="connsiteX7" fmla="*/ 20702 w 21600"/>
                <a:gd name="connsiteY7" fmla="*/ 0 h 21600"/>
                <a:gd name="connsiteX8" fmla="*/ 898 w 21600"/>
                <a:gd name="connsiteY8" fmla="*/ 0 h 21600"/>
                <a:gd name="connsiteX9" fmla="*/ 2670 w 21600"/>
                <a:gd name="connsiteY9" fmla="*/ 2035 h 21600"/>
                <a:gd name="connsiteX10" fmla="*/ 1734 w 21600"/>
                <a:gd name="connsiteY10" fmla="*/ 2499 h 21600"/>
                <a:gd name="connsiteX11" fmla="*/ 7600 w 21600"/>
                <a:gd name="connsiteY11" fmla="*/ 10445 h 21600"/>
                <a:gd name="connsiteX12" fmla="*/ 7609 w 21600"/>
                <a:gd name="connsiteY12" fmla="*/ 10452 h 21600"/>
                <a:gd name="connsiteX13" fmla="*/ 7652 w 21600"/>
                <a:gd name="connsiteY13" fmla="*/ 10509 h 21600"/>
                <a:gd name="connsiteX14" fmla="*/ 7657 w 21600"/>
                <a:gd name="connsiteY14" fmla="*/ 10516 h 21600"/>
                <a:gd name="connsiteX15" fmla="*/ 7739 w 21600"/>
                <a:gd name="connsiteY15" fmla="*/ 10800 h 21600"/>
                <a:gd name="connsiteX16" fmla="*/ 7657 w 21600"/>
                <a:gd name="connsiteY16" fmla="*/ 11084 h 21600"/>
                <a:gd name="connsiteX17" fmla="*/ 7654 w 21600"/>
                <a:gd name="connsiteY17" fmla="*/ 11089 h 21600"/>
                <a:gd name="connsiteX18" fmla="*/ 7609 w 21600"/>
                <a:gd name="connsiteY18" fmla="*/ 11148 h 21600"/>
                <a:gd name="connsiteX19" fmla="*/ 7603 w 21600"/>
                <a:gd name="connsiteY19" fmla="*/ 11153 h 21600"/>
                <a:gd name="connsiteX20" fmla="*/ 1734 w 21600"/>
                <a:gd name="connsiteY20" fmla="*/ 19102 h 21600"/>
                <a:gd name="connsiteX21" fmla="*/ 2670 w 21600"/>
                <a:gd name="connsiteY21" fmla="*/ 19565 h 21600"/>
                <a:gd name="connsiteX22" fmla="*/ 18930 w 21600"/>
                <a:gd name="connsiteY22" fmla="*/ 19565 h 21600"/>
                <a:gd name="connsiteX23" fmla="*/ 19866 w 21600"/>
                <a:gd name="connsiteY23" fmla="*/ 19102 h 21600"/>
                <a:gd name="connsiteX24" fmla="*/ 13997 w 21600"/>
                <a:gd name="connsiteY24" fmla="*/ 11155 h 21600"/>
                <a:gd name="connsiteX25" fmla="*/ 13991 w 21600"/>
                <a:gd name="connsiteY25" fmla="*/ 11148 h 21600"/>
                <a:gd name="connsiteX26" fmla="*/ 13948 w 21600"/>
                <a:gd name="connsiteY26" fmla="*/ 11092 h 21600"/>
                <a:gd name="connsiteX27" fmla="*/ 13943 w 21600"/>
                <a:gd name="connsiteY27" fmla="*/ 11084 h 21600"/>
                <a:gd name="connsiteX28" fmla="*/ 13861 w 21600"/>
                <a:gd name="connsiteY28" fmla="*/ 10802 h 21600"/>
                <a:gd name="connsiteX29" fmla="*/ 13943 w 21600"/>
                <a:gd name="connsiteY29" fmla="*/ 10518 h 21600"/>
                <a:gd name="connsiteX30" fmla="*/ 13946 w 21600"/>
                <a:gd name="connsiteY30" fmla="*/ 10511 h 21600"/>
                <a:gd name="connsiteX31" fmla="*/ 13991 w 21600"/>
                <a:gd name="connsiteY31" fmla="*/ 10452 h 21600"/>
                <a:gd name="connsiteX32" fmla="*/ 13997 w 21600"/>
                <a:gd name="connsiteY32" fmla="*/ 10447 h 21600"/>
                <a:gd name="connsiteX33" fmla="*/ 19866 w 21600"/>
                <a:gd name="connsiteY33" fmla="*/ 2499 h 21600"/>
                <a:gd name="connsiteX34" fmla="*/ 18930 w 21600"/>
                <a:gd name="connsiteY34" fmla="*/ 2035 h 21600"/>
                <a:gd name="connsiteX35" fmla="*/ 2670 w 21600"/>
                <a:gd name="connsiteY35" fmla="*/ 2035 h 21600"/>
                <a:gd name="connsiteX36" fmla="*/ 3562 w 21600"/>
                <a:gd name="connsiteY36" fmla="*/ 3170 h 21600"/>
                <a:gd name="connsiteX37" fmla="*/ 18038 w 21600"/>
                <a:gd name="connsiteY37" fmla="*/ 3170 h 21600"/>
                <a:gd name="connsiteX38" fmla="*/ 17658 w 21600"/>
                <a:gd name="connsiteY38" fmla="*/ 4738 h 21600"/>
                <a:gd name="connsiteX39" fmla="*/ 12489 w 21600"/>
                <a:gd name="connsiteY39" fmla="*/ 9742 h 21600"/>
                <a:gd name="connsiteX40" fmla="*/ 12325 w 21600"/>
                <a:gd name="connsiteY40" fmla="*/ 9879 h 21600"/>
                <a:gd name="connsiteX41" fmla="*/ 12180 w 21600"/>
                <a:gd name="connsiteY41" fmla="*/ 10087 h 21600"/>
                <a:gd name="connsiteX42" fmla="*/ 11956 w 21600"/>
                <a:gd name="connsiteY42" fmla="*/ 10759 h 21600"/>
                <a:gd name="connsiteX43" fmla="*/ 11956 w 21600"/>
                <a:gd name="connsiteY43" fmla="*/ 10785 h 21600"/>
                <a:gd name="connsiteX44" fmla="*/ 11956 w 21600"/>
                <a:gd name="connsiteY44" fmla="*/ 10815 h 21600"/>
                <a:gd name="connsiteX45" fmla="*/ 11956 w 21600"/>
                <a:gd name="connsiteY45" fmla="*/ 10837 h 21600"/>
                <a:gd name="connsiteX46" fmla="*/ 12177 w 21600"/>
                <a:gd name="connsiteY46" fmla="*/ 11510 h 21600"/>
                <a:gd name="connsiteX47" fmla="*/ 12325 w 21600"/>
                <a:gd name="connsiteY47" fmla="*/ 11723 h 21600"/>
                <a:gd name="connsiteX48" fmla="*/ 12489 w 21600"/>
                <a:gd name="connsiteY48" fmla="*/ 11858 h 21600"/>
                <a:gd name="connsiteX49" fmla="*/ 17658 w 21600"/>
                <a:gd name="connsiteY49" fmla="*/ 16863 h 21600"/>
                <a:gd name="connsiteX50" fmla="*/ 18038 w 21600"/>
                <a:gd name="connsiteY50" fmla="*/ 18430 h 21600"/>
                <a:gd name="connsiteX51" fmla="*/ 3562 w 21600"/>
                <a:gd name="connsiteY51" fmla="*/ 18430 h 21600"/>
                <a:gd name="connsiteX52" fmla="*/ 3942 w 21600"/>
                <a:gd name="connsiteY52" fmla="*/ 16862 h 21600"/>
                <a:gd name="connsiteX53" fmla="*/ 9111 w 21600"/>
                <a:gd name="connsiteY53" fmla="*/ 11858 h 21600"/>
                <a:gd name="connsiteX54" fmla="*/ 9275 w 21600"/>
                <a:gd name="connsiteY54" fmla="*/ 11721 h 21600"/>
                <a:gd name="connsiteX55" fmla="*/ 9420 w 21600"/>
                <a:gd name="connsiteY55" fmla="*/ 11513 h 21600"/>
                <a:gd name="connsiteX56" fmla="*/ 9644 w 21600"/>
                <a:gd name="connsiteY56" fmla="*/ 10841 h 21600"/>
                <a:gd name="connsiteX57" fmla="*/ 9644 w 21600"/>
                <a:gd name="connsiteY57" fmla="*/ 10815 h 21600"/>
                <a:gd name="connsiteX58" fmla="*/ 9644 w 21600"/>
                <a:gd name="connsiteY58" fmla="*/ 10785 h 21600"/>
                <a:gd name="connsiteX59" fmla="*/ 9644 w 21600"/>
                <a:gd name="connsiteY59" fmla="*/ 10763 h 21600"/>
                <a:gd name="connsiteX60" fmla="*/ 9423 w 21600"/>
                <a:gd name="connsiteY60" fmla="*/ 10090 h 21600"/>
                <a:gd name="connsiteX61" fmla="*/ 9275 w 21600"/>
                <a:gd name="connsiteY61" fmla="*/ 9879 h 21600"/>
                <a:gd name="connsiteX62" fmla="*/ 9111 w 21600"/>
                <a:gd name="connsiteY62" fmla="*/ 9742 h 21600"/>
                <a:gd name="connsiteX63" fmla="*/ 3942 w 21600"/>
                <a:gd name="connsiteY63" fmla="*/ 4738 h 21600"/>
                <a:gd name="connsiteX64" fmla="*/ 3562 w 21600"/>
                <a:gd name="connsiteY64" fmla="*/ 3170 h 21600"/>
                <a:gd name="connsiteX65" fmla="*/ 11304 w 21600"/>
                <a:gd name="connsiteY65" fmla="*/ 12620 h 21600"/>
                <a:gd name="connsiteX66" fmla="*/ 5665 w 21600"/>
                <a:gd name="connsiteY66" fmla="*/ 17575 h 21600"/>
                <a:gd name="connsiteX67" fmla="*/ 5707 w 21600"/>
                <a:gd name="connsiteY67" fmla="*/ 17678 h 21600"/>
                <a:gd name="connsiteX68" fmla="*/ 15892 w 21600"/>
                <a:gd name="connsiteY68" fmla="*/ 17678 h 21600"/>
                <a:gd name="connsiteX69" fmla="*/ 15935 w 21600"/>
                <a:gd name="connsiteY69" fmla="*/ 17575 h 21600"/>
                <a:gd name="connsiteX70" fmla="*/ 11304 w 21600"/>
                <a:gd name="connsiteY70" fmla="*/ 12620 h 21600"/>
                <a:gd name="connsiteX71" fmla="*/ 898 w 21600"/>
                <a:gd name="connsiteY71" fmla="*/ 20164 h 21600"/>
                <a:gd name="connsiteX72" fmla="*/ 0 w 21600"/>
                <a:gd name="connsiteY72" fmla="*/ 20699 h 21600"/>
                <a:gd name="connsiteX73" fmla="*/ 0 w 21600"/>
                <a:gd name="connsiteY73" fmla="*/ 21064 h 21600"/>
                <a:gd name="connsiteX74" fmla="*/ 898 w 21600"/>
                <a:gd name="connsiteY74" fmla="*/ 21600 h 21600"/>
                <a:gd name="connsiteX75" fmla="*/ 20702 w 21600"/>
                <a:gd name="connsiteY75" fmla="*/ 21600 h 21600"/>
                <a:gd name="connsiteX76" fmla="*/ 21600 w 21600"/>
                <a:gd name="connsiteY76" fmla="*/ 21064 h 21600"/>
                <a:gd name="connsiteX77" fmla="*/ 21600 w 21600"/>
                <a:gd name="connsiteY77" fmla="*/ 20699 h 21600"/>
                <a:gd name="connsiteX78" fmla="*/ 20702 w 21600"/>
                <a:gd name="connsiteY78" fmla="*/ 20164 h 21600"/>
                <a:gd name="connsiteX79" fmla="*/ 898 w 21600"/>
                <a:gd name="connsiteY79" fmla="*/ 20164 h 21600"/>
                <a:gd name="connsiteX0" fmla="*/ 898 w 21600"/>
                <a:gd name="connsiteY0" fmla="*/ 0 h 21600"/>
                <a:gd name="connsiteX1" fmla="*/ 0 w 21600"/>
                <a:gd name="connsiteY1" fmla="*/ 537 h 21600"/>
                <a:gd name="connsiteX2" fmla="*/ 0 w 21600"/>
                <a:gd name="connsiteY2" fmla="*/ 901 h 21600"/>
                <a:gd name="connsiteX3" fmla="*/ 898 w 21600"/>
                <a:gd name="connsiteY3" fmla="*/ 1438 h 21600"/>
                <a:gd name="connsiteX4" fmla="*/ 20702 w 21600"/>
                <a:gd name="connsiteY4" fmla="*/ 1438 h 21600"/>
                <a:gd name="connsiteX5" fmla="*/ 21600 w 21600"/>
                <a:gd name="connsiteY5" fmla="*/ 901 h 21600"/>
                <a:gd name="connsiteX6" fmla="*/ 21600 w 21600"/>
                <a:gd name="connsiteY6" fmla="*/ 537 h 21600"/>
                <a:gd name="connsiteX7" fmla="*/ 20702 w 21600"/>
                <a:gd name="connsiteY7" fmla="*/ 0 h 21600"/>
                <a:gd name="connsiteX8" fmla="*/ 898 w 21600"/>
                <a:gd name="connsiteY8" fmla="*/ 0 h 21600"/>
                <a:gd name="connsiteX9" fmla="*/ 2670 w 21600"/>
                <a:gd name="connsiteY9" fmla="*/ 2035 h 21600"/>
                <a:gd name="connsiteX10" fmla="*/ 1734 w 21600"/>
                <a:gd name="connsiteY10" fmla="*/ 2499 h 21600"/>
                <a:gd name="connsiteX11" fmla="*/ 7600 w 21600"/>
                <a:gd name="connsiteY11" fmla="*/ 10445 h 21600"/>
                <a:gd name="connsiteX12" fmla="*/ 7609 w 21600"/>
                <a:gd name="connsiteY12" fmla="*/ 10452 h 21600"/>
                <a:gd name="connsiteX13" fmla="*/ 7652 w 21600"/>
                <a:gd name="connsiteY13" fmla="*/ 10509 h 21600"/>
                <a:gd name="connsiteX14" fmla="*/ 7657 w 21600"/>
                <a:gd name="connsiteY14" fmla="*/ 10516 h 21600"/>
                <a:gd name="connsiteX15" fmla="*/ 7739 w 21600"/>
                <a:gd name="connsiteY15" fmla="*/ 10800 h 21600"/>
                <a:gd name="connsiteX16" fmla="*/ 7657 w 21600"/>
                <a:gd name="connsiteY16" fmla="*/ 11084 h 21600"/>
                <a:gd name="connsiteX17" fmla="*/ 7654 w 21600"/>
                <a:gd name="connsiteY17" fmla="*/ 11089 h 21600"/>
                <a:gd name="connsiteX18" fmla="*/ 7609 w 21600"/>
                <a:gd name="connsiteY18" fmla="*/ 11148 h 21600"/>
                <a:gd name="connsiteX19" fmla="*/ 7603 w 21600"/>
                <a:gd name="connsiteY19" fmla="*/ 11153 h 21600"/>
                <a:gd name="connsiteX20" fmla="*/ 1734 w 21600"/>
                <a:gd name="connsiteY20" fmla="*/ 19102 h 21600"/>
                <a:gd name="connsiteX21" fmla="*/ 2670 w 21600"/>
                <a:gd name="connsiteY21" fmla="*/ 19565 h 21600"/>
                <a:gd name="connsiteX22" fmla="*/ 18930 w 21600"/>
                <a:gd name="connsiteY22" fmla="*/ 19565 h 21600"/>
                <a:gd name="connsiteX23" fmla="*/ 19866 w 21600"/>
                <a:gd name="connsiteY23" fmla="*/ 19102 h 21600"/>
                <a:gd name="connsiteX24" fmla="*/ 13997 w 21600"/>
                <a:gd name="connsiteY24" fmla="*/ 11155 h 21600"/>
                <a:gd name="connsiteX25" fmla="*/ 13991 w 21600"/>
                <a:gd name="connsiteY25" fmla="*/ 11148 h 21600"/>
                <a:gd name="connsiteX26" fmla="*/ 13948 w 21600"/>
                <a:gd name="connsiteY26" fmla="*/ 11092 h 21600"/>
                <a:gd name="connsiteX27" fmla="*/ 13943 w 21600"/>
                <a:gd name="connsiteY27" fmla="*/ 11084 h 21600"/>
                <a:gd name="connsiteX28" fmla="*/ 13861 w 21600"/>
                <a:gd name="connsiteY28" fmla="*/ 10802 h 21600"/>
                <a:gd name="connsiteX29" fmla="*/ 13943 w 21600"/>
                <a:gd name="connsiteY29" fmla="*/ 10518 h 21600"/>
                <a:gd name="connsiteX30" fmla="*/ 13946 w 21600"/>
                <a:gd name="connsiteY30" fmla="*/ 10511 h 21600"/>
                <a:gd name="connsiteX31" fmla="*/ 13991 w 21600"/>
                <a:gd name="connsiteY31" fmla="*/ 10452 h 21600"/>
                <a:gd name="connsiteX32" fmla="*/ 13997 w 21600"/>
                <a:gd name="connsiteY32" fmla="*/ 10447 h 21600"/>
                <a:gd name="connsiteX33" fmla="*/ 19866 w 21600"/>
                <a:gd name="connsiteY33" fmla="*/ 2499 h 21600"/>
                <a:gd name="connsiteX34" fmla="*/ 18930 w 21600"/>
                <a:gd name="connsiteY34" fmla="*/ 2035 h 21600"/>
                <a:gd name="connsiteX35" fmla="*/ 2670 w 21600"/>
                <a:gd name="connsiteY35" fmla="*/ 2035 h 21600"/>
                <a:gd name="connsiteX36" fmla="*/ 3562 w 21600"/>
                <a:gd name="connsiteY36" fmla="*/ 3170 h 21600"/>
                <a:gd name="connsiteX37" fmla="*/ 18038 w 21600"/>
                <a:gd name="connsiteY37" fmla="*/ 3170 h 21600"/>
                <a:gd name="connsiteX38" fmla="*/ 17658 w 21600"/>
                <a:gd name="connsiteY38" fmla="*/ 4738 h 21600"/>
                <a:gd name="connsiteX39" fmla="*/ 12489 w 21600"/>
                <a:gd name="connsiteY39" fmla="*/ 9742 h 21600"/>
                <a:gd name="connsiteX40" fmla="*/ 12325 w 21600"/>
                <a:gd name="connsiteY40" fmla="*/ 9879 h 21600"/>
                <a:gd name="connsiteX41" fmla="*/ 12180 w 21600"/>
                <a:gd name="connsiteY41" fmla="*/ 10087 h 21600"/>
                <a:gd name="connsiteX42" fmla="*/ 11956 w 21600"/>
                <a:gd name="connsiteY42" fmla="*/ 10759 h 21600"/>
                <a:gd name="connsiteX43" fmla="*/ 11956 w 21600"/>
                <a:gd name="connsiteY43" fmla="*/ 10785 h 21600"/>
                <a:gd name="connsiteX44" fmla="*/ 11956 w 21600"/>
                <a:gd name="connsiteY44" fmla="*/ 10815 h 21600"/>
                <a:gd name="connsiteX45" fmla="*/ 11956 w 21600"/>
                <a:gd name="connsiteY45" fmla="*/ 10837 h 21600"/>
                <a:gd name="connsiteX46" fmla="*/ 12177 w 21600"/>
                <a:gd name="connsiteY46" fmla="*/ 11510 h 21600"/>
                <a:gd name="connsiteX47" fmla="*/ 12325 w 21600"/>
                <a:gd name="connsiteY47" fmla="*/ 11723 h 21600"/>
                <a:gd name="connsiteX48" fmla="*/ 12489 w 21600"/>
                <a:gd name="connsiteY48" fmla="*/ 11858 h 21600"/>
                <a:gd name="connsiteX49" fmla="*/ 17658 w 21600"/>
                <a:gd name="connsiteY49" fmla="*/ 16863 h 21600"/>
                <a:gd name="connsiteX50" fmla="*/ 18038 w 21600"/>
                <a:gd name="connsiteY50" fmla="*/ 18430 h 21600"/>
                <a:gd name="connsiteX51" fmla="*/ 3562 w 21600"/>
                <a:gd name="connsiteY51" fmla="*/ 18430 h 21600"/>
                <a:gd name="connsiteX52" fmla="*/ 3942 w 21600"/>
                <a:gd name="connsiteY52" fmla="*/ 16862 h 21600"/>
                <a:gd name="connsiteX53" fmla="*/ 9111 w 21600"/>
                <a:gd name="connsiteY53" fmla="*/ 11858 h 21600"/>
                <a:gd name="connsiteX54" fmla="*/ 9275 w 21600"/>
                <a:gd name="connsiteY54" fmla="*/ 11721 h 21600"/>
                <a:gd name="connsiteX55" fmla="*/ 9420 w 21600"/>
                <a:gd name="connsiteY55" fmla="*/ 11513 h 21600"/>
                <a:gd name="connsiteX56" fmla="*/ 9644 w 21600"/>
                <a:gd name="connsiteY56" fmla="*/ 10841 h 21600"/>
                <a:gd name="connsiteX57" fmla="*/ 9644 w 21600"/>
                <a:gd name="connsiteY57" fmla="*/ 10815 h 21600"/>
                <a:gd name="connsiteX58" fmla="*/ 9644 w 21600"/>
                <a:gd name="connsiteY58" fmla="*/ 10785 h 21600"/>
                <a:gd name="connsiteX59" fmla="*/ 9644 w 21600"/>
                <a:gd name="connsiteY59" fmla="*/ 10763 h 21600"/>
                <a:gd name="connsiteX60" fmla="*/ 9423 w 21600"/>
                <a:gd name="connsiteY60" fmla="*/ 10090 h 21600"/>
                <a:gd name="connsiteX61" fmla="*/ 9275 w 21600"/>
                <a:gd name="connsiteY61" fmla="*/ 9879 h 21600"/>
                <a:gd name="connsiteX62" fmla="*/ 9111 w 21600"/>
                <a:gd name="connsiteY62" fmla="*/ 9742 h 21600"/>
                <a:gd name="connsiteX63" fmla="*/ 3942 w 21600"/>
                <a:gd name="connsiteY63" fmla="*/ 4738 h 21600"/>
                <a:gd name="connsiteX64" fmla="*/ 3562 w 21600"/>
                <a:gd name="connsiteY64" fmla="*/ 3170 h 21600"/>
                <a:gd name="connsiteX65" fmla="*/ 15935 w 21600"/>
                <a:gd name="connsiteY65" fmla="*/ 17575 h 21600"/>
                <a:gd name="connsiteX66" fmla="*/ 5665 w 21600"/>
                <a:gd name="connsiteY66" fmla="*/ 17575 h 21600"/>
                <a:gd name="connsiteX67" fmla="*/ 5707 w 21600"/>
                <a:gd name="connsiteY67" fmla="*/ 17678 h 21600"/>
                <a:gd name="connsiteX68" fmla="*/ 15892 w 21600"/>
                <a:gd name="connsiteY68" fmla="*/ 17678 h 21600"/>
                <a:gd name="connsiteX69" fmla="*/ 15935 w 21600"/>
                <a:gd name="connsiteY69" fmla="*/ 17575 h 21600"/>
                <a:gd name="connsiteX70" fmla="*/ 898 w 21600"/>
                <a:gd name="connsiteY70" fmla="*/ 20164 h 21600"/>
                <a:gd name="connsiteX71" fmla="*/ 0 w 21600"/>
                <a:gd name="connsiteY71" fmla="*/ 20699 h 21600"/>
                <a:gd name="connsiteX72" fmla="*/ 0 w 21600"/>
                <a:gd name="connsiteY72" fmla="*/ 21064 h 21600"/>
                <a:gd name="connsiteX73" fmla="*/ 898 w 21600"/>
                <a:gd name="connsiteY73" fmla="*/ 21600 h 21600"/>
                <a:gd name="connsiteX74" fmla="*/ 20702 w 21600"/>
                <a:gd name="connsiteY74" fmla="*/ 21600 h 21600"/>
                <a:gd name="connsiteX75" fmla="*/ 21600 w 21600"/>
                <a:gd name="connsiteY75" fmla="*/ 21064 h 21600"/>
                <a:gd name="connsiteX76" fmla="*/ 21600 w 21600"/>
                <a:gd name="connsiteY76" fmla="*/ 20699 h 21600"/>
                <a:gd name="connsiteX77" fmla="*/ 20702 w 21600"/>
                <a:gd name="connsiteY77" fmla="*/ 20164 h 21600"/>
                <a:gd name="connsiteX78" fmla="*/ 898 w 21600"/>
                <a:gd name="connsiteY78" fmla="*/ 20164 h 21600"/>
                <a:gd name="connsiteX0" fmla="*/ 898 w 21600"/>
                <a:gd name="connsiteY0" fmla="*/ 0 h 21600"/>
                <a:gd name="connsiteX1" fmla="*/ 0 w 21600"/>
                <a:gd name="connsiteY1" fmla="*/ 537 h 21600"/>
                <a:gd name="connsiteX2" fmla="*/ 0 w 21600"/>
                <a:gd name="connsiteY2" fmla="*/ 901 h 21600"/>
                <a:gd name="connsiteX3" fmla="*/ 898 w 21600"/>
                <a:gd name="connsiteY3" fmla="*/ 1438 h 21600"/>
                <a:gd name="connsiteX4" fmla="*/ 20702 w 21600"/>
                <a:gd name="connsiteY4" fmla="*/ 1438 h 21600"/>
                <a:gd name="connsiteX5" fmla="*/ 21600 w 21600"/>
                <a:gd name="connsiteY5" fmla="*/ 901 h 21600"/>
                <a:gd name="connsiteX6" fmla="*/ 21600 w 21600"/>
                <a:gd name="connsiteY6" fmla="*/ 537 h 21600"/>
                <a:gd name="connsiteX7" fmla="*/ 20702 w 21600"/>
                <a:gd name="connsiteY7" fmla="*/ 0 h 21600"/>
                <a:gd name="connsiteX8" fmla="*/ 898 w 21600"/>
                <a:gd name="connsiteY8" fmla="*/ 0 h 21600"/>
                <a:gd name="connsiteX9" fmla="*/ 2670 w 21600"/>
                <a:gd name="connsiteY9" fmla="*/ 2035 h 21600"/>
                <a:gd name="connsiteX10" fmla="*/ 1734 w 21600"/>
                <a:gd name="connsiteY10" fmla="*/ 2499 h 21600"/>
                <a:gd name="connsiteX11" fmla="*/ 7600 w 21600"/>
                <a:gd name="connsiteY11" fmla="*/ 10445 h 21600"/>
                <a:gd name="connsiteX12" fmla="*/ 7609 w 21600"/>
                <a:gd name="connsiteY12" fmla="*/ 10452 h 21600"/>
                <a:gd name="connsiteX13" fmla="*/ 7652 w 21600"/>
                <a:gd name="connsiteY13" fmla="*/ 10509 h 21600"/>
                <a:gd name="connsiteX14" fmla="*/ 7657 w 21600"/>
                <a:gd name="connsiteY14" fmla="*/ 10516 h 21600"/>
                <a:gd name="connsiteX15" fmla="*/ 7739 w 21600"/>
                <a:gd name="connsiteY15" fmla="*/ 10800 h 21600"/>
                <a:gd name="connsiteX16" fmla="*/ 7657 w 21600"/>
                <a:gd name="connsiteY16" fmla="*/ 11084 h 21600"/>
                <a:gd name="connsiteX17" fmla="*/ 7654 w 21600"/>
                <a:gd name="connsiteY17" fmla="*/ 11089 h 21600"/>
                <a:gd name="connsiteX18" fmla="*/ 7609 w 21600"/>
                <a:gd name="connsiteY18" fmla="*/ 11148 h 21600"/>
                <a:gd name="connsiteX19" fmla="*/ 7603 w 21600"/>
                <a:gd name="connsiteY19" fmla="*/ 11153 h 21600"/>
                <a:gd name="connsiteX20" fmla="*/ 1734 w 21600"/>
                <a:gd name="connsiteY20" fmla="*/ 19102 h 21600"/>
                <a:gd name="connsiteX21" fmla="*/ 2670 w 21600"/>
                <a:gd name="connsiteY21" fmla="*/ 19565 h 21600"/>
                <a:gd name="connsiteX22" fmla="*/ 18930 w 21600"/>
                <a:gd name="connsiteY22" fmla="*/ 19565 h 21600"/>
                <a:gd name="connsiteX23" fmla="*/ 19866 w 21600"/>
                <a:gd name="connsiteY23" fmla="*/ 19102 h 21600"/>
                <a:gd name="connsiteX24" fmla="*/ 13997 w 21600"/>
                <a:gd name="connsiteY24" fmla="*/ 11155 h 21600"/>
                <a:gd name="connsiteX25" fmla="*/ 13991 w 21600"/>
                <a:gd name="connsiteY25" fmla="*/ 11148 h 21600"/>
                <a:gd name="connsiteX26" fmla="*/ 13948 w 21600"/>
                <a:gd name="connsiteY26" fmla="*/ 11092 h 21600"/>
                <a:gd name="connsiteX27" fmla="*/ 13943 w 21600"/>
                <a:gd name="connsiteY27" fmla="*/ 11084 h 21600"/>
                <a:gd name="connsiteX28" fmla="*/ 13861 w 21600"/>
                <a:gd name="connsiteY28" fmla="*/ 10802 h 21600"/>
                <a:gd name="connsiteX29" fmla="*/ 13943 w 21600"/>
                <a:gd name="connsiteY29" fmla="*/ 10518 h 21600"/>
                <a:gd name="connsiteX30" fmla="*/ 13946 w 21600"/>
                <a:gd name="connsiteY30" fmla="*/ 10511 h 21600"/>
                <a:gd name="connsiteX31" fmla="*/ 13991 w 21600"/>
                <a:gd name="connsiteY31" fmla="*/ 10452 h 21600"/>
                <a:gd name="connsiteX32" fmla="*/ 13997 w 21600"/>
                <a:gd name="connsiteY32" fmla="*/ 10447 h 21600"/>
                <a:gd name="connsiteX33" fmla="*/ 19866 w 21600"/>
                <a:gd name="connsiteY33" fmla="*/ 2499 h 21600"/>
                <a:gd name="connsiteX34" fmla="*/ 18930 w 21600"/>
                <a:gd name="connsiteY34" fmla="*/ 2035 h 21600"/>
                <a:gd name="connsiteX35" fmla="*/ 2670 w 21600"/>
                <a:gd name="connsiteY35" fmla="*/ 2035 h 21600"/>
                <a:gd name="connsiteX36" fmla="*/ 3562 w 21600"/>
                <a:gd name="connsiteY36" fmla="*/ 3170 h 21600"/>
                <a:gd name="connsiteX37" fmla="*/ 18038 w 21600"/>
                <a:gd name="connsiteY37" fmla="*/ 3170 h 21600"/>
                <a:gd name="connsiteX38" fmla="*/ 17658 w 21600"/>
                <a:gd name="connsiteY38" fmla="*/ 4738 h 21600"/>
                <a:gd name="connsiteX39" fmla="*/ 12489 w 21600"/>
                <a:gd name="connsiteY39" fmla="*/ 9742 h 21600"/>
                <a:gd name="connsiteX40" fmla="*/ 12325 w 21600"/>
                <a:gd name="connsiteY40" fmla="*/ 9879 h 21600"/>
                <a:gd name="connsiteX41" fmla="*/ 12180 w 21600"/>
                <a:gd name="connsiteY41" fmla="*/ 10087 h 21600"/>
                <a:gd name="connsiteX42" fmla="*/ 11956 w 21600"/>
                <a:gd name="connsiteY42" fmla="*/ 10759 h 21600"/>
                <a:gd name="connsiteX43" fmla="*/ 11956 w 21600"/>
                <a:gd name="connsiteY43" fmla="*/ 10785 h 21600"/>
                <a:gd name="connsiteX44" fmla="*/ 11956 w 21600"/>
                <a:gd name="connsiteY44" fmla="*/ 10815 h 21600"/>
                <a:gd name="connsiteX45" fmla="*/ 11956 w 21600"/>
                <a:gd name="connsiteY45" fmla="*/ 10837 h 21600"/>
                <a:gd name="connsiteX46" fmla="*/ 12177 w 21600"/>
                <a:gd name="connsiteY46" fmla="*/ 11510 h 21600"/>
                <a:gd name="connsiteX47" fmla="*/ 12325 w 21600"/>
                <a:gd name="connsiteY47" fmla="*/ 11723 h 21600"/>
                <a:gd name="connsiteX48" fmla="*/ 12489 w 21600"/>
                <a:gd name="connsiteY48" fmla="*/ 11858 h 21600"/>
                <a:gd name="connsiteX49" fmla="*/ 17658 w 21600"/>
                <a:gd name="connsiteY49" fmla="*/ 16863 h 21600"/>
                <a:gd name="connsiteX50" fmla="*/ 18038 w 21600"/>
                <a:gd name="connsiteY50" fmla="*/ 18430 h 21600"/>
                <a:gd name="connsiteX51" fmla="*/ 3562 w 21600"/>
                <a:gd name="connsiteY51" fmla="*/ 18430 h 21600"/>
                <a:gd name="connsiteX52" fmla="*/ 3942 w 21600"/>
                <a:gd name="connsiteY52" fmla="*/ 16862 h 21600"/>
                <a:gd name="connsiteX53" fmla="*/ 9111 w 21600"/>
                <a:gd name="connsiteY53" fmla="*/ 11858 h 21600"/>
                <a:gd name="connsiteX54" fmla="*/ 9275 w 21600"/>
                <a:gd name="connsiteY54" fmla="*/ 11721 h 21600"/>
                <a:gd name="connsiteX55" fmla="*/ 9420 w 21600"/>
                <a:gd name="connsiteY55" fmla="*/ 11513 h 21600"/>
                <a:gd name="connsiteX56" fmla="*/ 9644 w 21600"/>
                <a:gd name="connsiteY56" fmla="*/ 10841 h 21600"/>
                <a:gd name="connsiteX57" fmla="*/ 9644 w 21600"/>
                <a:gd name="connsiteY57" fmla="*/ 10815 h 21600"/>
                <a:gd name="connsiteX58" fmla="*/ 9644 w 21600"/>
                <a:gd name="connsiteY58" fmla="*/ 10785 h 21600"/>
                <a:gd name="connsiteX59" fmla="*/ 9644 w 21600"/>
                <a:gd name="connsiteY59" fmla="*/ 10763 h 21600"/>
                <a:gd name="connsiteX60" fmla="*/ 9423 w 21600"/>
                <a:gd name="connsiteY60" fmla="*/ 10090 h 21600"/>
                <a:gd name="connsiteX61" fmla="*/ 9275 w 21600"/>
                <a:gd name="connsiteY61" fmla="*/ 9879 h 21600"/>
                <a:gd name="connsiteX62" fmla="*/ 9111 w 21600"/>
                <a:gd name="connsiteY62" fmla="*/ 9742 h 21600"/>
                <a:gd name="connsiteX63" fmla="*/ 3942 w 21600"/>
                <a:gd name="connsiteY63" fmla="*/ 4738 h 21600"/>
                <a:gd name="connsiteX64" fmla="*/ 3562 w 21600"/>
                <a:gd name="connsiteY64" fmla="*/ 3170 h 21600"/>
                <a:gd name="connsiteX65" fmla="*/ 15935 w 21600"/>
                <a:gd name="connsiteY65" fmla="*/ 17575 h 21600"/>
                <a:gd name="connsiteX66" fmla="*/ 5665 w 21600"/>
                <a:gd name="connsiteY66" fmla="*/ 17575 h 21600"/>
                <a:gd name="connsiteX67" fmla="*/ 15892 w 21600"/>
                <a:gd name="connsiteY67" fmla="*/ 17678 h 21600"/>
                <a:gd name="connsiteX68" fmla="*/ 15935 w 21600"/>
                <a:gd name="connsiteY68" fmla="*/ 17575 h 21600"/>
                <a:gd name="connsiteX69" fmla="*/ 898 w 21600"/>
                <a:gd name="connsiteY69" fmla="*/ 20164 h 21600"/>
                <a:gd name="connsiteX70" fmla="*/ 0 w 21600"/>
                <a:gd name="connsiteY70" fmla="*/ 20699 h 21600"/>
                <a:gd name="connsiteX71" fmla="*/ 0 w 21600"/>
                <a:gd name="connsiteY71" fmla="*/ 21064 h 21600"/>
                <a:gd name="connsiteX72" fmla="*/ 898 w 21600"/>
                <a:gd name="connsiteY72" fmla="*/ 21600 h 21600"/>
                <a:gd name="connsiteX73" fmla="*/ 20702 w 21600"/>
                <a:gd name="connsiteY73" fmla="*/ 21600 h 21600"/>
                <a:gd name="connsiteX74" fmla="*/ 21600 w 21600"/>
                <a:gd name="connsiteY74" fmla="*/ 21064 h 21600"/>
                <a:gd name="connsiteX75" fmla="*/ 21600 w 21600"/>
                <a:gd name="connsiteY75" fmla="*/ 20699 h 21600"/>
                <a:gd name="connsiteX76" fmla="*/ 20702 w 21600"/>
                <a:gd name="connsiteY76" fmla="*/ 20164 h 21600"/>
                <a:gd name="connsiteX77" fmla="*/ 898 w 21600"/>
                <a:gd name="connsiteY77" fmla="*/ 20164 h 21600"/>
                <a:gd name="connsiteX0" fmla="*/ 898 w 21600"/>
                <a:gd name="connsiteY0" fmla="*/ 0 h 21600"/>
                <a:gd name="connsiteX1" fmla="*/ 0 w 21600"/>
                <a:gd name="connsiteY1" fmla="*/ 537 h 21600"/>
                <a:gd name="connsiteX2" fmla="*/ 0 w 21600"/>
                <a:gd name="connsiteY2" fmla="*/ 901 h 21600"/>
                <a:gd name="connsiteX3" fmla="*/ 898 w 21600"/>
                <a:gd name="connsiteY3" fmla="*/ 1438 h 21600"/>
                <a:gd name="connsiteX4" fmla="*/ 20702 w 21600"/>
                <a:gd name="connsiteY4" fmla="*/ 1438 h 21600"/>
                <a:gd name="connsiteX5" fmla="*/ 21600 w 21600"/>
                <a:gd name="connsiteY5" fmla="*/ 901 h 21600"/>
                <a:gd name="connsiteX6" fmla="*/ 21600 w 21600"/>
                <a:gd name="connsiteY6" fmla="*/ 537 h 21600"/>
                <a:gd name="connsiteX7" fmla="*/ 20702 w 21600"/>
                <a:gd name="connsiteY7" fmla="*/ 0 h 21600"/>
                <a:gd name="connsiteX8" fmla="*/ 898 w 21600"/>
                <a:gd name="connsiteY8" fmla="*/ 0 h 21600"/>
                <a:gd name="connsiteX9" fmla="*/ 2670 w 21600"/>
                <a:gd name="connsiteY9" fmla="*/ 2035 h 21600"/>
                <a:gd name="connsiteX10" fmla="*/ 1734 w 21600"/>
                <a:gd name="connsiteY10" fmla="*/ 2499 h 21600"/>
                <a:gd name="connsiteX11" fmla="*/ 7600 w 21600"/>
                <a:gd name="connsiteY11" fmla="*/ 10445 h 21600"/>
                <a:gd name="connsiteX12" fmla="*/ 7609 w 21600"/>
                <a:gd name="connsiteY12" fmla="*/ 10452 h 21600"/>
                <a:gd name="connsiteX13" fmla="*/ 7652 w 21600"/>
                <a:gd name="connsiteY13" fmla="*/ 10509 h 21600"/>
                <a:gd name="connsiteX14" fmla="*/ 7657 w 21600"/>
                <a:gd name="connsiteY14" fmla="*/ 10516 h 21600"/>
                <a:gd name="connsiteX15" fmla="*/ 7739 w 21600"/>
                <a:gd name="connsiteY15" fmla="*/ 10800 h 21600"/>
                <a:gd name="connsiteX16" fmla="*/ 7657 w 21600"/>
                <a:gd name="connsiteY16" fmla="*/ 11084 h 21600"/>
                <a:gd name="connsiteX17" fmla="*/ 7654 w 21600"/>
                <a:gd name="connsiteY17" fmla="*/ 11089 h 21600"/>
                <a:gd name="connsiteX18" fmla="*/ 7609 w 21600"/>
                <a:gd name="connsiteY18" fmla="*/ 11148 h 21600"/>
                <a:gd name="connsiteX19" fmla="*/ 7603 w 21600"/>
                <a:gd name="connsiteY19" fmla="*/ 11153 h 21600"/>
                <a:gd name="connsiteX20" fmla="*/ 1734 w 21600"/>
                <a:gd name="connsiteY20" fmla="*/ 19102 h 21600"/>
                <a:gd name="connsiteX21" fmla="*/ 2670 w 21600"/>
                <a:gd name="connsiteY21" fmla="*/ 19565 h 21600"/>
                <a:gd name="connsiteX22" fmla="*/ 18930 w 21600"/>
                <a:gd name="connsiteY22" fmla="*/ 19565 h 21600"/>
                <a:gd name="connsiteX23" fmla="*/ 19866 w 21600"/>
                <a:gd name="connsiteY23" fmla="*/ 19102 h 21600"/>
                <a:gd name="connsiteX24" fmla="*/ 13997 w 21600"/>
                <a:gd name="connsiteY24" fmla="*/ 11155 h 21600"/>
                <a:gd name="connsiteX25" fmla="*/ 13991 w 21600"/>
                <a:gd name="connsiteY25" fmla="*/ 11148 h 21600"/>
                <a:gd name="connsiteX26" fmla="*/ 13948 w 21600"/>
                <a:gd name="connsiteY26" fmla="*/ 11092 h 21600"/>
                <a:gd name="connsiteX27" fmla="*/ 13943 w 21600"/>
                <a:gd name="connsiteY27" fmla="*/ 11084 h 21600"/>
                <a:gd name="connsiteX28" fmla="*/ 13861 w 21600"/>
                <a:gd name="connsiteY28" fmla="*/ 10802 h 21600"/>
                <a:gd name="connsiteX29" fmla="*/ 13943 w 21600"/>
                <a:gd name="connsiteY29" fmla="*/ 10518 h 21600"/>
                <a:gd name="connsiteX30" fmla="*/ 13946 w 21600"/>
                <a:gd name="connsiteY30" fmla="*/ 10511 h 21600"/>
                <a:gd name="connsiteX31" fmla="*/ 13991 w 21600"/>
                <a:gd name="connsiteY31" fmla="*/ 10452 h 21600"/>
                <a:gd name="connsiteX32" fmla="*/ 13997 w 21600"/>
                <a:gd name="connsiteY32" fmla="*/ 10447 h 21600"/>
                <a:gd name="connsiteX33" fmla="*/ 19866 w 21600"/>
                <a:gd name="connsiteY33" fmla="*/ 2499 h 21600"/>
                <a:gd name="connsiteX34" fmla="*/ 18930 w 21600"/>
                <a:gd name="connsiteY34" fmla="*/ 2035 h 21600"/>
                <a:gd name="connsiteX35" fmla="*/ 2670 w 21600"/>
                <a:gd name="connsiteY35" fmla="*/ 2035 h 21600"/>
                <a:gd name="connsiteX36" fmla="*/ 3562 w 21600"/>
                <a:gd name="connsiteY36" fmla="*/ 3170 h 21600"/>
                <a:gd name="connsiteX37" fmla="*/ 18038 w 21600"/>
                <a:gd name="connsiteY37" fmla="*/ 3170 h 21600"/>
                <a:gd name="connsiteX38" fmla="*/ 17658 w 21600"/>
                <a:gd name="connsiteY38" fmla="*/ 4738 h 21600"/>
                <a:gd name="connsiteX39" fmla="*/ 12489 w 21600"/>
                <a:gd name="connsiteY39" fmla="*/ 9742 h 21600"/>
                <a:gd name="connsiteX40" fmla="*/ 12325 w 21600"/>
                <a:gd name="connsiteY40" fmla="*/ 9879 h 21600"/>
                <a:gd name="connsiteX41" fmla="*/ 12180 w 21600"/>
                <a:gd name="connsiteY41" fmla="*/ 10087 h 21600"/>
                <a:gd name="connsiteX42" fmla="*/ 11956 w 21600"/>
                <a:gd name="connsiteY42" fmla="*/ 10759 h 21600"/>
                <a:gd name="connsiteX43" fmla="*/ 11956 w 21600"/>
                <a:gd name="connsiteY43" fmla="*/ 10785 h 21600"/>
                <a:gd name="connsiteX44" fmla="*/ 11956 w 21600"/>
                <a:gd name="connsiteY44" fmla="*/ 10815 h 21600"/>
                <a:gd name="connsiteX45" fmla="*/ 11956 w 21600"/>
                <a:gd name="connsiteY45" fmla="*/ 10837 h 21600"/>
                <a:gd name="connsiteX46" fmla="*/ 12177 w 21600"/>
                <a:gd name="connsiteY46" fmla="*/ 11510 h 21600"/>
                <a:gd name="connsiteX47" fmla="*/ 12325 w 21600"/>
                <a:gd name="connsiteY47" fmla="*/ 11723 h 21600"/>
                <a:gd name="connsiteX48" fmla="*/ 12489 w 21600"/>
                <a:gd name="connsiteY48" fmla="*/ 11858 h 21600"/>
                <a:gd name="connsiteX49" fmla="*/ 17658 w 21600"/>
                <a:gd name="connsiteY49" fmla="*/ 16863 h 21600"/>
                <a:gd name="connsiteX50" fmla="*/ 18038 w 21600"/>
                <a:gd name="connsiteY50" fmla="*/ 18430 h 21600"/>
                <a:gd name="connsiteX51" fmla="*/ 3562 w 21600"/>
                <a:gd name="connsiteY51" fmla="*/ 18430 h 21600"/>
                <a:gd name="connsiteX52" fmla="*/ 3942 w 21600"/>
                <a:gd name="connsiteY52" fmla="*/ 16862 h 21600"/>
                <a:gd name="connsiteX53" fmla="*/ 9111 w 21600"/>
                <a:gd name="connsiteY53" fmla="*/ 11858 h 21600"/>
                <a:gd name="connsiteX54" fmla="*/ 9275 w 21600"/>
                <a:gd name="connsiteY54" fmla="*/ 11721 h 21600"/>
                <a:gd name="connsiteX55" fmla="*/ 9420 w 21600"/>
                <a:gd name="connsiteY55" fmla="*/ 11513 h 21600"/>
                <a:gd name="connsiteX56" fmla="*/ 9644 w 21600"/>
                <a:gd name="connsiteY56" fmla="*/ 10841 h 21600"/>
                <a:gd name="connsiteX57" fmla="*/ 9644 w 21600"/>
                <a:gd name="connsiteY57" fmla="*/ 10815 h 21600"/>
                <a:gd name="connsiteX58" fmla="*/ 9644 w 21600"/>
                <a:gd name="connsiteY58" fmla="*/ 10785 h 21600"/>
                <a:gd name="connsiteX59" fmla="*/ 9644 w 21600"/>
                <a:gd name="connsiteY59" fmla="*/ 10763 h 21600"/>
                <a:gd name="connsiteX60" fmla="*/ 9423 w 21600"/>
                <a:gd name="connsiteY60" fmla="*/ 10090 h 21600"/>
                <a:gd name="connsiteX61" fmla="*/ 9275 w 21600"/>
                <a:gd name="connsiteY61" fmla="*/ 9879 h 21600"/>
                <a:gd name="connsiteX62" fmla="*/ 9111 w 21600"/>
                <a:gd name="connsiteY62" fmla="*/ 9742 h 21600"/>
                <a:gd name="connsiteX63" fmla="*/ 3942 w 21600"/>
                <a:gd name="connsiteY63" fmla="*/ 4738 h 21600"/>
                <a:gd name="connsiteX64" fmla="*/ 3562 w 21600"/>
                <a:gd name="connsiteY64" fmla="*/ 3170 h 21600"/>
                <a:gd name="connsiteX65" fmla="*/ 15935 w 21600"/>
                <a:gd name="connsiteY65" fmla="*/ 17575 h 21600"/>
                <a:gd name="connsiteX66" fmla="*/ 15892 w 21600"/>
                <a:gd name="connsiteY66" fmla="*/ 17678 h 21600"/>
                <a:gd name="connsiteX67" fmla="*/ 15935 w 21600"/>
                <a:gd name="connsiteY67" fmla="*/ 17575 h 21600"/>
                <a:gd name="connsiteX68" fmla="*/ 898 w 21600"/>
                <a:gd name="connsiteY68" fmla="*/ 20164 h 21600"/>
                <a:gd name="connsiteX69" fmla="*/ 0 w 21600"/>
                <a:gd name="connsiteY69" fmla="*/ 20699 h 21600"/>
                <a:gd name="connsiteX70" fmla="*/ 0 w 21600"/>
                <a:gd name="connsiteY70" fmla="*/ 21064 h 21600"/>
                <a:gd name="connsiteX71" fmla="*/ 898 w 21600"/>
                <a:gd name="connsiteY71" fmla="*/ 21600 h 21600"/>
                <a:gd name="connsiteX72" fmla="*/ 20702 w 21600"/>
                <a:gd name="connsiteY72" fmla="*/ 21600 h 21600"/>
                <a:gd name="connsiteX73" fmla="*/ 21600 w 21600"/>
                <a:gd name="connsiteY73" fmla="*/ 21064 h 21600"/>
                <a:gd name="connsiteX74" fmla="*/ 21600 w 21600"/>
                <a:gd name="connsiteY74" fmla="*/ 20699 h 21600"/>
                <a:gd name="connsiteX75" fmla="*/ 20702 w 21600"/>
                <a:gd name="connsiteY75" fmla="*/ 20164 h 21600"/>
                <a:gd name="connsiteX76" fmla="*/ 898 w 21600"/>
                <a:gd name="connsiteY76" fmla="*/ 20164 h 21600"/>
                <a:gd name="connsiteX0" fmla="*/ 898 w 21600"/>
                <a:gd name="connsiteY0" fmla="*/ 0 h 21600"/>
                <a:gd name="connsiteX1" fmla="*/ 0 w 21600"/>
                <a:gd name="connsiteY1" fmla="*/ 537 h 21600"/>
                <a:gd name="connsiteX2" fmla="*/ 0 w 21600"/>
                <a:gd name="connsiteY2" fmla="*/ 901 h 21600"/>
                <a:gd name="connsiteX3" fmla="*/ 898 w 21600"/>
                <a:gd name="connsiteY3" fmla="*/ 1438 h 21600"/>
                <a:gd name="connsiteX4" fmla="*/ 20702 w 21600"/>
                <a:gd name="connsiteY4" fmla="*/ 1438 h 21600"/>
                <a:gd name="connsiteX5" fmla="*/ 21600 w 21600"/>
                <a:gd name="connsiteY5" fmla="*/ 901 h 21600"/>
                <a:gd name="connsiteX6" fmla="*/ 21600 w 21600"/>
                <a:gd name="connsiteY6" fmla="*/ 537 h 21600"/>
                <a:gd name="connsiteX7" fmla="*/ 20702 w 21600"/>
                <a:gd name="connsiteY7" fmla="*/ 0 h 21600"/>
                <a:gd name="connsiteX8" fmla="*/ 898 w 21600"/>
                <a:gd name="connsiteY8" fmla="*/ 0 h 21600"/>
                <a:gd name="connsiteX9" fmla="*/ 2670 w 21600"/>
                <a:gd name="connsiteY9" fmla="*/ 2035 h 21600"/>
                <a:gd name="connsiteX10" fmla="*/ 1734 w 21600"/>
                <a:gd name="connsiteY10" fmla="*/ 2499 h 21600"/>
                <a:gd name="connsiteX11" fmla="*/ 7600 w 21600"/>
                <a:gd name="connsiteY11" fmla="*/ 10445 h 21600"/>
                <a:gd name="connsiteX12" fmla="*/ 7609 w 21600"/>
                <a:gd name="connsiteY12" fmla="*/ 10452 h 21600"/>
                <a:gd name="connsiteX13" fmla="*/ 7652 w 21600"/>
                <a:gd name="connsiteY13" fmla="*/ 10509 h 21600"/>
                <a:gd name="connsiteX14" fmla="*/ 7657 w 21600"/>
                <a:gd name="connsiteY14" fmla="*/ 10516 h 21600"/>
                <a:gd name="connsiteX15" fmla="*/ 7739 w 21600"/>
                <a:gd name="connsiteY15" fmla="*/ 10800 h 21600"/>
                <a:gd name="connsiteX16" fmla="*/ 7657 w 21600"/>
                <a:gd name="connsiteY16" fmla="*/ 11084 h 21600"/>
                <a:gd name="connsiteX17" fmla="*/ 7654 w 21600"/>
                <a:gd name="connsiteY17" fmla="*/ 11089 h 21600"/>
                <a:gd name="connsiteX18" fmla="*/ 7609 w 21600"/>
                <a:gd name="connsiteY18" fmla="*/ 11148 h 21600"/>
                <a:gd name="connsiteX19" fmla="*/ 7603 w 21600"/>
                <a:gd name="connsiteY19" fmla="*/ 11153 h 21600"/>
                <a:gd name="connsiteX20" fmla="*/ 1734 w 21600"/>
                <a:gd name="connsiteY20" fmla="*/ 19102 h 21600"/>
                <a:gd name="connsiteX21" fmla="*/ 2670 w 21600"/>
                <a:gd name="connsiteY21" fmla="*/ 19565 h 21600"/>
                <a:gd name="connsiteX22" fmla="*/ 18930 w 21600"/>
                <a:gd name="connsiteY22" fmla="*/ 19565 h 21600"/>
                <a:gd name="connsiteX23" fmla="*/ 19866 w 21600"/>
                <a:gd name="connsiteY23" fmla="*/ 19102 h 21600"/>
                <a:gd name="connsiteX24" fmla="*/ 13997 w 21600"/>
                <a:gd name="connsiteY24" fmla="*/ 11155 h 21600"/>
                <a:gd name="connsiteX25" fmla="*/ 13991 w 21600"/>
                <a:gd name="connsiteY25" fmla="*/ 11148 h 21600"/>
                <a:gd name="connsiteX26" fmla="*/ 13948 w 21600"/>
                <a:gd name="connsiteY26" fmla="*/ 11092 h 21600"/>
                <a:gd name="connsiteX27" fmla="*/ 13943 w 21600"/>
                <a:gd name="connsiteY27" fmla="*/ 11084 h 21600"/>
                <a:gd name="connsiteX28" fmla="*/ 13861 w 21600"/>
                <a:gd name="connsiteY28" fmla="*/ 10802 h 21600"/>
                <a:gd name="connsiteX29" fmla="*/ 13943 w 21600"/>
                <a:gd name="connsiteY29" fmla="*/ 10518 h 21600"/>
                <a:gd name="connsiteX30" fmla="*/ 13946 w 21600"/>
                <a:gd name="connsiteY30" fmla="*/ 10511 h 21600"/>
                <a:gd name="connsiteX31" fmla="*/ 13991 w 21600"/>
                <a:gd name="connsiteY31" fmla="*/ 10452 h 21600"/>
                <a:gd name="connsiteX32" fmla="*/ 13997 w 21600"/>
                <a:gd name="connsiteY32" fmla="*/ 10447 h 21600"/>
                <a:gd name="connsiteX33" fmla="*/ 19866 w 21600"/>
                <a:gd name="connsiteY33" fmla="*/ 2499 h 21600"/>
                <a:gd name="connsiteX34" fmla="*/ 18930 w 21600"/>
                <a:gd name="connsiteY34" fmla="*/ 2035 h 21600"/>
                <a:gd name="connsiteX35" fmla="*/ 2670 w 21600"/>
                <a:gd name="connsiteY35" fmla="*/ 2035 h 21600"/>
                <a:gd name="connsiteX36" fmla="*/ 3562 w 21600"/>
                <a:gd name="connsiteY36" fmla="*/ 3170 h 21600"/>
                <a:gd name="connsiteX37" fmla="*/ 18038 w 21600"/>
                <a:gd name="connsiteY37" fmla="*/ 3170 h 21600"/>
                <a:gd name="connsiteX38" fmla="*/ 17658 w 21600"/>
                <a:gd name="connsiteY38" fmla="*/ 4738 h 21600"/>
                <a:gd name="connsiteX39" fmla="*/ 12489 w 21600"/>
                <a:gd name="connsiteY39" fmla="*/ 9742 h 21600"/>
                <a:gd name="connsiteX40" fmla="*/ 12325 w 21600"/>
                <a:gd name="connsiteY40" fmla="*/ 9879 h 21600"/>
                <a:gd name="connsiteX41" fmla="*/ 12180 w 21600"/>
                <a:gd name="connsiteY41" fmla="*/ 10087 h 21600"/>
                <a:gd name="connsiteX42" fmla="*/ 11956 w 21600"/>
                <a:gd name="connsiteY42" fmla="*/ 10759 h 21600"/>
                <a:gd name="connsiteX43" fmla="*/ 11956 w 21600"/>
                <a:gd name="connsiteY43" fmla="*/ 10785 h 21600"/>
                <a:gd name="connsiteX44" fmla="*/ 11956 w 21600"/>
                <a:gd name="connsiteY44" fmla="*/ 10815 h 21600"/>
                <a:gd name="connsiteX45" fmla="*/ 11956 w 21600"/>
                <a:gd name="connsiteY45" fmla="*/ 10837 h 21600"/>
                <a:gd name="connsiteX46" fmla="*/ 12177 w 21600"/>
                <a:gd name="connsiteY46" fmla="*/ 11510 h 21600"/>
                <a:gd name="connsiteX47" fmla="*/ 12325 w 21600"/>
                <a:gd name="connsiteY47" fmla="*/ 11723 h 21600"/>
                <a:gd name="connsiteX48" fmla="*/ 12489 w 21600"/>
                <a:gd name="connsiteY48" fmla="*/ 11858 h 21600"/>
                <a:gd name="connsiteX49" fmla="*/ 17658 w 21600"/>
                <a:gd name="connsiteY49" fmla="*/ 16863 h 21600"/>
                <a:gd name="connsiteX50" fmla="*/ 18038 w 21600"/>
                <a:gd name="connsiteY50" fmla="*/ 18430 h 21600"/>
                <a:gd name="connsiteX51" fmla="*/ 3562 w 21600"/>
                <a:gd name="connsiteY51" fmla="*/ 18430 h 21600"/>
                <a:gd name="connsiteX52" fmla="*/ 3942 w 21600"/>
                <a:gd name="connsiteY52" fmla="*/ 16862 h 21600"/>
                <a:gd name="connsiteX53" fmla="*/ 9111 w 21600"/>
                <a:gd name="connsiteY53" fmla="*/ 11858 h 21600"/>
                <a:gd name="connsiteX54" fmla="*/ 9275 w 21600"/>
                <a:gd name="connsiteY54" fmla="*/ 11721 h 21600"/>
                <a:gd name="connsiteX55" fmla="*/ 9420 w 21600"/>
                <a:gd name="connsiteY55" fmla="*/ 11513 h 21600"/>
                <a:gd name="connsiteX56" fmla="*/ 9644 w 21600"/>
                <a:gd name="connsiteY56" fmla="*/ 10841 h 21600"/>
                <a:gd name="connsiteX57" fmla="*/ 9644 w 21600"/>
                <a:gd name="connsiteY57" fmla="*/ 10815 h 21600"/>
                <a:gd name="connsiteX58" fmla="*/ 9644 w 21600"/>
                <a:gd name="connsiteY58" fmla="*/ 10785 h 21600"/>
                <a:gd name="connsiteX59" fmla="*/ 9644 w 21600"/>
                <a:gd name="connsiteY59" fmla="*/ 10763 h 21600"/>
                <a:gd name="connsiteX60" fmla="*/ 9423 w 21600"/>
                <a:gd name="connsiteY60" fmla="*/ 10090 h 21600"/>
                <a:gd name="connsiteX61" fmla="*/ 9275 w 21600"/>
                <a:gd name="connsiteY61" fmla="*/ 9879 h 21600"/>
                <a:gd name="connsiteX62" fmla="*/ 9111 w 21600"/>
                <a:gd name="connsiteY62" fmla="*/ 9742 h 21600"/>
                <a:gd name="connsiteX63" fmla="*/ 3942 w 21600"/>
                <a:gd name="connsiteY63" fmla="*/ 4738 h 21600"/>
                <a:gd name="connsiteX64" fmla="*/ 3562 w 21600"/>
                <a:gd name="connsiteY64" fmla="*/ 3170 h 21600"/>
                <a:gd name="connsiteX65" fmla="*/ 898 w 21600"/>
                <a:gd name="connsiteY65" fmla="*/ 20164 h 21600"/>
                <a:gd name="connsiteX66" fmla="*/ 0 w 21600"/>
                <a:gd name="connsiteY66" fmla="*/ 20699 h 21600"/>
                <a:gd name="connsiteX67" fmla="*/ 0 w 21600"/>
                <a:gd name="connsiteY67" fmla="*/ 21064 h 21600"/>
                <a:gd name="connsiteX68" fmla="*/ 898 w 21600"/>
                <a:gd name="connsiteY68" fmla="*/ 21600 h 21600"/>
                <a:gd name="connsiteX69" fmla="*/ 20702 w 21600"/>
                <a:gd name="connsiteY69" fmla="*/ 21600 h 21600"/>
                <a:gd name="connsiteX70" fmla="*/ 21600 w 21600"/>
                <a:gd name="connsiteY70" fmla="*/ 21064 h 21600"/>
                <a:gd name="connsiteX71" fmla="*/ 21600 w 21600"/>
                <a:gd name="connsiteY71" fmla="*/ 20699 h 21600"/>
                <a:gd name="connsiteX72" fmla="*/ 20702 w 21600"/>
                <a:gd name="connsiteY72" fmla="*/ 20164 h 21600"/>
                <a:gd name="connsiteX73" fmla="*/ 898 w 21600"/>
                <a:gd name="connsiteY73" fmla="*/ 20164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1600" h="21600" extrusionOk="0">
                  <a:moveTo>
                    <a:pt x="898" y="0"/>
                  </a:moveTo>
                  <a:cubicBezTo>
                    <a:pt x="404" y="0"/>
                    <a:pt x="0" y="242"/>
                    <a:pt x="0" y="537"/>
                  </a:cubicBezTo>
                  <a:lnTo>
                    <a:pt x="0" y="901"/>
                  </a:lnTo>
                  <a:cubicBezTo>
                    <a:pt x="0" y="1196"/>
                    <a:pt x="404" y="1438"/>
                    <a:pt x="898" y="1438"/>
                  </a:cubicBezTo>
                  <a:lnTo>
                    <a:pt x="20702" y="1438"/>
                  </a:lnTo>
                  <a:cubicBezTo>
                    <a:pt x="21196" y="1438"/>
                    <a:pt x="21600" y="1196"/>
                    <a:pt x="21600" y="901"/>
                  </a:cubicBezTo>
                  <a:lnTo>
                    <a:pt x="21600" y="537"/>
                  </a:lnTo>
                  <a:cubicBezTo>
                    <a:pt x="21600" y="242"/>
                    <a:pt x="21196" y="0"/>
                    <a:pt x="20702" y="0"/>
                  </a:cubicBezTo>
                  <a:lnTo>
                    <a:pt x="898" y="0"/>
                  </a:lnTo>
                  <a:close/>
                  <a:moveTo>
                    <a:pt x="2670" y="2035"/>
                  </a:moveTo>
                  <a:cubicBezTo>
                    <a:pt x="2211" y="2035"/>
                    <a:pt x="1818" y="2231"/>
                    <a:pt x="1734" y="2499"/>
                  </a:cubicBezTo>
                  <a:cubicBezTo>
                    <a:pt x="1688" y="2648"/>
                    <a:pt x="678" y="6175"/>
                    <a:pt x="7600" y="10445"/>
                  </a:cubicBezTo>
                  <a:cubicBezTo>
                    <a:pt x="7603" y="10447"/>
                    <a:pt x="7606" y="10450"/>
                    <a:pt x="7609" y="10452"/>
                  </a:cubicBezTo>
                  <a:cubicBezTo>
                    <a:pt x="7626" y="10469"/>
                    <a:pt x="7637" y="10489"/>
                    <a:pt x="7652" y="10509"/>
                  </a:cubicBezTo>
                  <a:cubicBezTo>
                    <a:pt x="7654" y="10511"/>
                    <a:pt x="7655" y="10514"/>
                    <a:pt x="7657" y="10516"/>
                  </a:cubicBezTo>
                  <a:cubicBezTo>
                    <a:pt x="7692" y="10583"/>
                    <a:pt x="7734" y="10686"/>
                    <a:pt x="7739" y="10800"/>
                  </a:cubicBezTo>
                  <a:cubicBezTo>
                    <a:pt x="7733" y="10917"/>
                    <a:pt x="7692" y="11018"/>
                    <a:pt x="7657" y="11084"/>
                  </a:cubicBezTo>
                  <a:cubicBezTo>
                    <a:pt x="7656" y="11086"/>
                    <a:pt x="7655" y="11087"/>
                    <a:pt x="7654" y="11089"/>
                  </a:cubicBezTo>
                  <a:cubicBezTo>
                    <a:pt x="7640" y="11110"/>
                    <a:pt x="7626" y="11130"/>
                    <a:pt x="7609" y="11148"/>
                  </a:cubicBezTo>
                  <a:cubicBezTo>
                    <a:pt x="7607" y="11150"/>
                    <a:pt x="7605" y="11151"/>
                    <a:pt x="7603" y="11153"/>
                  </a:cubicBezTo>
                  <a:cubicBezTo>
                    <a:pt x="678" y="15424"/>
                    <a:pt x="1688" y="18954"/>
                    <a:pt x="1734" y="19102"/>
                  </a:cubicBezTo>
                  <a:cubicBezTo>
                    <a:pt x="1818" y="19371"/>
                    <a:pt x="2211" y="19565"/>
                    <a:pt x="2670" y="19565"/>
                  </a:cubicBezTo>
                  <a:lnTo>
                    <a:pt x="18930" y="19565"/>
                  </a:lnTo>
                  <a:cubicBezTo>
                    <a:pt x="19389" y="19565"/>
                    <a:pt x="19782" y="19371"/>
                    <a:pt x="19866" y="19102"/>
                  </a:cubicBezTo>
                  <a:cubicBezTo>
                    <a:pt x="19912" y="18954"/>
                    <a:pt x="20920" y="15426"/>
                    <a:pt x="13997" y="11155"/>
                  </a:cubicBezTo>
                  <a:cubicBezTo>
                    <a:pt x="13995" y="11153"/>
                    <a:pt x="13993" y="11150"/>
                    <a:pt x="13991" y="11148"/>
                  </a:cubicBezTo>
                  <a:cubicBezTo>
                    <a:pt x="13974" y="11131"/>
                    <a:pt x="13962" y="11113"/>
                    <a:pt x="13948" y="11092"/>
                  </a:cubicBezTo>
                  <a:cubicBezTo>
                    <a:pt x="13946" y="11089"/>
                    <a:pt x="13945" y="11087"/>
                    <a:pt x="13943" y="11084"/>
                  </a:cubicBezTo>
                  <a:cubicBezTo>
                    <a:pt x="13908" y="11018"/>
                    <a:pt x="13866" y="10915"/>
                    <a:pt x="13861" y="10802"/>
                  </a:cubicBezTo>
                  <a:cubicBezTo>
                    <a:pt x="13866" y="10684"/>
                    <a:pt x="13908" y="10584"/>
                    <a:pt x="13943" y="10518"/>
                  </a:cubicBezTo>
                  <a:cubicBezTo>
                    <a:pt x="13944" y="10516"/>
                    <a:pt x="13945" y="10513"/>
                    <a:pt x="13946" y="10511"/>
                  </a:cubicBezTo>
                  <a:cubicBezTo>
                    <a:pt x="13960" y="10490"/>
                    <a:pt x="13974" y="10470"/>
                    <a:pt x="13991" y="10452"/>
                  </a:cubicBezTo>
                  <a:cubicBezTo>
                    <a:pt x="13993" y="10450"/>
                    <a:pt x="13995" y="10449"/>
                    <a:pt x="13997" y="10447"/>
                  </a:cubicBezTo>
                  <a:cubicBezTo>
                    <a:pt x="20922" y="6176"/>
                    <a:pt x="19912" y="2648"/>
                    <a:pt x="19866" y="2499"/>
                  </a:cubicBezTo>
                  <a:cubicBezTo>
                    <a:pt x="19782" y="2231"/>
                    <a:pt x="19389" y="2035"/>
                    <a:pt x="18930" y="2035"/>
                  </a:cubicBezTo>
                  <a:lnTo>
                    <a:pt x="2670" y="2035"/>
                  </a:lnTo>
                  <a:close/>
                  <a:moveTo>
                    <a:pt x="3562" y="3170"/>
                  </a:moveTo>
                  <a:lnTo>
                    <a:pt x="18038" y="3170"/>
                  </a:lnTo>
                  <a:cubicBezTo>
                    <a:pt x="18033" y="3525"/>
                    <a:pt x="17958" y="4064"/>
                    <a:pt x="17658" y="4738"/>
                  </a:cubicBezTo>
                  <a:cubicBezTo>
                    <a:pt x="17139" y="5903"/>
                    <a:pt x="15820" y="7716"/>
                    <a:pt x="12489" y="9742"/>
                  </a:cubicBezTo>
                  <a:cubicBezTo>
                    <a:pt x="12423" y="9782"/>
                    <a:pt x="12368" y="9829"/>
                    <a:pt x="12325" y="9879"/>
                  </a:cubicBezTo>
                  <a:cubicBezTo>
                    <a:pt x="12317" y="9888"/>
                    <a:pt x="12253" y="9965"/>
                    <a:pt x="12180" y="10087"/>
                  </a:cubicBezTo>
                  <a:cubicBezTo>
                    <a:pt x="12034" y="10297"/>
                    <a:pt x="11957" y="10524"/>
                    <a:pt x="11956" y="10759"/>
                  </a:cubicBezTo>
                  <a:lnTo>
                    <a:pt x="11956" y="10785"/>
                  </a:lnTo>
                  <a:lnTo>
                    <a:pt x="11956" y="10815"/>
                  </a:lnTo>
                  <a:lnTo>
                    <a:pt x="11956" y="10837"/>
                  </a:lnTo>
                  <a:cubicBezTo>
                    <a:pt x="11957" y="11075"/>
                    <a:pt x="12034" y="11303"/>
                    <a:pt x="12177" y="11510"/>
                  </a:cubicBezTo>
                  <a:cubicBezTo>
                    <a:pt x="12252" y="11635"/>
                    <a:pt x="12317" y="11714"/>
                    <a:pt x="12325" y="11723"/>
                  </a:cubicBezTo>
                  <a:cubicBezTo>
                    <a:pt x="12368" y="11772"/>
                    <a:pt x="12423" y="11817"/>
                    <a:pt x="12489" y="11858"/>
                  </a:cubicBezTo>
                  <a:cubicBezTo>
                    <a:pt x="15820" y="13884"/>
                    <a:pt x="17139" y="15699"/>
                    <a:pt x="17658" y="16863"/>
                  </a:cubicBezTo>
                  <a:cubicBezTo>
                    <a:pt x="17959" y="17538"/>
                    <a:pt x="18033" y="18076"/>
                    <a:pt x="18038" y="18430"/>
                  </a:cubicBezTo>
                  <a:lnTo>
                    <a:pt x="3562" y="18430"/>
                  </a:lnTo>
                  <a:cubicBezTo>
                    <a:pt x="3567" y="18075"/>
                    <a:pt x="3642" y="17536"/>
                    <a:pt x="3942" y="16862"/>
                  </a:cubicBezTo>
                  <a:cubicBezTo>
                    <a:pt x="4461" y="15697"/>
                    <a:pt x="5780" y="13884"/>
                    <a:pt x="9111" y="11858"/>
                  </a:cubicBezTo>
                  <a:cubicBezTo>
                    <a:pt x="9177" y="11817"/>
                    <a:pt x="9232" y="11771"/>
                    <a:pt x="9275" y="11721"/>
                  </a:cubicBezTo>
                  <a:cubicBezTo>
                    <a:pt x="9283" y="11713"/>
                    <a:pt x="9348" y="11635"/>
                    <a:pt x="9420" y="11513"/>
                  </a:cubicBezTo>
                  <a:cubicBezTo>
                    <a:pt x="9566" y="11303"/>
                    <a:pt x="9643" y="11076"/>
                    <a:pt x="9644" y="10841"/>
                  </a:cubicBezTo>
                  <a:lnTo>
                    <a:pt x="9644" y="10815"/>
                  </a:lnTo>
                  <a:lnTo>
                    <a:pt x="9644" y="10785"/>
                  </a:lnTo>
                  <a:lnTo>
                    <a:pt x="9644" y="10763"/>
                  </a:lnTo>
                  <a:cubicBezTo>
                    <a:pt x="9643" y="10525"/>
                    <a:pt x="9566" y="10297"/>
                    <a:pt x="9423" y="10090"/>
                  </a:cubicBezTo>
                  <a:cubicBezTo>
                    <a:pt x="9348" y="9964"/>
                    <a:pt x="9283" y="9888"/>
                    <a:pt x="9275" y="9879"/>
                  </a:cubicBezTo>
                  <a:cubicBezTo>
                    <a:pt x="9232" y="9829"/>
                    <a:pt x="9177" y="9783"/>
                    <a:pt x="9111" y="9742"/>
                  </a:cubicBezTo>
                  <a:cubicBezTo>
                    <a:pt x="5780" y="7716"/>
                    <a:pt x="4461" y="5903"/>
                    <a:pt x="3942" y="4738"/>
                  </a:cubicBezTo>
                  <a:cubicBezTo>
                    <a:pt x="3641" y="4064"/>
                    <a:pt x="3567" y="3525"/>
                    <a:pt x="3562" y="3170"/>
                  </a:cubicBezTo>
                  <a:close/>
                  <a:moveTo>
                    <a:pt x="898" y="20164"/>
                  </a:moveTo>
                  <a:cubicBezTo>
                    <a:pt x="404" y="20164"/>
                    <a:pt x="0" y="20404"/>
                    <a:pt x="0" y="20699"/>
                  </a:cubicBezTo>
                  <a:lnTo>
                    <a:pt x="0" y="21064"/>
                  </a:lnTo>
                  <a:cubicBezTo>
                    <a:pt x="0" y="21359"/>
                    <a:pt x="404" y="21600"/>
                    <a:pt x="898" y="21600"/>
                  </a:cubicBezTo>
                  <a:lnTo>
                    <a:pt x="20702" y="21600"/>
                  </a:lnTo>
                  <a:cubicBezTo>
                    <a:pt x="21196" y="21600"/>
                    <a:pt x="21600" y="21359"/>
                    <a:pt x="21600" y="21064"/>
                  </a:cubicBezTo>
                  <a:lnTo>
                    <a:pt x="21600" y="20699"/>
                  </a:lnTo>
                  <a:cubicBezTo>
                    <a:pt x="21600" y="20404"/>
                    <a:pt x="21196" y="20164"/>
                    <a:pt x="20702" y="20164"/>
                  </a:cubicBezTo>
                  <a:lnTo>
                    <a:pt x="898" y="20164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12700">
              <a:noFill/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290CDFF7-55EF-4379-848D-782821DD7FCA}"/>
                </a:ext>
              </a:extLst>
            </p:cNvPr>
            <p:cNvSpPr/>
            <p:nvPr/>
          </p:nvSpPr>
          <p:spPr>
            <a:xfrm>
              <a:off x="781680" y="1987353"/>
              <a:ext cx="101906" cy="49575"/>
            </a:xfrm>
            <a:custGeom>
              <a:avLst/>
              <a:gdLst>
                <a:gd name="connsiteX0" fmla="*/ 38559 w 101906"/>
                <a:gd name="connsiteY0" fmla="*/ 0 h 49575"/>
                <a:gd name="connsiteX1" fmla="*/ 0 w 101906"/>
                <a:gd name="connsiteY1" fmla="*/ 46821 h 49575"/>
                <a:gd name="connsiteX2" fmla="*/ 57838 w 101906"/>
                <a:gd name="connsiteY2" fmla="*/ 49575 h 49575"/>
                <a:gd name="connsiteX3" fmla="*/ 101906 w 101906"/>
                <a:gd name="connsiteY3" fmla="*/ 49575 h 49575"/>
                <a:gd name="connsiteX4" fmla="*/ 82626 w 101906"/>
                <a:gd name="connsiteY4" fmla="*/ 27542 h 49575"/>
                <a:gd name="connsiteX5" fmla="*/ 38559 w 101906"/>
                <a:gd name="connsiteY5" fmla="*/ 0 h 4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906" h="49575">
                  <a:moveTo>
                    <a:pt x="38559" y="0"/>
                  </a:moveTo>
                  <a:lnTo>
                    <a:pt x="0" y="46821"/>
                  </a:lnTo>
                  <a:lnTo>
                    <a:pt x="57838" y="49575"/>
                  </a:lnTo>
                  <a:lnTo>
                    <a:pt x="101906" y="49575"/>
                  </a:lnTo>
                  <a:lnTo>
                    <a:pt x="82626" y="27542"/>
                  </a:lnTo>
                  <a:lnTo>
                    <a:pt x="38559" y="0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B490AB83-7AEE-4903-8CAE-4F250232198A}"/>
                </a:ext>
              </a:extLst>
            </p:cNvPr>
            <p:cNvSpPr txBox="1"/>
            <p:nvPr/>
          </p:nvSpPr>
          <p:spPr>
            <a:xfrm>
              <a:off x="1033251" y="1941502"/>
              <a:ext cx="1472182" cy="238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tillium Web" panose="020B0604020202020204" charset="0"/>
                </a:rPr>
                <a:t>To Manual Detection</a:t>
              </a:r>
            </a:p>
          </p:txBody>
        </p: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EC837A3C-4E47-465E-83F9-ACC4D0D77393}"/>
              </a:ext>
            </a:extLst>
          </p:cNvPr>
          <p:cNvSpPr/>
          <p:nvPr/>
        </p:nvSpPr>
        <p:spPr>
          <a:xfrm>
            <a:off x="6894692" y="1984051"/>
            <a:ext cx="519567" cy="49102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Freeform: Shape 245">
            <a:extLst>
              <a:ext uri="{FF2B5EF4-FFF2-40B4-BE49-F238E27FC236}">
                <a16:creationId xmlns:a16="http://schemas.microsoft.com/office/drawing/2014/main" id="{E1A78420-583F-4444-9801-A0B13F0E7481}"/>
              </a:ext>
            </a:extLst>
          </p:cNvPr>
          <p:cNvSpPr/>
          <p:nvPr/>
        </p:nvSpPr>
        <p:spPr>
          <a:xfrm>
            <a:off x="4063670" y="2104823"/>
            <a:ext cx="4770201" cy="615640"/>
          </a:xfrm>
          <a:custGeom>
            <a:avLst/>
            <a:gdLst>
              <a:gd name="connsiteX0" fmla="*/ 0 w 4842934"/>
              <a:gd name="connsiteY0" fmla="*/ 212883 h 686716"/>
              <a:gd name="connsiteX1" fmla="*/ 150861 w 4842934"/>
              <a:gd name="connsiteY1" fmla="*/ 413004 h 686716"/>
              <a:gd name="connsiteX2" fmla="*/ 310958 w 4842934"/>
              <a:gd name="connsiteY2" fmla="*/ 163622 h 686716"/>
              <a:gd name="connsiteX3" fmla="*/ 766618 w 4842934"/>
              <a:gd name="connsiteY3" fmla="*/ 268301 h 686716"/>
              <a:gd name="connsiteX4" fmla="*/ 920558 w 4842934"/>
              <a:gd name="connsiteY4" fmla="*/ 37392 h 686716"/>
              <a:gd name="connsiteX5" fmla="*/ 1083734 w 4842934"/>
              <a:gd name="connsiteY5" fmla="*/ 200568 h 686716"/>
              <a:gd name="connsiteX6" fmla="*/ 1213043 w 4842934"/>
              <a:gd name="connsiteY6" fmla="*/ 600810 h 686716"/>
              <a:gd name="connsiteX7" fmla="*/ 1293091 w 4842934"/>
              <a:gd name="connsiteY7" fmla="*/ 499210 h 686716"/>
              <a:gd name="connsiteX8" fmla="*/ 1379297 w 4842934"/>
              <a:gd name="connsiteY8" fmla="*/ 172859 h 686716"/>
              <a:gd name="connsiteX9" fmla="*/ 1548630 w 4842934"/>
              <a:gd name="connsiteY9" fmla="*/ 142071 h 686716"/>
              <a:gd name="connsiteX10" fmla="*/ 1862667 w 4842934"/>
              <a:gd name="connsiteY10" fmla="*/ 240592 h 686716"/>
              <a:gd name="connsiteX11" fmla="*/ 2016606 w 4842934"/>
              <a:gd name="connsiteY11" fmla="*/ 102047 h 686716"/>
              <a:gd name="connsiteX12" fmla="*/ 2189018 w 4842934"/>
              <a:gd name="connsiteY12" fmla="*/ 259065 h 686716"/>
              <a:gd name="connsiteX13" fmla="*/ 2309091 w 4842934"/>
              <a:gd name="connsiteY13" fmla="*/ 493053 h 686716"/>
              <a:gd name="connsiteX14" fmla="*/ 2410691 w 4842934"/>
              <a:gd name="connsiteY14" fmla="*/ 336034 h 686716"/>
              <a:gd name="connsiteX15" fmla="*/ 2496897 w 4842934"/>
              <a:gd name="connsiteY15" fmla="*/ 132834 h 686716"/>
              <a:gd name="connsiteX16" fmla="*/ 2635443 w 4842934"/>
              <a:gd name="connsiteY16" fmla="*/ 228277 h 686716"/>
              <a:gd name="connsiteX17" fmla="*/ 2949479 w 4842934"/>
              <a:gd name="connsiteY17" fmla="*/ 160544 h 686716"/>
              <a:gd name="connsiteX18" fmla="*/ 3103418 w 4842934"/>
              <a:gd name="connsiteY18" fmla="*/ 249828 h 686716"/>
              <a:gd name="connsiteX19" fmla="*/ 3281988 w 4842934"/>
              <a:gd name="connsiteY19" fmla="*/ 447 h 686716"/>
              <a:gd name="connsiteX20" fmla="*/ 3442085 w 4842934"/>
              <a:gd name="connsiteY20" fmla="*/ 197489 h 686716"/>
              <a:gd name="connsiteX21" fmla="*/ 3577552 w 4842934"/>
              <a:gd name="connsiteY21" fmla="*/ 511525 h 686716"/>
              <a:gd name="connsiteX22" fmla="*/ 3734570 w 4842934"/>
              <a:gd name="connsiteY22" fmla="*/ 71259 h 686716"/>
              <a:gd name="connsiteX23" fmla="*/ 3922376 w 4842934"/>
              <a:gd name="connsiteY23" fmla="*/ 86653 h 686716"/>
              <a:gd name="connsiteX24" fmla="*/ 4085552 w 4842934"/>
              <a:gd name="connsiteY24" fmla="*/ 179016 h 686716"/>
              <a:gd name="connsiteX25" fmla="*/ 4217940 w 4842934"/>
              <a:gd name="connsiteY25" fmla="*/ 179016 h 686716"/>
              <a:gd name="connsiteX26" fmla="*/ 4338012 w 4842934"/>
              <a:gd name="connsiteY26" fmla="*/ 65101 h 686716"/>
              <a:gd name="connsiteX27" fmla="*/ 4516582 w 4842934"/>
              <a:gd name="connsiteY27" fmla="*/ 314483 h 686716"/>
              <a:gd name="connsiteX28" fmla="*/ 4667443 w 4842934"/>
              <a:gd name="connsiteY28" fmla="*/ 613125 h 686716"/>
              <a:gd name="connsiteX29" fmla="*/ 4698230 w 4842934"/>
              <a:gd name="connsiteY29" fmla="*/ 650071 h 686716"/>
              <a:gd name="connsiteX30" fmla="*/ 4842934 w 4842934"/>
              <a:gd name="connsiteY30" fmla="*/ 157465 h 686716"/>
              <a:gd name="connsiteX0" fmla="*/ 0 w 4842934"/>
              <a:gd name="connsiteY0" fmla="*/ 212883 h 616288"/>
              <a:gd name="connsiteX1" fmla="*/ 150861 w 4842934"/>
              <a:gd name="connsiteY1" fmla="*/ 413004 h 616288"/>
              <a:gd name="connsiteX2" fmla="*/ 310958 w 4842934"/>
              <a:gd name="connsiteY2" fmla="*/ 163622 h 616288"/>
              <a:gd name="connsiteX3" fmla="*/ 766618 w 4842934"/>
              <a:gd name="connsiteY3" fmla="*/ 268301 h 616288"/>
              <a:gd name="connsiteX4" fmla="*/ 920558 w 4842934"/>
              <a:gd name="connsiteY4" fmla="*/ 37392 h 616288"/>
              <a:gd name="connsiteX5" fmla="*/ 1083734 w 4842934"/>
              <a:gd name="connsiteY5" fmla="*/ 200568 h 616288"/>
              <a:gd name="connsiteX6" fmla="*/ 1213043 w 4842934"/>
              <a:gd name="connsiteY6" fmla="*/ 600810 h 616288"/>
              <a:gd name="connsiteX7" fmla="*/ 1293091 w 4842934"/>
              <a:gd name="connsiteY7" fmla="*/ 499210 h 616288"/>
              <a:gd name="connsiteX8" fmla="*/ 1379297 w 4842934"/>
              <a:gd name="connsiteY8" fmla="*/ 172859 h 616288"/>
              <a:gd name="connsiteX9" fmla="*/ 1548630 w 4842934"/>
              <a:gd name="connsiteY9" fmla="*/ 142071 h 616288"/>
              <a:gd name="connsiteX10" fmla="*/ 1862667 w 4842934"/>
              <a:gd name="connsiteY10" fmla="*/ 240592 h 616288"/>
              <a:gd name="connsiteX11" fmla="*/ 2016606 w 4842934"/>
              <a:gd name="connsiteY11" fmla="*/ 102047 h 616288"/>
              <a:gd name="connsiteX12" fmla="*/ 2189018 w 4842934"/>
              <a:gd name="connsiteY12" fmla="*/ 259065 h 616288"/>
              <a:gd name="connsiteX13" fmla="*/ 2309091 w 4842934"/>
              <a:gd name="connsiteY13" fmla="*/ 493053 h 616288"/>
              <a:gd name="connsiteX14" fmla="*/ 2410691 w 4842934"/>
              <a:gd name="connsiteY14" fmla="*/ 336034 h 616288"/>
              <a:gd name="connsiteX15" fmla="*/ 2496897 w 4842934"/>
              <a:gd name="connsiteY15" fmla="*/ 132834 h 616288"/>
              <a:gd name="connsiteX16" fmla="*/ 2635443 w 4842934"/>
              <a:gd name="connsiteY16" fmla="*/ 228277 h 616288"/>
              <a:gd name="connsiteX17" fmla="*/ 2949479 w 4842934"/>
              <a:gd name="connsiteY17" fmla="*/ 160544 h 616288"/>
              <a:gd name="connsiteX18" fmla="*/ 3103418 w 4842934"/>
              <a:gd name="connsiteY18" fmla="*/ 249828 h 616288"/>
              <a:gd name="connsiteX19" fmla="*/ 3281988 w 4842934"/>
              <a:gd name="connsiteY19" fmla="*/ 447 h 616288"/>
              <a:gd name="connsiteX20" fmla="*/ 3442085 w 4842934"/>
              <a:gd name="connsiteY20" fmla="*/ 197489 h 616288"/>
              <a:gd name="connsiteX21" fmla="*/ 3577552 w 4842934"/>
              <a:gd name="connsiteY21" fmla="*/ 511525 h 616288"/>
              <a:gd name="connsiteX22" fmla="*/ 3734570 w 4842934"/>
              <a:gd name="connsiteY22" fmla="*/ 71259 h 616288"/>
              <a:gd name="connsiteX23" fmla="*/ 3922376 w 4842934"/>
              <a:gd name="connsiteY23" fmla="*/ 86653 h 616288"/>
              <a:gd name="connsiteX24" fmla="*/ 4085552 w 4842934"/>
              <a:gd name="connsiteY24" fmla="*/ 179016 h 616288"/>
              <a:gd name="connsiteX25" fmla="*/ 4217940 w 4842934"/>
              <a:gd name="connsiteY25" fmla="*/ 179016 h 616288"/>
              <a:gd name="connsiteX26" fmla="*/ 4338012 w 4842934"/>
              <a:gd name="connsiteY26" fmla="*/ 65101 h 616288"/>
              <a:gd name="connsiteX27" fmla="*/ 4516582 w 4842934"/>
              <a:gd name="connsiteY27" fmla="*/ 314483 h 616288"/>
              <a:gd name="connsiteX28" fmla="*/ 4667443 w 4842934"/>
              <a:gd name="connsiteY28" fmla="*/ 613125 h 616288"/>
              <a:gd name="connsiteX29" fmla="*/ 4842934 w 4842934"/>
              <a:gd name="connsiteY29" fmla="*/ 157465 h 616288"/>
              <a:gd name="connsiteX0" fmla="*/ 0 w 4842934"/>
              <a:gd name="connsiteY0" fmla="*/ 212883 h 616288"/>
              <a:gd name="connsiteX1" fmla="*/ 150861 w 4842934"/>
              <a:gd name="connsiteY1" fmla="*/ 413004 h 616288"/>
              <a:gd name="connsiteX2" fmla="*/ 310958 w 4842934"/>
              <a:gd name="connsiteY2" fmla="*/ 163622 h 616288"/>
              <a:gd name="connsiteX3" fmla="*/ 766618 w 4842934"/>
              <a:gd name="connsiteY3" fmla="*/ 268301 h 616288"/>
              <a:gd name="connsiteX4" fmla="*/ 920558 w 4842934"/>
              <a:gd name="connsiteY4" fmla="*/ 37392 h 616288"/>
              <a:gd name="connsiteX5" fmla="*/ 1083734 w 4842934"/>
              <a:gd name="connsiteY5" fmla="*/ 200568 h 616288"/>
              <a:gd name="connsiteX6" fmla="*/ 1213043 w 4842934"/>
              <a:gd name="connsiteY6" fmla="*/ 600810 h 616288"/>
              <a:gd name="connsiteX7" fmla="*/ 1293091 w 4842934"/>
              <a:gd name="connsiteY7" fmla="*/ 499210 h 616288"/>
              <a:gd name="connsiteX8" fmla="*/ 1379297 w 4842934"/>
              <a:gd name="connsiteY8" fmla="*/ 172859 h 616288"/>
              <a:gd name="connsiteX9" fmla="*/ 1548630 w 4842934"/>
              <a:gd name="connsiteY9" fmla="*/ 142071 h 616288"/>
              <a:gd name="connsiteX10" fmla="*/ 1862667 w 4842934"/>
              <a:gd name="connsiteY10" fmla="*/ 240592 h 616288"/>
              <a:gd name="connsiteX11" fmla="*/ 2016606 w 4842934"/>
              <a:gd name="connsiteY11" fmla="*/ 102047 h 616288"/>
              <a:gd name="connsiteX12" fmla="*/ 2189018 w 4842934"/>
              <a:gd name="connsiteY12" fmla="*/ 259065 h 616288"/>
              <a:gd name="connsiteX13" fmla="*/ 2309091 w 4842934"/>
              <a:gd name="connsiteY13" fmla="*/ 493053 h 616288"/>
              <a:gd name="connsiteX14" fmla="*/ 2410691 w 4842934"/>
              <a:gd name="connsiteY14" fmla="*/ 336034 h 616288"/>
              <a:gd name="connsiteX15" fmla="*/ 2496897 w 4842934"/>
              <a:gd name="connsiteY15" fmla="*/ 132834 h 616288"/>
              <a:gd name="connsiteX16" fmla="*/ 2635443 w 4842934"/>
              <a:gd name="connsiteY16" fmla="*/ 228277 h 616288"/>
              <a:gd name="connsiteX17" fmla="*/ 2949479 w 4842934"/>
              <a:gd name="connsiteY17" fmla="*/ 160544 h 616288"/>
              <a:gd name="connsiteX18" fmla="*/ 3103418 w 4842934"/>
              <a:gd name="connsiteY18" fmla="*/ 249828 h 616288"/>
              <a:gd name="connsiteX19" fmla="*/ 3281988 w 4842934"/>
              <a:gd name="connsiteY19" fmla="*/ 447 h 616288"/>
              <a:gd name="connsiteX20" fmla="*/ 3442085 w 4842934"/>
              <a:gd name="connsiteY20" fmla="*/ 197489 h 616288"/>
              <a:gd name="connsiteX21" fmla="*/ 3577552 w 4842934"/>
              <a:gd name="connsiteY21" fmla="*/ 511525 h 616288"/>
              <a:gd name="connsiteX22" fmla="*/ 3734570 w 4842934"/>
              <a:gd name="connsiteY22" fmla="*/ 71259 h 616288"/>
              <a:gd name="connsiteX23" fmla="*/ 3922376 w 4842934"/>
              <a:gd name="connsiteY23" fmla="*/ 86653 h 616288"/>
              <a:gd name="connsiteX24" fmla="*/ 4085552 w 4842934"/>
              <a:gd name="connsiteY24" fmla="*/ 179016 h 616288"/>
              <a:gd name="connsiteX25" fmla="*/ 4217940 w 4842934"/>
              <a:gd name="connsiteY25" fmla="*/ 179016 h 616288"/>
              <a:gd name="connsiteX26" fmla="*/ 4338012 w 4842934"/>
              <a:gd name="connsiteY26" fmla="*/ 65101 h 616288"/>
              <a:gd name="connsiteX27" fmla="*/ 4516582 w 4842934"/>
              <a:gd name="connsiteY27" fmla="*/ 314483 h 616288"/>
              <a:gd name="connsiteX28" fmla="*/ 4667443 w 4842934"/>
              <a:gd name="connsiteY28" fmla="*/ 613125 h 616288"/>
              <a:gd name="connsiteX29" fmla="*/ 4842934 w 4842934"/>
              <a:gd name="connsiteY29" fmla="*/ 157465 h 616288"/>
              <a:gd name="connsiteX0" fmla="*/ 0 w 4842934"/>
              <a:gd name="connsiteY0" fmla="*/ 212883 h 616288"/>
              <a:gd name="connsiteX1" fmla="*/ 150861 w 4842934"/>
              <a:gd name="connsiteY1" fmla="*/ 413004 h 616288"/>
              <a:gd name="connsiteX2" fmla="*/ 310958 w 4842934"/>
              <a:gd name="connsiteY2" fmla="*/ 163622 h 616288"/>
              <a:gd name="connsiteX3" fmla="*/ 766618 w 4842934"/>
              <a:gd name="connsiteY3" fmla="*/ 268301 h 616288"/>
              <a:gd name="connsiteX4" fmla="*/ 920558 w 4842934"/>
              <a:gd name="connsiteY4" fmla="*/ 37392 h 616288"/>
              <a:gd name="connsiteX5" fmla="*/ 1083734 w 4842934"/>
              <a:gd name="connsiteY5" fmla="*/ 200568 h 616288"/>
              <a:gd name="connsiteX6" fmla="*/ 1213043 w 4842934"/>
              <a:gd name="connsiteY6" fmla="*/ 600810 h 616288"/>
              <a:gd name="connsiteX7" fmla="*/ 1293091 w 4842934"/>
              <a:gd name="connsiteY7" fmla="*/ 499210 h 616288"/>
              <a:gd name="connsiteX8" fmla="*/ 1379297 w 4842934"/>
              <a:gd name="connsiteY8" fmla="*/ 172859 h 616288"/>
              <a:gd name="connsiteX9" fmla="*/ 1548630 w 4842934"/>
              <a:gd name="connsiteY9" fmla="*/ 142071 h 616288"/>
              <a:gd name="connsiteX10" fmla="*/ 1862667 w 4842934"/>
              <a:gd name="connsiteY10" fmla="*/ 240592 h 616288"/>
              <a:gd name="connsiteX11" fmla="*/ 2016606 w 4842934"/>
              <a:gd name="connsiteY11" fmla="*/ 102047 h 616288"/>
              <a:gd name="connsiteX12" fmla="*/ 2189018 w 4842934"/>
              <a:gd name="connsiteY12" fmla="*/ 259065 h 616288"/>
              <a:gd name="connsiteX13" fmla="*/ 2309091 w 4842934"/>
              <a:gd name="connsiteY13" fmla="*/ 493053 h 616288"/>
              <a:gd name="connsiteX14" fmla="*/ 2410691 w 4842934"/>
              <a:gd name="connsiteY14" fmla="*/ 336034 h 616288"/>
              <a:gd name="connsiteX15" fmla="*/ 2496897 w 4842934"/>
              <a:gd name="connsiteY15" fmla="*/ 132834 h 616288"/>
              <a:gd name="connsiteX16" fmla="*/ 2635443 w 4842934"/>
              <a:gd name="connsiteY16" fmla="*/ 228277 h 616288"/>
              <a:gd name="connsiteX17" fmla="*/ 2949479 w 4842934"/>
              <a:gd name="connsiteY17" fmla="*/ 160544 h 616288"/>
              <a:gd name="connsiteX18" fmla="*/ 3103418 w 4842934"/>
              <a:gd name="connsiteY18" fmla="*/ 249828 h 616288"/>
              <a:gd name="connsiteX19" fmla="*/ 3281988 w 4842934"/>
              <a:gd name="connsiteY19" fmla="*/ 447 h 616288"/>
              <a:gd name="connsiteX20" fmla="*/ 3442085 w 4842934"/>
              <a:gd name="connsiteY20" fmla="*/ 197489 h 616288"/>
              <a:gd name="connsiteX21" fmla="*/ 3577552 w 4842934"/>
              <a:gd name="connsiteY21" fmla="*/ 511525 h 616288"/>
              <a:gd name="connsiteX22" fmla="*/ 3734570 w 4842934"/>
              <a:gd name="connsiteY22" fmla="*/ 71259 h 616288"/>
              <a:gd name="connsiteX23" fmla="*/ 3922376 w 4842934"/>
              <a:gd name="connsiteY23" fmla="*/ 86653 h 616288"/>
              <a:gd name="connsiteX24" fmla="*/ 4085552 w 4842934"/>
              <a:gd name="connsiteY24" fmla="*/ 179016 h 616288"/>
              <a:gd name="connsiteX25" fmla="*/ 4217940 w 4842934"/>
              <a:gd name="connsiteY25" fmla="*/ 179016 h 616288"/>
              <a:gd name="connsiteX26" fmla="*/ 4338012 w 4842934"/>
              <a:gd name="connsiteY26" fmla="*/ 65101 h 616288"/>
              <a:gd name="connsiteX27" fmla="*/ 4516582 w 4842934"/>
              <a:gd name="connsiteY27" fmla="*/ 314483 h 616288"/>
              <a:gd name="connsiteX28" fmla="*/ 4667443 w 4842934"/>
              <a:gd name="connsiteY28" fmla="*/ 613125 h 616288"/>
              <a:gd name="connsiteX29" fmla="*/ 4842934 w 4842934"/>
              <a:gd name="connsiteY29" fmla="*/ 157465 h 616288"/>
              <a:gd name="connsiteX0" fmla="*/ 0 w 4842934"/>
              <a:gd name="connsiteY0" fmla="*/ 212883 h 616288"/>
              <a:gd name="connsiteX1" fmla="*/ 150861 w 4842934"/>
              <a:gd name="connsiteY1" fmla="*/ 413004 h 616288"/>
              <a:gd name="connsiteX2" fmla="*/ 310958 w 4842934"/>
              <a:gd name="connsiteY2" fmla="*/ 163622 h 616288"/>
              <a:gd name="connsiteX3" fmla="*/ 766618 w 4842934"/>
              <a:gd name="connsiteY3" fmla="*/ 268301 h 616288"/>
              <a:gd name="connsiteX4" fmla="*/ 920558 w 4842934"/>
              <a:gd name="connsiteY4" fmla="*/ 37392 h 616288"/>
              <a:gd name="connsiteX5" fmla="*/ 1083734 w 4842934"/>
              <a:gd name="connsiteY5" fmla="*/ 200568 h 616288"/>
              <a:gd name="connsiteX6" fmla="*/ 1213043 w 4842934"/>
              <a:gd name="connsiteY6" fmla="*/ 600810 h 616288"/>
              <a:gd name="connsiteX7" fmla="*/ 1293091 w 4842934"/>
              <a:gd name="connsiteY7" fmla="*/ 499210 h 616288"/>
              <a:gd name="connsiteX8" fmla="*/ 1379297 w 4842934"/>
              <a:gd name="connsiteY8" fmla="*/ 172859 h 616288"/>
              <a:gd name="connsiteX9" fmla="*/ 1548630 w 4842934"/>
              <a:gd name="connsiteY9" fmla="*/ 142071 h 616288"/>
              <a:gd name="connsiteX10" fmla="*/ 1862667 w 4842934"/>
              <a:gd name="connsiteY10" fmla="*/ 240592 h 616288"/>
              <a:gd name="connsiteX11" fmla="*/ 2016606 w 4842934"/>
              <a:gd name="connsiteY11" fmla="*/ 102047 h 616288"/>
              <a:gd name="connsiteX12" fmla="*/ 2189018 w 4842934"/>
              <a:gd name="connsiteY12" fmla="*/ 259065 h 616288"/>
              <a:gd name="connsiteX13" fmla="*/ 2309091 w 4842934"/>
              <a:gd name="connsiteY13" fmla="*/ 493053 h 616288"/>
              <a:gd name="connsiteX14" fmla="*/ 2410691 w 4842934"/>
              <a:gd name="connsiteY14" fmla="*/ 336034 h 616288"/>
              <a:gd name="connsiteX15" fmla="*/ 2496897 w 4842934"/>
              <a:gd name="connsiteY15" fmla="*/ 132834 h 616288"/>
              <a:gd name="connsiteX16" fmla="*/ 2635443 w 4842934"/>
              <a:gd name="connsiteY16" fmla="*/ 228277 h 616288"/>
              <a:gd name="connsiteX17" fmla="*/ 2949479 w 4842934"/>
              <a:gd name="connsiteY17" fmla="*/ 160544 h 616288"/>
              <a:gd name="connsiteX18" fmla="*/ 3103418 w 4842934"/>
              <a:gd name="connsiteY18" fmla="*/ 249828 h 616288"/>
              <a:gd name="connsiteX19" fmla="*/ 3281988 w 4842934"/>
              <a:gd name="connsiteY19" fmla="*/ 447 h 616288"/>
              <a:gd name="connsiteX20" fmla="*/ 3442085 w 4842934"/>
              <a:gd name="connsiteY20" fmla="*/ 197489 h 616288"/>
              <a:gd name="connsiteX21" fmla="*/ 3577552 w 4842934"/>
              <a:gd name="connsiteY21" fmla="*/ 511525 h 616288"/>
              <a:gd name="connsiteX22" fmla="*/ 3734570 w 4842934"/>
              <a:gd name="connsiteY22" fmla="*/ 71259 h 616288"/>
              <a:gd name="connsiteX23" fmla="*/ 3922376 w 4842934"/>
              <a:gd name="connsiteY23" fmla="*/ 86653 h 616288"/>
              <a:gd name="connsiteX24" fmla="*/ 4085552 w 4842934"/>
              <a:gd name="connsiteY24" fmla="*/ 179016 h 616288"/>
              <a:gd name="connsiteX25" fmla="*/ 4217940 w 4842934"/>
              <a:gd name="connsiteY25" fmla="*/ 179016 h 616288"/>
              <a:gd name="connsiteX26" fmla="*/ 4338012 w 4842934"/>
              <a:gd name="connsiteY26" fmla="*/ 65101 h 616288"/>
              <a:gd name="connsiteX27" fmla="*/ 4516582 w 4842934"/>
              <a:gd name="connsiteY27" fmla="*/ 314483 h 616288"/>
              <a:gd name="connsiteX28" fmla="*/ 4667443 w 4842934"/>
              <a:gd name="connsiteY28" fmla="*/ 613125 h 616288"/>
              <a:gd name="connsiteX29" fmla="*/ 4842934 w 4842934"/>
              <a:gd name="connsiteY29" fmla="*/ 157465 h 616288"/>
              <a:gd name="connsiteX0" fmla="*/ 0 w 4842934"/>
              <a:gd name="connsiteY0" fmla="*/ 212883 h 616288"/>
              <a:gd name="connsiteX1" fmla="*/ 150861 w 4842934"/>
              <a:gd name="connsiteY1" fmla="*/ 413004 h 616288"/>
              <a:gd name="connsiteX2" fmla="*/ 310958 w 4842934"/>
              <a:gd name="connsiteY2" fmla="*/ 163622 h 616288"/>
              <a:gd name="connsiteX3" fmla="*/ 766618 w 4842934"/>
              <a:gd name="connsiteY3" fmla="*/ 268301 h 616288"/>
              <a:gd name="connsiteX4" fmla="*/ 920558 w 4842934"/>
              <a:gd name="connsiteY4" fmla="*/ 37392 h 616288"/>
              <a:gd name="connsiteX5" fmla="*/ 1083734 w 4842934"/>
              <a:gd name="connsiteY5" fmla="*/ 200568 h 616288"/>
              <a:gd name="connsiteX6" fmla="*/ 1213043 w 4842934"/>
              <a:gd name="connsiteY6" fmla="*/ 600810 h 616288"/>
              <a:gd name="connsiteX7" fmla="*/ 1293091 w 4842934"/>
              <a:gd name="connsiteY7" fmla="*/ 499210 h 616288"/>
              <a:gd name="connsiteX8" fmla="*/ 1379297 w 4842934"/>
              <a:gd name="connsiteY8" fmla="*/ 172859 h 616288"/>
              <a:gd name="connsiteX9" fmla="*/ 1548630 w 4842934"/>
              <a:gd name="connsiteY9" fmla="*/ 142071 h 616288"/>
              <a:gd name="connsiteX10" fmla="*/ 1862667 w 4842934"/>
              <a:gd name="connsiteY10" fmla="*/ 240592 h 616288"/>
              <a:gd name="connsiteX11" fmla="*/ 2016606 w 4842934"/>
              <a:gd name="connsiteY11" fmla="*/ 102047 h 616288"/>
              <a:gd name="connsiteX12" fmla="*/ 2189018 w 4842934"/>
              <a:gd name="connsiteY12" fmla="*/ 259065 h 616288"/>
              <a:gd name="connsiteX13" fmla="*/ 2309091 w 4842934"/>
              <a:gd name="connsiteY13" fmla="*/ 493053 h 616288"/>
              <a:gd name="connsiteX14" fmla="*/ 2410691 w 4842934"/>
              <a:gd name="connsiteY14" fmla="*/ 336034 h 616288"/>
              <a:gd name="connsiteX15" fmla="*/ 2496897 w 4842934"/>
              <a:gd name="connsiteY15" fmla="*/ 132834 h 616288"/>
              <a:gd name="connsiteX16" fmla="*/ 2635443 w 4842934"/>
              <a:gd name="connsiteY16" fmla="*/ 228277 h 616288"/>
              <a:gd name="connsiteX17" fmla="*/ 2949479 w 4842934"/>
              <a:gd name="connsiteY17" fmla="*/ 160544 h 616288"/>
              <a:gd name="connsiteX18" fmla="*/ 3103418 w 4842934"/>
              <a:gd name="connsiteY18" fmla="*/ 249828 h 616288"/>
              <a:gd name="connsiteX19" fmla="*/ 3281988 w 4842934"/>
              <a:gd name="connsiteY19" fmla="*/ 447 h 616288"/>
              <a:gd name="connsiteX20" fmla="*/ 3442085 w 4842934"/>
              <a:gd name="connsiteY20" fmla="*/ 197489 h 616288"/>
              <a:gd name="connsiteX21" fmla="*/ 3577552 w 4842934"/>
              <a:gd name="connsiteY21" fmla="*/ 511525 h 616288"/>
              <a:gd name="connsiteX22" fmla="*/ 3734570 w 4842934"/>
              <a:gd name="connsiteY22" fmla="*/ 71259 h 616288"/>
              <a:gd name="connsiteX23" fmla="*/ 3922376 w 4842934"/>
              <a:gd name="connsiteY23" fmla="*/ 86653 h 616288"/>
              <a:gd name="connsiteX24" fmla="*/ 4085552 w 4842934"/>
              <a:gd name="connsiteY24" fmla="*/ 179016 h 616288"/>
              <a:gd name="connsiteX25" fmla="*/ 4217940 w 4842934"/>
              <a:gd name="connsiteY25" fmla="*/ 179016 h 616288"/>
              <a:gd name="connsiteX26" fmla="*/ 4338012 w 4842934"/>
              <a:gd name="connsiteY26" fmla="*/ 65101 h 616288"/>
              <a:gd name="connsiteX27" fmla="*/ 4516582 w 4842934"/>
              <a:gd name="connsiteY27" fmla="*/ 314483 h 616288"/>
              <a:gd name="connsiteX28" fmla="*/ 4677454 w 4842934"/>
              <a:gd name="connsiteY28" fmla="*/ 566404 h 616288"/>
              <a:gd name="connsiteX29" fmla="*/ 4842934 w 4842934"/>
              <a:gd name="connsiteY29" fmla="*/ 157465 h 616288"/>
              <a:gd name="connsiteX0" fmla="*/ 0 w 4842934"/>
              <a:gd name="connsiteY0" fmla="*/ 212883 h 616288"/>
              <a:gd name="connsiteX1" fmla="*/ 150861 w 4842934"/>
              <a:gd name="connsiteY1" fmla="*/ 413004 h 616288"/>
              <a:gd name="connsiteX2" fmla="*/ 310958 w 4842934"/>
              <a:gd name="connsiteY2" fmla="*/ 163622 h 616288"/>
              <a:gd name="connsiteX3" fmla="*/ 766618 w 4842934"/>
              <a:gd name="connsiteY3" fmla="*/ 268301 h 616288"/>
              <a:gd name="connsiteX4" fmla="*/ 920558 w 4842934"/>
              <a:gd name="connsiteY4" fmla="*/ 37392 h 616288"/>
              <a:gd name="connsiteX5" fmla="*/ 1083734 w 4842934"/>
              <a:gd name="connsiteY5" fmla="*/ 200568 h 616288"/>
              <a:gd name="connsiteX6" fmla="*/ 1213043 w 4842934"/>
              <a:gd name="connsiteY6" fmla="*/ 600810 h 616288"/>
              <a:gd name="connsiteX7" fmla="*/ 1293091 w 4842934"/>
              <a:gd name="connsiteY7" fmla="*/ 499210 h 616288"/>
              <a:gd name="connsiteX8" fmla="*/ 1379297 w 4842934"/>
              <a:gd name="connsiteY8" fmla="*/ 172859 h 616288"/>
              <a:gd name="connsiteX9" fmla="*/ 1548630 w 4842934"/>
              <a:gd name="connsiteY9" fmla="*/ 142071 h 616288"/>
              <a:gd name="connsiteX10" fmla="*/ 1862667 w 4842934"/>
              <a:gd name="connsiteY10" fmla="*/ 240592 h 616288"/>
              <a:gd name="connsiteX11" fmla="*/ 2016606 w 4842934"/>
              <a:gd name="connsiteY11" fmla="*/ 102047 h 616288"/>
              <a:gd name="connsiteX12" fmla="*/ 2189018 w 4842934"/>
              <a:gd name="connsiteY12" fmla="*/ 259065 h 616288"/>
              <a:gd name="connsiteX13" fmla="*/ 2309091 w 4842934"/>
              <a:gd name="connsiteY13" fmla="*/ 493053 h 616288"/>
              <a:gd name="connsiteX14" fmla="*/ 2410691 w 4842934"/>
              <a:gd name="connsiteY14" fmla="*/ 336034 h 616288"/>
              <a:gd name="connsiteX15" fmla="*/ 2496897 w 4842934"/>
              <a:gd name="connsiteY15" fmla="*/ 132834 h 616288"/>
              <a:gd name="connsiteX16" fmla="*/ 2635443 w 4842934"/>
              <a:gd name="connsiteY16" fmla="*/ 228277 h 616288"/>
              <a:gd name="connsiteX17" fmla="*/ 2949479 w 4842934"/>
              <a:gd name="connsiteY17" fmla="*/ 160544 h 616288"/>
              <a:gd name="connsiteX18" fmla="*/ 3103418 w 4842934"/>
              <a:gd name="connsiteY18" fmla="*/ 249828 h 616288"/>
              <a:gd name="connsiteX19" fmla="*/ 3281988 w 4842934"/>
              <a:gd name="connsiteY19" fmla="*/ 447 h 616288"/>
              <a:gd name="connsiteX20" fmla="*/ 3442085 w 4842934"/>
              <a:gd name="connsiteY20" fmla="*/ 197489 h 616288"/>
              <a:gd name="connsiteX21" fmla="*/ 3577552 w 4842934"/>
              <a:gd name="connsiteY21" fmla="*/ 511525 h 616288"/>
              <a:gd name="connsiteX22" fmla="*/ 3734570 w 4842934"/>
              <a:gd name="connsiteY22" fmla="*/ 71259 h 616288"/>
              <a:gd name="connsiteX23" fmla="*/ 3922376 w 4842934"/>
              <a:gd name="connsiteY23" fmla="*/ 86653 h 616288"/>
              <a:gd name="connsiteX24" fmla="*/ 4085552 w 4842934"/>
              <a:gd name="connsiteY24" fmla="*/ 179016 h 616288"/>
              <a:gd name="connsiteX25" fmla="*/ 4217940 w 4842934"/>
              <a:gd name="connsiteY25" fmla="*/ 179016 h 616288"/>
              <a:gd name="connsiteX26" fmla="*/ 4338012 w 4842934"/>
              <a:gd name="connsiteY26" fmla="*/ 65101 h 616288"/>
              <a:gd name="connsiteX27" fmla="*/ 4516582 w 4842934"/>
              <a:gd name="connsiteY27" fmla="*/ 314483 h 616288"/>
              <a:gd name="connsiteX28" fmla="*/ 4677454 w 4842934"/>
              <a:gd name="connsiteY28" fmla="*/ 566404 h 616288"/>
              <a:gd name="connsiteX29" fmla="*/ 4842934 w 4842934"/>
              <a:gd name="connsiteY29" fmla="*/ 157465 h 616288"/>
              <a:gd name="connsiteX0" fmla="*/ 0 w 4882981"/>
              <a:gd name="connsiteY0" fmla="*/ 212883 h 616288"/>
              <a:gd name="connsiteX1" fmla="*/ 150861 w 4882981"/>
              <a:gd name="connsiteY1" fmla="*/ 413004 h 616288"/>
              <a:gd name="connsiteX2" fmla="*/ 310958 w 4882981"/>
              <a:gd name="connsiteY2" fmla="*/ 163622 h 616288"/>
              <a:gd name="connsiteX3" fmla="*/ 766618 w 4882981"/>
              <a:gd name="connsiteY3" fmla="*/ 268301 h 616288"/>
              <a:gd name="connsiteX4" fmla="*/ 920558 w 4882981"/>
              <a:gd name="connsiteY4" fmla="*/ 37392 h 616288"/>
              <a:gd name="connsiteX5" fmla="*/ 1083734 w 4882981"/>
              <a:gd name="connsiteY5" fmla="*/ 200568 h 616288"/>
              <a:gd name="connsiteX6" fmla="*/ 1213043 w 4882981"/>
              <a:gd name="connsiteY6" fmla="*/ 600810 h 616288"/>
              <a:gd name="connsiteX7" fmla="*/ 1293091 w 4882981"/>
              <a:gd name="connsiteY7" fmla="*/ 499210 h 616288"/>
              <a:gd name="connsiteX8" fmla="*/ 1379297 w 4882981"/>
              <a:gd name="connsiteY8" fmla="*/ 172859 h 616288"/>
              <a:gd name="connsiteX9" fmla="*/ 1548630 w 4882981"/>
              <a:gd name="connsiteY9" fmla="*/ 142071 h 616288"/>
              <a:gd name="connsiteX10" fmla="*/ 1862667 w 4882981"/>
              <a:gd name="connsiteY10" fmla="*/ 240592 h 616288"/>
              <a:gd name="connsiteX11" fmla="*/ 2016606 w 4882981"/>
              <a:gd name="connsiteY11" fmla="*/ 102047 h 616288"/>
              <a:gd name="connsiteX12" fmla="*/ 2189018 w 4882981"/>
              <a:gd name="connsiteY12" fmla="*/ 259065 h 616288"/>
              <a:gd name="connsiteX13" fmla="*/ 2309091 w 4882981"/>
              <a:gd name="connsiteY13" fmla="*/ 493053 h 616288"/>
              <a:gd name="connsiteX14" fmla="*/ 2410691 w 4882981"/>
              <a:gd name="connsiteY14" fmla="*/ 336034 h 616288"/>
              <a:gd name="connsiteX15" fmla="*/ 2496897 w 4882981"/>
              <a:gd name="connsiteY15" fmla="*/ 132834 h 616288"/>
              <a:gd name="connsiteX16" fmla="*/ 2635443 w 4882981"/>
              <a:gd name="connsiteY16" fmla="*/ 228277 h 616288"/>
              <a:gd name="connsiteX17" fmla="*/ 2949479 w 4882981"/>
              <a:gd name="connsiteY17" fmla="*/ 160544 h 616288"/>
              <a:gd name="connsiteX18" fmla="*/ 3103418 w 4882981"/>
              <a:gd name="connsiteY18" fmla="*/ 249828 h 616288"/>
              <a:gd name="connsiteX19" fmla="*/ 3281988 w 4882981"/>
              <a:gd name="connsiteY19" fmla="*/ 447 h 616288"/>
              <a:gd name="connsiteX20" fmla="*/ 3442085 w 4882981"/>
              <a:gd name="connsiteY20" fmla="*/ 197489 h 616288"/>
              <a:gd name="connsiteX21" fmla="*/ 3577552 w 4882981"/>
              <a:gd name="connsiteY21" fmla="*/ 511525 h 616288"/>
              <a:gd name="connsiteX22" fmla="*/ 3734570 w 4882981"/>
              <a:gd name="connsiteY22" fmla="*/ 71259 h 616288"/>
              <a:gd name="connsiteX23" fmla="*/ 3922376 w 4882981"/>
              <a:gd name="connsiteY23" fmla="*/ 86653 h 616288"/>
              <a:gd name="connsiteX24" fmla="*/ 4085552 w 4882981"/>
              <a:gd name="connsiteY24" fmla="*/ 179016 h 616288"/>
              <a:gd name="connsiteX25" fmla="*/ 4217940 w 4882981"/>
              <a:gd name="connsiteY25" fmla="*/ 179016 h 616288"/>
              <a:gd name="connsiteX26" fmla="*/ 4338012 w 4882981"/>
              <a:gd name="connsiteY26" fmla="*/ 65101 h 616288"/>
              <a:gd name="connsiteX27" fmla="*/ 4516582 w 4882981"/>
              <a:gd name="connsiteY27" fmla="*/ 314483 h 616288"/>
              <a:gd name="connsiteX28" fmla="*/ 4677454 w 4882981"/>
              <a:gd name="connsiteY28" fmla="*/ 566404 h 616288"/>
              <a:gd name="connsiteX29" fmla="*/ 4882981 w 4882981"/>
              <a:gd name="connsiteY29" fmla="*/ 167477 h 616288"/>
              <a:gd name="connsiteX0" fmla="*/ 0 w 4882981"/>
              <a:gd name="connsiteY0" fmla="*/ 212883 h 616288"/>
              <a:gd name="connsiteX1" fmla="*/ 150861 w 4882981"/>
              <a:gd name="connsiteY1" fmla="*/ 413004 h 616288"/>
              <a:gd name="connsiteX2" fmla="*/ 310958 w 4882981"/>
              <a:gd name="connsiteY2" fmla="*/ 163622 h 616288"/>
              <a:gd name="connsiteX3" fmla="*/ 766618 w 4882981"/>
              <a:gd name="connsiteY3" fmla="*/ 268301 h 616288"/>
              <a:gd name="connsiteX4" fmla="*/ 920558 w 4882981"/>
              <a:gd name="connsiteY4" fmla="*/ 37392 h 616288"/>
              <a:gd name="connsiteX5" fmla="*/ 1083734 w 4882981"/>
              <a:gd name="connsiteY5" fmla="*/ 200568 h 616288"/>
              <a:gd name="connsiteX6" fmla="*/ 1213043 w 4882981"/>
              <a:gd name="connsiteY6" fmla="*/ 600810 h 616288"/>
              <a:gd name="connsiteX7" fmla="*/ 1293091 w 4882981"/>
              <a:gd name="connsiteY7" fmla="*/ 499210 h 616288"/>
              <a:gd name="connsiteX8" fmla="*/ 1379297 w 4882981"/>
              <a:gd name="connsiteY8" fmla="*/ 172859 h 616288"/>
              <a:gd name="connsiteX9" fmla="*/ 1548630 w 4882981"/>
              <a:gd name="connsiteY9" fmla="*/ 142071 h 616288"/>
              <a:gd name="connsiteX10" fmla="*/ 1862667 w 4882981"/>
              <a:gd name="connsiteY10" fmla="*/ 240592 h 616288"/>
              <a:gd name="connsiteX11" fmla="*/ 2016606 w 4882981"/>
              <a:gd name="connsiteY11" fmla="*/ 102047 h 616288"/>
              <a:gd name="connsiteX12" fmla="*/ 2189018 w 4882981"/>
              <a:gd name="connsiteY12" fmla="*/ 259065 h 616288"/>
              <a:gd name="connsiteX13" fmla="*/ 2309091 w 4882981"/>
              <a:gd name="connsiteY13" fmla="*/ 493053 h 616288"/>
              <a:gd name="connsiteX14" fmla="*/ 2410691 w 4882981"/>
              <a:gd name="connsiteY14" fmla="*/ 336034 h 616288"/>
              <a:gd name="connsiteX15" fmla="*/ 2496897 w 4882981"/>
              <a:gd name="connsiteY15" fmla="*/ 132834 h 616288"/>
              <a:gd name="connsiteX16" fmla="*/ 2635443 w 4882981"/>
              <a:gd name="connsiteY16" fmla="*/ 228277 h 616288"/>
              <a:gd name="connsiteX17" fmla="*/ 2949479 w 4882981"/>
              <a:gd name="connsiteY17" fmla="*/ 160544 h 616288"/>
              <a:gd name="connsiteX18" fmla="*/ 3103418 w 4882981"/>
              <a:gd name="connsiteY18" fmla="*/ 249828 h 616288"/>
              <a:gd name="connsiteX19" fmla="*/ 3281988 w 4882981"/>
              <a:gd name="connsiteY19" fmla="*/ 447 h 616288"/>
              <a:gd name="connsiteX20" fmla="*/ 3442085 w 4882981"/>
              <a:gd name="connsiteY20" fmla="*/ 197489 h 616288"/>
              <a:gd name="connsiteX21" fmla="*/ 3577552 w 4882981"/>
              <a:gd name="connsiteY21" fmla="*/ 511525 h 616288"/>
              <a:gd name="connsiteX22" fmla="*/ 3734570 w 4882981"/>
              <a:gd name="connsiteY22" fmla="*/ 71259 h 616288"/>
              <a:gd name="connsiteX23" fmla="*/ 3922376 w 4882981"/>
              <a:gd name="connsiteY23" fmla="*/ 86653 h 616288"/>
              <a:gd name="connsiteX24" fmla="*/ 4085552 w 4882981"/>
              <a:gd name="connsiteY24" fmla="*/ 179016 h 616288"/>
              <a:gd name="connsiteX25" fmla="*/ 4217940 w 4882981"/>
              <a:gd name="connsiteY25" fmla="*/ 179016 h 616288"/>
              <a:gd name="connsiteX26" fmla="*/ 4338012 w 4882981"/>
              <a:gd name="connsiteY26" fmla="*/ 65101 h 616288"/>
              <a:gd name="connsiteX27" fmla="*/ 4516582 w 4882981"/>
              <a:gd name="connsiteY27" fmla="*/ 314483 h 616288"/>
              <a:gd name="connsiteX28" fmla="*/ 4677454 w 4882981"/>
              <a:gd name="connsiteY28" fmla="*/ 566404 h 616288"/>
              <a:gd name="connsiteX29" fmla="*/ 4882981 w 4882981"/>
              <a:gd name="connsiteY29" fmla="*/ 167477 h 616288"/>
              <a:gd name="connsiteX0" fmla="*/ 0 w 4882981"/>
              <a:gd name="connsiteY0" fmla="*/ 212949 h 616354"/>
              <a:gd name="connsiteX1" fmla="*/ 150861 w 4882981"/>
              <a:gd name="connsiteY1" fmla="*/ 413070 h 616354"/>
              <a:gd name="connsiteX2" fmla="*/ 310958 w 4882981"/>
              <a:gd name="connsiteY2" fmla="*/ 163688 h 616354"/>
              <a:gd name="connsiteX3" fmla="*/ 766618 w 4882981"/>
              <a:gd name="connsiteY3" fmla="*/ 268367 h 616354"/>
              <a:gd name="connsiteX4" fmla="*/ 920558 w 4882981"/>
              <a:gd name="connsiteY4" fmla="*/ 37458 h 616354"/>
              <a:gd name="connsiteX5" fmla="*/ 1083734 w 4882981"/>
              <a:gd name="connsiteY5" fmla="*/ 200634 h 616354"/>
              <a:gd name="connsiteX6" fmla="*/ 1213043 w 4882981"/>
              <a:gd name="connsiteY6" fmla="*/ 600876 h 616354"/>
              <a:gd name="connsiteX7" fmla="*/ 1293091 w 4882981"/>
              <a:gd name="connsiteY7" fmla="*/ 499276 h 616354"/>
              <a:gd name="connsiteX8" fmla="*/ 1379297 w 4882981"/>
              <a:gd name="connsiteY8" fmla="*/ 172925 h 616354"/>
              <a:gd name="connsiteX9" fmla="*/ 1548630 w 4882981"/>
              <a:gd name="connsiteY9" fmla="*/ 142137 h 616354"/>
              <a:gd name="connsiteX10" fmla="*/ 1862667 w 4882981"/>
              <a:gd name="connsiteY10" fmla="*/ 240658 h 616354"/>
              <a:gd name="connsiteX11" fmla="*/ 2016606 w 4882981"/>
              <a:gd name="connsiteY11" fmla="*/ 102113 h 616354"/>
              <a:gd name="connsiteX12" fmla="*/ 2189018 w 4882981"/>
              <a:gd name="connsiteY12" fmla="*/ 259131 h 616354"/>
              <a:gd name="connsiteX13" fmla="*/ 2309091 w 4882981"/>
              <a:gd name="connsiteY13" fmla="*/ 493119 h 616354"/>
              <a:gd name="connsiteX14" fmla="*/ 2410691 w 4882981"/>
              <a:gd name="connsiteY14" fmla="*/ 336100 h 616354"/>
              <a:gd name="connsiteX15" fmla="*/ 2496897 w 4882981"/>
              <a:gd name="connsiteY15" fmla="*/ 132900 h 616354"/>
              <a:gd name="connsiteX16" fmla="*/ 2635443 w 4882981"/>
              <a:gd name="connsiteY16" fmla="*/ 228343 h 616354"/>
              <a:gd name="connsiteX17" fmla="*/ 2949479 w 4882981"/>
              <a:gd name="connsiteY17" fmla="*/ 160610 h 616354"/>
              <a:gd name="connsiteX18" fmla="*/ 3103418 w 4882981"/>
              <a:gd name="connsiteY18" fmla="*/ 249894 h 616354"/>
              <a:gd name="connsiteX19" fmla="*/ 3281988 w 4882981"/>
              <a:gd name="connsiteY19" fmla="*/ 513 h 616354"/>
              <a:gd name="connsiteX20" fmla="*/ 3442085 w 4882981"/>
              <a:gd name="connsiteY20" fmla="*/ 197555 h 616354"/>
              <a:gd name="connsiteX21" fmla="*/ 3577552 w 4882981"/>
              <a:gd name="connsiteY21" fmla="*/ 511591 h 616354"/>
              <a:gd name="connsiteX22" fmla="*/ 3734570 w 4882981"/>
              <a:gd name="connsiteY22" fmla="*/ 71325 h 616354"/>
              <a:gd name="connsiteX23" fmla="*/ 3922376 w 4882981"/>
              <a:gd name="connsiteY23" fmla="*/ 86719 h 616354"/>
              <a:gd name="connsiteX24" fmla="*/ 4085552 w 4882981"/>
              <a:gd name="connsiteY24" fmla="*/ 179082 h 616354"/>
              <a:gd name="connsiteX25" fmla="*/ 4217940 w 4882981"/>
              <a:gd name="connsiteY25" fmla="*/ 179082 h 616354"/>
              <a:gd name="connsiteX26" fmla="*/ 4338012 w 4882981"/>
              <a:gd name="connsiteY26" fmla="*/ 65167 h 616354"/>
              <a:gd name="connsiteX27" fmla="*/ 4516582 w 4882981"/>
              <a:gd name="connsiteY27" fmla="*/ 314549 h 616354"/>
              <a:gd name="connsiteX28" fmla="*/ 4677454 w 4882981"/>
              <a:gd name="connsiteY28" fmla="*/ 566470 h 616354"/>
              <a:gd name="connsiteX29" fmla="*/ 4882981 w 4882981"/>
              <a:gd name="connsiteY29" fmla="*/ 167543 h 616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882981" h="616354">
                <a:moveTo>
                  <a:pt x="0" y="212949"/>
                </a:moveTo>
                <a:cubicBezTo>
                  <a:pt x="49517" y="317114"/>
                  <a:pt x="99035" y="421280"/>
                  <a:pt x="150861" y="413070"/>
                </a:cubicBezTo>
                <a:cubicBezTo>
                  <a:pt x="202687" y="404860"/>
                  <a:pt x="208332" y="187805"/>
                  <a:pt x="310958" y="163688"/>
                </a:cubicBezTo>
                <a:cubicBezTo>
                  <a:pt x="413584" y="139571"/>
                  <a:pt x="665018" y="289405"/>
                  <a:pt x="766618" y="268367"/>
                </a:cubicBezTo>
                <a:cubicBezTo>
                  <a:pt x="868218" y="247329"/>
                  <a:pt x="867705" y="48747"/>
                  <a:pt x="920558" y="37458"/>
                </a:cubicBezTo>
                <a:cubicBezTo>
                  <a:pt x="973411" y="26169"/>
                  <a:pt x="1034987" y="106731"/>
                  <a:pt x="1083734" y="200634"/>
                </a:cubicBezTo>
                <a:cubicBezTo>
                  <a:pt x="1132481" y="294537"/>
                  <a:pt x="1178150" y="551102"/>
                  <a:pt x="1213043" y="600876"/>
                </a:cubicBezTo>
                <a:cubicBezTo>
                  <a:pt x="1247936" y="650650"/>
                  <a:pt x="1265382" y="570601"/>
                  <a:pt x="1293091" y="499276"/>
                </a:cubicBezTo>
                <a:cubicBezTo>
                  <a:pt x="1320800" y="427951"/>
                  <a:pt x="1336707" y="232448"/>
                  <a:pt x="1379297" y="172925"/>
                </a:cubicBezTo>
                <a:cubicBezTo>
                  <a:pt x="1421887" y="113402"/>
                  <a:pt x="1468068" y="130848"/>
                  <a:pt x="1548630" y="142137"/>
                </a:cubicBezTo>
                <a:cubicBezTo>
                  <a:pt x="1629192" y="153426"/>
                  <a:pt x="1784671" y="247329"/>
                  <a:pt x="1862667" y="240658"/>
                </a:cubicBezTo>
                <a:cubicBezTo>
                  <a:pt x="1940663" y="233987"/>
                  <a:pt x="1962214" y="99034"/>
                  <a:pt x="2016606" y="102113"/>
                </a:cubicBezTo>
                <a:cubicBezTo>
                  <a:pt x="2070998" y="105192"/>
                  <a:pt x="2140271" y="193963"/>
                  <a:pt x="2189018" y="259131"/>
                </a:cubicBezTo>
                <a:cubicBezTo>
                  <a:pt x="2237765" y="324299"/>
                  <a:pt x="2272145" y="480291"/>
                  <a:pt x="2309091" y="493119"/>
                </a:cubicBezTo>
                <a:cubicBezTo>
                  <a:pt x="2346037" y="505947"/>
                  <a:pt x="2379390" y="396137"/>
                  <a:pt x="2410691" y="336100"/>
                </a:cubicBezTo>
                <a:cubicBezTo>
                  <a:pt x="2441992" y="276063"/>
                  <a:pt x="2459438" y="150859"/>
                  <a:pt x="2496897" y="132900"/>
                </a:cubicBezTo>
                <a:cubicBezTo>
                  <a:pt x="2534356" y="114941"/>
                  <a:pt x="2560013" y="223725"/>
                  <a:pt x="2635443" y="228343"/>
                </a:cubicBezTo>
                <a:cubicBezTo>
                  <a:pt x="2710873" y="232961"/>
                  <a:pt x="2871483" y="157018"/>
                  <a:pt x="2949479" y="160610"/>
                </a:cubicBezTo>
                <a:cubicBezTo>
                  <a:pt x="3027475" y="164202"/>
                  <a:pt x="3048000" y="276577"/>
                  <a:pt x="3103418" y="249894"/>
                </a:cubicBezTo>
                <a:cubicBezTo>
                  <a:pt x="3158836" y="223211"/>
                  <a:pt x="3225544" y="9236"/>
                  <a:pt x="3281988" y="513"/>
                </a:cubicBezTo>
                <a:cubicBezTo>
                  <a:pt x="3338433" y="-8210"/>
                  <a:pt x="3339428" y="95689"/>
                  <a:pt x="3442085" y="197555"/>
                </a:cubicBezTo>
                <a:cubicBezTo>
                  <a:pt x="3544742" y="299421"/>
                  <a:pt x="3452049" y="492583"/>
                  <a:pt x="3577552" y="511591"/>
                </a:cubicBezTo>
                <a:cubicBezTo>
                  <a:pt x="3703055" y="530599"/>
                  <a:pt x="3677099" y="142137"/>
                  <a:pt x="3734570" y="71325"/>
                </a:cubicBezTo>
                <a:cubicBezTo>
                  <a:pt x="3792041" y="513"/>
                  <a:pt x="3863879" y="68760"/>
                  <a:pt x="3922376" y="86719"/>
                </a:cubicBezTo>
                <a:cubicBezTo>
                  <a:pt x="3980873" y="104678"/>
                  <a:pt x="4036291" y="163688"/>
                  <a:pt x="4085552" y="179082"/>
                </a:cubicBezTo>
                <a:cubicBezTo>
                  <a:pt x="4134813" y="194476"/>
                  <a:pt x="4175863" y="198068"/>
                  <a:pt x="4217940" y="179082"/>
                </a:cubicBezTo>
                <a:cubicBezTo>
                  <a:pt x="4260017" y="160096"/>
                  <a:pt x="4288238" y="42589"/>
                  <a:pt x="4338012" y="65167"/>
                </a:cubicBezTo>
                <a:cubicBezTo>
                  <a:pt x="4387786" y="87745"/>
                  <a:pt x="4460008" y="230999"/>
                  <a:pt x="4516582" y="314549"/>
                </a:cubicBezTo>
                <a:cubicBezTo>
                  <a:pt x="4573156" y="398099"/>
                  <a:pt x="4616388" y="590971"/>
                  <a:pt x="4677454" y="566470"/>
                </a:cubicBezTo>
                <a:cubicBezTo>
                  <a:pt x="4738521" y="541969"/>
                  <a:pt x="4816386" y="149007"/>
                  <a:pt x="4882981" y="167543"/>
                </a:cubicBezTo>
              </a:path>
            </a:pathLst>
          </a:custGeom>
          <a:noFill/>
          <a:ln w="28575">
            <a:solidFill>
              <a:srgbClr val="FD74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2098CC4-26B6-48DC-A4AA-927275DC94EC}"/>
              </a:ext>
            </a:extLst>
          </p:cNvPr>
          <p:cNvSpPr/>
          <p:nvPr/>
        </p:nvSpPr>
        <p:spPr>
          <a:xfrm>
            <a:off x="6896100" y="1983892"/>
            <a:ext cx="519567" cy="491027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1E480781-0433-4EA4-A46C-B06956FAC112}"/>
              </a:ext>
            </a:extLst>
          </p:cNvPr>
          <p:cNvCxnSpPr>
            <a:cxnSpLocks/>
          </p:cNvCxnSpPr>
          <p:nvPr/>
        </p:nvCxnSpPr>
        <p:spPr>
          <a:xfrm>
            <a:off x="353101" y="1575821"/>
            <a:ext cx="3042030" cy="0"/>
          </a:xfrm>
          <a:prstGeom prst="line">
            <a:avLst/>
          </a:prstGeom>
          <a:ln w="3175">
            <a:solidFill>
              <a:srgbClr val="D2D2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385E0052-071A-4EFB-B4FC-5139B27DA3BC}"/>
              </a:ext>
            </a:extLst>
          </p:cNvPr>
          <p:cNvSpPr txBox="1"/>
          <p:nvPr/>
        </p:nvSpPr>
        <p:spPr>
          <a:xfrm>
            <a:off x="493583" y="1288303"/>
            <a:ext cx="276396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rgbClr val="FC8F4D"/>
                </a:solidFill>
                <a:latin typeface="Titillium Web" panose="020B0604020202020204" charset="0"/>
              </a:rPr>
              <a:t>Time to detection and incurred losses</a:t>
            </a:r>
          </a:p>
        </p:txBody>
      </p:sp>
    </p:spTree>
    <p:extLst>
      <p:ext uri="{BB962C8B-B14F-4D97-AF65-F5344CB8AC3E}">
        <p14:creationId xmlns:p14="http://schemas.microsoft.com/office/powerpoint/2010/main" val="8395056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Group 197">
            <a:extLst>
              <a:ext uri="{FF2B5EF4-FFF2-40B4-BE49-F238E27FC236}">
                <a16:creationId xmlns:a16="http://schemas.microsoft.com/office/drawing/2014/main" id="{4094CAFB-CDA2-4190-AFF5-B97519F16574}"/>
              </a:ext>
            </a:extLst>
          </p:cNvPr>
          <p:cNvGrpSpPr/>
          <p:nvPr/>
        </p:nvGrpSpPr>
        <p:grpSpPr>
          <a:xfrm>
            <a:off x="3624896" y="1248858"/>
            <a:ext cx="5430353" cy="3245875"/>
            <a:chOff x="5820349" y="1961057"/>
            <a:chExt cx="6078862" cy="3859952"/>
          </a:xfrm>
          <a:solidFill>
            <a:srgbClr val="DADADA">
              <a:alpha val="21961"/>
            </a:srgbClr>
          </a:solidFill>
        </p:grpSpPr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1879BC78-7803-42E4-9BFD-A8760FAD6423}"/>
                </a:ext>
              </a:extLst>
            </p:cNvPr>
            <p:cNvSpPr/>
            <p:nvPr/>
          </p:nvSpPr>
          <p:spPr>
            <a:xfrm>
              <a:off x="5820349" y="1961057"/>
              <a:ext cx="6078862" cy="3859952"/>
            </a:xfrm>
            <a:custGeom>
              <a:avLst/>
              <a:gdLst>
                <a:gd name="connsiteX0" fmla="*/ 0 w 2657891"/>
                <a:gd name="connsiteY0" fmla="*/ 0 h 1794143"/>
                <a:gd name="connsiteX1" fmla="*/ 0 w 2657891"/>
                <a:gd name="connsiteY1" fmla="*/ 1794143 h 1794143"/>
                <a:gd name="connsiteX2" fmla="*/ 2348648 w 2657891"/>
                <a:gd name="connsiteY2" fmla="*/ 1788811 h 1794143"/>
                <a:gd name="connsiteX3" fmla="*/ 2345982 w 2657891"/>
                <a:gd name="connsiteY3" fmla="*/ 1117007 h 1794143"/>
                <a:gd name="connsiteX4" fmla="*/ 2657891 w 2657891"/>
                <a:gd name="connsiteY4" fmla="*/ 930395 h 1794143"/>
                <a:gd name="connsiteX5" fmla="*/ 2345982 w 2657891"/>
                <a:gd name="connsiteY5" fmla="*/ 751781 h 1794143"/>
                <a:gd name="connsiteX6" fmla="*/ 2353980 w 2657891"/>
                <a:gd name="connsiteY6" fmla="*/ 0 h 1794143"/>
                <a:gd name="connsiteX7" fmla="*/ 0 w 2657891"/>
                <a:gd name="connsiteY7" fmla="*/ 0 h 1794143"/>
                <a:gd name="connsiteX0" fmla="*/ 0 w 2657891"/>
                <a:gd name="connsiteY0" fmla="*/ 0 h 1794143"/>
                <a:gd name="connsiteX1" fmla="*/ 0 w 2657891"/>
                <a:gd name="connsiteY1" fmla="*/ 1794143 h 1794143"/>
                <a:gd name="connsiteX2" fmla="*/ 2343316 w 2657891"/>
                <a:gd name="connsiteY2" fmla="*/ 1791477 h 1794143"/>
                <a:gd name="connsiteX3" fmla="*/ 2345982 w 2657891"/>
                <a:gd name="connsiteY3" fmla="*/ 1117007 h 1794143"/>
                <a:gd name="connsiteX4" fmla="*/ 2657891 w 2657891"/>
                <a:gd name="connsiteY4" fmla="*/ 930395 h 1794143"/>
                <a:gd name="connsiteX5" fmla="*/ 2345982 w 2657891"/>
                <a:gd name="connsiteY5" fmla="*/ 751781 h 1794143"/>
                <a:gd name="connsiteX6" fmla="*/ 2353980 w 2657891"/>
                <a:gd name="connsiteY6" fmla="*/ 0 h 1794143"/>
                <a:gd name="connsiteX7" fmla="*/ 0 w 2657891"/>
                <a:gd name="connsiteY7" fmla="*/ 0 h 1794143"/>
                <a:gd name="connsiteX0" fmla="*/ 0 w 2657891"/>
                <a:gd name="connsiteY0" fmla="*/ 0 h 1794143"/>
                <a:gd name="connsiteX1" fmla="*/ 0 w 2657891"/>
                <a:gd name="connsiteY1" fmla="*/ 1794143 h 1794143"/>
                <a:gd name="connsiteX2" fmla="*/ 2343316 w 2657891"/>
                <a:gd name="connsiteY2" fmla="*/ 1791477 h 1794143"/>
                <a:gd name="connsiteX3" fmla="*/ 2345982 w 2657891"/>
                <a:gd name="connsiteY3" fmla="*/ 1117007 h 1794143"/>
                <a:gd name="connsiteX4" fmla="*/ 2657891 w 2657891"/>
                <a:gd name="connsiteY4" fmla="*/ 930395 h 1794143"/>
                <a:gd name="connsiteX5" fmla="*/ 2345982 w 2657891"/>
                <a:gd name="connsiteY5" fmla="*/ 751781 h 1794143"/>
                <a:gd name="connsiteX6" fmla="*/ 2351314 w 2657891"/>
                <a:gd name="connsiteY6" fmla="*/ 0 h 1794143"/>
                <a:gd name="connsiteX7" fmla="*/ 0 w 2657891"/>
                <a:gd name="connsiteY7" fmla="*/ 0 h 1794143"/>
                <a:gd name="connsiteX0" fmla="*/ 0 w 2351314"/>
                <a:gd name="connsiteY0" fmla="*/ 0 h 1794143"/>
                <a:gd name="connsiteX1" fmla="*/ 0 w 2351314"/>
                <a:gd name="connsiteY1" fmla="*/ 1794143 h 1794143"/>
                <a:gd name="connsiteX2" fmla="*/ 2343316 w 2351314"/>
                <a:gd name="connsiteY2" fmla="*/ 1791477 h 1794143"/>
                <a:gd name="connsiteX3" fmla="*/ 2345982 w 2351314"/>
                <a:gd name="connsiteY3" fmla="*/ 1117007 h 1794143"/>
                <a:gd name="connsiteX4" fmla="*/ 2345982 w 2351314"/>
                <a:gd name="connsiteY4" fmla="*/ 751781 h 1794143"/>
                <a:gd name="connsiteX5" fmla="*/ 2351314 w 2351314"/>
                <a:gd name="connsiteY5" fmla="*/ 0 h 1794143"/>
                <a:gd name="connsiteX6" fmla="*/ 0 w 2351314"/>
                <a:gd name="connsiteY6" fmla="*/ 0 h 1794143"/>
                <a:gd name="connsiteX0" fmla="*/ 0 w 2351314"/>
                <a:gd name="connsiteY0" fmla="*/ 0 h 1794143"/>
                <a:gd name="connsiteX1" fmla="*/ 0 w 2351314"/>
                <a:gd name="connsiteY1" fmla="*/ 1794143 h 1794143"/>
                <a:gd name="connsiteX2" fmla="*/ 2343316 w 2351314"/>
                <a:gd name="connsiteY2" fmla="*/ 1791477 h 1794143"/>
                <a:gd name="connsiteX3" fmla="*/ 2345982 w 2351314"/>
                <a:gd name="connsiteY3" fmla="*/ 1117007 h 1794143"/>
                <a:gd name="connsiteX4" fmla="*/ 2351314 w 2351314"/>
                <a:gd name="connsiteY4" fmla="*/ 0 h 1794143"/>
                <a:gd name="connsiteX5" fmla="*/ 0 w 2351314"/>
                <a:gd name="connsiteY5" fmla="*/ 0 h 1794143"/>
                <a:gd name="connsiteX0" fmla="*/ 0 w 2640755"/>
                <a:gd name="connsiteY0" fmla="*/ 0 h 1794143"/>
                <a:gd name="connsiteX1" fmla="*/ 0 w 2640755"/>
                <a:gd name="connsiteY1" fmla="*/ 1794143 h 1794143"/>
                <a:gd name="connsiteX2" fmla="*/ 2343316 w 2640755"/>
                <a:gd name="connsiteY2" fmla="*/ 1791477 h 1794143"/>
                <a:gd name="connsiteX3" fmla="*/ 2351314 w 2640755"/>
                <a:gd name="connsiteY3" fmla="*/ 0 h 1794143"/>
                <a:gd name="connsiteX4" fmla="*/ 0 w 2640755"/>
                <a:gd name="connsiteY4" fmla="*/ 0 h 1794143"/>
                <a:gd name="connsiteX0" fmla="*/ 0 w 2521726"/>
                <a:gd name="connsiteY0" fmla="*/ 0 h 1794143"/>
                <a:gd name="connsiteX1" fmla="*/ 0 w 2521726"/>
                <a:gd name="connsiteY1" fmla="*/ 1794143 h 1794143"/>
                <a:gd name="connsiteX2" fmla="*/ 2343316 w 2521726"/>
                <a:gd name="connsiteY2" fmla="*/ 1791477 h 1794143"/>
                <a:gd name="connsiteX3" fmla="*/ 2351314 w 2521726"/>
                <a:gd name="connsiteY3" fmla="*/ 0 h 1794143"/>
                <a:gd name="connsiteX4" fmla="*/ 0 w 2521726"/>
                <a:gd name="connsiteY4" fmla="*/ 0 h 1794143"/>
                <a:gd name="connsiteX0" fmla="*/ 0 w 2352352"/>
                <a:gd name="connsiteY0" fmla="*/ 0 h 1794143"/>
                <a:gd name="connsiteX1" fmla="*/ 0 w 2352352"/>
                <a:gd name="connsiteY1" fmla="*/ 1794143 h 1794143"/>
                <a:gd name="connsiteX2" fmla="*/ 2343316 w 2352352"/>
                <a:gd name="connsiteY2" fmla="*/ 1791477 h 1794143"/>
                <a:gd name="connsiteX3" fmla="*/ 2351314 w 2352352"/>
                <a:gd name="connsiteY3" fmla="*/ 0 h 1794143"/>
                <a:gd name="connsiteX4" fmla="*/ 0 w 2352352"/>
                <a:gd name="connsiteY4" fmla="*/ 0 h 1794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2352" h="1794143">
                  <a:moveTo>
                    <a:pt x="0" y="0"/>
                  </a:moveTo>
                  <a:lnTo>
                    <a:pt x="0" y="1794143"/>
                  </a:lnTo>
                  <a:lnTo>
                    <a:pt x="2343316" y="1791477"/>
                  </a:lnTo>
                  <a:cubicBezTo>
                    <a:pt x="2338160" y="1757148"/>
                    <a:pt x="2356857" y="1766433"/>
                    <a:pt x="2351314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E53EA4C6-410F-44F9-9A68-62C7F0EB58F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651396" y="5627712"/>
              <a:ext cx="197844" cy="164448"/>
              <a:chOff x="12774525" y="4461877"/>
              <a:chExt cx="304594" cy="258296"/>
            </a:xfrm>
            <a:grpFill/>
          </p:grpSpPr>
          <p:cxnSp>
            <p:nvCxnSpPr>
              <p:cNvPr id="201" name="Straight Connector 200">
                <a:extLst>
                  <a:ext uri="{FF2B5EF4-FFF2-40B4-BE49-F238E27FC236}">
                    <a16:creationId xmlns:a16="http://schemas.microsoft.com/office/drawing/2014/main" id="{8CE6C689-744C-4DB4-8554-CC87A2C0F165}"/>
                  </a:ext>
                </a:extLst>
              </p:cNvPr>
              <p:cNvCxnSpPr/>
              <p:nvPr/>
            </p:nvCxnSpPr>
            <p:spPr>
              <a:xfrm flipV="1">
                <a:off x="12774525" y="4461877"/>
                <a:ext cx="288982" cy="238048"/>
              </a:xfrm>
              <a:prstGeom prst="line">
                <a:avLst/>
              </a:pr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>
                <a:extLst>
                  <a:ext uri="{FF2B5EF4-FFF2-40B4-BE49-F238E27FC236}">
                    <a16:creationId xmlns:a16="http://schemas.microsoft.com/office/drawing/2014/main" id="{723F1609-5D49-4B5D-92CA-D72490993FD5}"/>
                  </a:ext>
                </a:extLst>
              </p:cNvPr>
              <p:cNvCxnSpPr/>
              <p:nvPr/>
            </p:nvCxnSpPr>
            <p:spPr>
              <a:xfrm flipV="1">
                <a:off x="12879635" y="4557420"/>
                <a:ext cx="197379" cy="162589"/>
              </a:xfrm>
              <a:prstGeom prst="line">
                <a:avLst/>
              </a:pr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01DC7BB4-CB1F-40CB-A687-8020827D8682}"/>
                  </a:ext>
                </a:extLst>
              </p:cNvPr>
              <p:cNvCxnSpPr/>
              <p:nvPr/>
            </p:nvCxnSpPr>
            <p:spPr>
              <a:xfrm flipV="1">
                <a:off x="12995409" y="4651218"/>
                <a:ext cx="83710" cy="68955"/>
              </a:xfrm>
              <a:prstGeom prst="line">
                <a:avLst/>
              </a:pr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7" name="Rectangle 116">
            <a:extLst>
              <a:ext uri="{FF2B5EF4-FFF2-40B4-BE49-F238E27FC236}">
                <a16:creationId xmlns:a16="http://schemas.microsoft.com/office/drawing/2014/main" id="{158E1C70-3A98-44FB-87CC-75F9AF94160E}"/>
              </a:ext>
            </a:extLst>
          </p:cNvPr>
          <p:cNvSpPr/>
          <p:nvPr/>
        </p:nvSpPr>
        <p:spPr>
          <a:xfrm>
            <a:off x="6757112" y="3483976"/>
            <a:ext cx="519567" cy="49102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6548A27A-B427-44A8-A0F4-2F7E9D4B6F40}"/>
              </a:ext>
            </a:extLst>
          </p:cNvPr>
          <p:cNvSpPr/>
          <p:nvPr/>
        </p:nvSpPr>
        <p:spPr>
          <a:xfrm>
            <a:off x="6894692" y="1984051"/>
            <a:ext cx="519567" cy="491027"/>
          </a:xfrm>
          <a:prstGeom prst="rect">
            <a:avLst/>
          </a:prstGeom>
          <a:solidFill>
            <a:srgbClr val="FFFFFF">
              <a:alpha val="50196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D1F52205-6886-4AEF-9A9A-C8EE63B7582C}"/>
              </a:ext>
            </a:extLst>
          </p:cNvPr>
          <p:cNvSpPr/>
          <p:nvPr/>
        </p:nvSpPr>
        <p:spPr>
          <a:xfrm>
            <a:off x="352645" y="1248858"/>
            <a:ext cx="3042486" cy="2116845"/>
          </a:xfrm>
          <a:prstGeom prst="rect">
            <a:avLst/>
          </a:prstGeom>
          <a:solidFill>
            <a:srgbClr val="DADADA">
              <a:alpha val="21961"/>
            </a:srgb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4B93112D-872D-48B9-B373-CD2AB39070A1}"/>
              </a:ext>
            </a:extLst>
          </p:cNvPr>
          <p:cNvGrpSpPr/>
          <p:nvPr/>
        </p:nvGrpSpPr>
        <p:grpSpPr>
          <a:xfrm>
            <a:off x="648447" y="2586852"/>
            <a:ext cx="1720896" cy="583169"/>
            <a:chOff x="648447" y="2443973"/>
            <a:chExt cx="1720896" cy="583169"/>
          </a:xfrm>
        </p:grpSpPr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4ED97121-A852-4CEA-BB4F-E2D0B4F0032A}"/>
                </a:ext>
              </a:extLst>
            </p:cNvPr>
            <p:cNvSpPr/>
            <p:nvPr/>
          </p:nvSpPr>
          <p:spPr>
            <a:xfrm>
              <a:off x="648447" y="2443973"/>
              <a:ext cx="1720896" cy="58316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5121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5D93154B-AE06-4148-B4A9-F8382A635253}"/>
                </a:ext>
              </a:extLst>
            </p:cNvPr>
            <p:cNvSpPr txBox="1"/>
            <p:nvPr/>
          </p:nvSpPr>
          <p:spPr>
            <a:xfrm>
              <a:off x="1045724" y="2751684"/>
              <a:ext cx="830869" cy="238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50" dirty="0">
                  <a:solidFill>
                    <a:srgbClr val="512142"/>
                  </a:solidFill>
                  <a:latin typeface="Titillium Web" panose="020B0604020202020204" charset="0"/>
                </a:rPr>
                <a:t>Fraud Loss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0EB839BF-A79A-4F31-92A5-3FA757E26836}"/>
                </a:ext>
              </a:extLst>
            </p:cNvPr>
            <p:cNvSpPr txBox="1"/>
            <p:nvPr/>
          </p:nvSpPr>
          <p:spPr>
            <a:xfrm>
              <a:off x="1005385" y="2481467"/>
              <a:ext cx="1171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512142"/>
                  </a:solidFill>
                  <a:latin typeface="Titillium Web" panose="020B0604020202020204" charset="0"/>
                </a:rPr>
                <a:t>$115,000</a:t>
              </a:r>
            </a:p>
          </p:txBody>
        </p:sp>
      </p:grpSp>
      <p:sp>
        <p:nvSpPr>
          <p:cNvPr id="109" name="Rectangle 108">
            <a:extLst>
              <a:ext uri="{FF2B5EF4-FFF2-40B4-BE49-F238E27FC236}">
                <a16:creationId xmlns:a16="http://schemas.microsoft.com/office/drawing/2014/main" id="{9922394A-82DF-4C81-8FFE-1210F72B864E}"/>
              </a:ext>
            </a:extLst>
          </p:cNvPr>
          <p:cNvSpPr/>
          <p:nvPr/>
        </p:nvSpPr>
        <p:spPr>
          <a:xfrm>
            <a:off x="352916" y="232466"/>
            <a:ext cx="8702333" cy="860312"/>
          </a:xfrm>
          <a:prstGeom prst="rect">
            <a:avLst/>
          </a:prstGeom>
          <a:solidFill>
            <a:srgbClr val="DADADA">
              <a:alpha val="21961"/>
            </a:srgb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49B126F4-7C0B-459C-8F92-AB80241ABCB8}"/>
              </a:ext>
            </a:extLst>
          </p:cNvPr>
          <p:cNvGrpSpPr>
            <a:grpSpLocks noChangeAspect="1"/>
          </p:cNvGrpSpPr>
          <p:nvPr/>
        </p:nvGrpSpPr>
        <p:grpSpPr>
          <a:xfrm>
            <a:off x="3863690" y="4279289"/>
            <a:ext cx="5044542" cy="215444"/>
            <a:chOff x="6344499" y="5358831"/>
            <a:chExt cx="5044542" cy="215444"/>
          </a:xfrm>
        </p:grpSpPr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FCA10639-03BD-438B-9DD9-8B1E9453FEA8}"/>
                </a:ext>
              </a:extLst>
            </p:cNvPr>
            <p:cNvCxnSpPr/>
            <p:nvPr/>
          </p:nvCxnSpPr>
          <p:spPr>
            <a:xfrm>
              <a:off x="6385867" y="5383850"/>
              <a:ext cx="5003174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5472150F-5E79-4167-8D71-03486A8A4EAD}"/>
                </a:ext>
              </a:extLst>
            </p:cNvPr>
            <p:cNvGrpSpPr/>
            <p:nvPr/>
          </p:nvGrpSpPr>
          <p:grpSpPr>
            <a:xfrm>
              <a:off x="6385867" y="5383181"/>
              <a:ext cx="4133284" cy="121600"/>
              <a:chOff x="6385867" y="5383849"/>
              <a:chExt cx="4133284" cy="419795"/>
            </a:xfrm>
          </p:grpSpPr>
          <p:cxnSp>
            <p:nvCxnSpPr>
              <p:cNvPr id="234" name="Straight Connector 233">
                <a:extLst>
                  <a:ext uri="{FF2B5EF4-FFF2-40B4-BE49-F238E27FC236}">
                    <a16:creationId xmlns:a16="http://schemas.microsoft.com/office/drawing/2014/main" id="{6CCAFAC4-3B20-49F3-A49F-5CB23CF499C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175970" y="5593747"/>
                <a:ext cx="419794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>
                <a:extLst>
                  <a:ext uri="{FF2B5EF4-FFF2-40B4-BE49-F238E27FC236}">
                    <a16:creationId xmlns:a16="http://schemas.microsoft.com/office/drawing/2014/main" id="{CE03ABD1-5E39-47AD-A6C5-140BBB59DA0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09633" y="5593747"/>
                <a:ext cx="419794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>
                <a:extLst>
                  <a:ext uri="{FF2B5EF4-FFF2-40B4-BE49-F238E27FC236}">
                    <a16:creationId xmlns:a16="http://schemas.microsoft.com/office/drawing/2014/main" id="{4FFF06D5-FEAF-4DF8-B14B-0E72D6E6DAB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8243296" y="5593746"/>
                <a:ext cx="419794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>
                <a:extLst>
                  <a:ext uri="{FF2B5EF4-FFF2-40B4-BE49-F238E27FC236}">
                    <a16:creationId xmlns:a16="http://schemas.microsoft.com/office/drawing/2014/main" id="{3B14EBBF-EFEC-42F5-8DAD-26241F1A202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9275591" y="5593746"/>
                <a:ext cx="419794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>
                <a:extLst>
                  <a:ext uri="{FF2B5EF4-FFF2-40B4-BE49-F238E27FC236}">
                    <a16:creationId xmlns:a16="http://schemas.microsoft.com/office/drawing/2014/main" id="{FE883FA3-A509-4E3A-8894-07564511B8A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0309254" y="5593746"/>
                <a:ext cx="419794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9" name="TextBox 228">
              <a:extLst>
                <a:ext uri="{FF2B5EF4-FFF2-40B4-BE49-F238E27FC236}">
                  <a16:creationId xmlns:a16="http://schemas.microsoft.com/office/drawing/2014/main" id="{05CD0D8B-057D-4DC3-96E6-810766FE41DB}"/>
                </a:ext>
              </a:extLst>
            </p:cNvPr>
            <p:cNvSpPr txBox="1"/>
            <p:nvPr/>
          </p:nvSpPr>
          <p:spPr>
            <a:xfrm>
              <a:off x="6344499" y="5358831"/>
              <a:ext cx="58966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tillium Web" panose="020B0604020202020204" charset="0"/>
                </a:rPr>
                <a:t>01 Feb</a:t>
              </a:r>
            </a:p>
          </p:txBody>
        </p:sp>
        <p:sp>
          <p:nvSpPr>
            <p:cNvPr id="230" name="TextBox 229">
              <a:extLst>
                <a:ext uri="{FF2B5EF4-FFF2-40B4-BE49-F238E27FC236}">
                  <a16:creationId xmlns:a16="http://schemas.microsoft.com/office/drawing/2014/main" id="{102288BD-E7CC-439F-B8A1-B710C35A744D}"/>
                </a:ext>
              </a:extLst>
            </p:cNvPr>
            <p:cNvSpPr txBox="1"/>
            <p:nvPr/>
          </p:nvSpPr>
          <p:spPr>
            <a:xfrm>
              <a:off x="7389581" y="5358831"/>
              <a:ext cx="58966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tillium Web" panose="020B0604020202020204" charset="0"/>
                </a:rPr>
                <a:t>08 Feb</a:t>
              </a:r>
            </a:p>
          </p:txBody>
        </p:sp>
        <p:sp>
          <p:nvSpPr>
            <p:cNvPr id="231" name="TextBox 230">
              <a:extLst>
                <a:ext uri="{FF2B5EF4-FFF2-40B4-BE49-F238E27FC236}">
                  <a16:creationId xmlns:a16="http://schemas.microsoft.com/office/drawing/2014/main" id="{63D89DD1-DFEE-438E-A676-E5FD52416712}"/>
                </a:ext>
              </a:extLst>
            </p:cNvPr>
            <p:cNvSpPr txBox="1"/>
            <p:nvPr/>
          </p:nvSpPr>
          <p:spPr>
            <a:xfrm>
              <a:off x="8425072" y="5358831"/>
              <a:ext cx="58966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tillium Web" panose="020B0604020202020204" charset="0"/>
                </a:rPr>
                <a:t>15 Feb</a:t>
              </a:r>
            </a:p>
          </p:txBody>
        </p:sp>
        <p:sp>
          <p:nvSpPr>
            <p:cNvPr id="232" name="TextBox 231">
              <a:extLst>
                <a:ext uri="{FF2B5EF4-FFF2-40B4-BE49-F238E27FC236}">
                  <a16:creationId xmlns:a16="http://schemas.microsoft.com/office/drawing/2014/main" id="{18B87FE0-282B-4271-968B-1B83C1B35E24}"/>
                </a:ext>
              </a:extLst>
            </p:cNvPr>
            <p:cNvSpPr txBox="1"/>
            <p:nvPr/>
          </p:nvSpPr>
          <p:spPr>
            <a:xfrm>
              <a:off x="9472111" y="5358831"/>
              <a:ext cx="58966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tillium Web" panose="020B0604020202020204" charset="0"/>
                </a:rPr>
                <a:t>22 Feb</a:t>
              </a:r>
            </a:p>
          </p:txBody>
        </p:sp>
        <p:sp>
          <p:nvSpPr>
            <p:cNvPr id="233" name="TextBox 232">
              <a:extLst>
                <a:ext uri="{FF2B5EF4-FFF2-40B4-BE49-F238E27FC236}">
                  <a16:creationId xmlns:a16="http://schemas.microsoft.com/office/drawing/2014/main" id="{A28821E3-49CC-4933-BF76-30959F35CAA0}"/>
                </a:ext>
              </a:extLst>
            </p:cNvPr>
            <p:cNvSpPr txBox="1"/>
            <p:nvPr/>
          </p:nvSpPr>
          <p:spPr>
            <a:xfrm>
              <a:off x="10519150" y="5358831"/>
              <a:ext cx="58966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tillium Web" panose="020B0604020202020204" charset="0"/>
                </a:rPr>
                <a:t>01 Mar</a:t>
              </a:r>
            </a:p>
          </p:txBody>
        </p:sp>
      </p:grp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2303ADFA-5C3A-4684-9058-96C768FC93EB}"/>
              </a:ext>
            </a:extLst>
          </p:cNvPr>
          <p:cNvGrpSpPr/>
          <p:nvPr/>
        </p:nvGrpSpPr>
        <p:grpSpPr>
          <a:xfrm>
            <a:off x="3566814" y="1765914"/>
            <a:ext cx="474847" cy="2528141"/>
            <a:chOff x="6174621" y="2576981"/>
            <a:chExt cx="474847" cy="2676551"/>
          </a:xfrm>
        </p:grpSpPr>
        <p:sp>
          <p:nvSpPr>
            <p:cNvPr id="240" name="TextBox 239">
              <a:extLst>
                <a:ext uri="{FF2B5EF4-FFF2-40B4-BE49-F238E27FC236}">
                  <a16:creationId xmlns:a16="http://schemas.microsoft.com/office/drawing/2014/main" id="{A070787A-D286-440E-B525-2B526169D2AA}"/>
                </a:ext>
              </a:extLst>
            </p:cNvPr>
            <p:cNvSpPr txBox="1"/>
            <p:nvPr/>
          </p:nvSpPr>
          <p:spPr>
            <a:xfrm>
              <a:off x="6359611" y="4999616"/>
              <a:ext cx="28985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tillium Web" panose="020B0604020202020204" charset="0"/>
                </a:rPr>
                <a:t>0</a:t>
              </a:r>
            </a:p>
          </p:txBody>
        </p:sp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1F290B06-29C1-46B0-8EAD-A5AEF45242BD}"/>
                </a:ext>
              </a:extLst>
            </p:cNvPr>
            <p:cNvGrpSpPr/>
            <p:nvPr/>
          </p:nvGrpSpPr>
          <p:grpSpPr>
            <a:xfrm>
              <a:off x="6174621" y="2576981"/>
              <a:ext cx="447267" cy="2069001"/>
              <a:chOff x="6174621" y="2576981"/>
              <a:chExt cx="447267" cy="2069001"/>
            </a:xfrm>
          </p:grpSpPr>
          <p:sp>
            <p:nvSpPr>
              <p:cNvPr id="242" name="TextBox 241">
                <a:extLst>
                  <a:ext uri="{FF2B5EF4-FFF2-40B4-BE49-F238E27FC236}">
                    <a16:creationId xmlns:a16="http://schemas.microsoft.com/office/drawing/2014/main" id="{5EC5E26E-9CD7-4E09-A647-55FEA66B793A}"/>
                  </a:ext>
                </a:extLst>
              </p:cNvPr>
              <p:cNvSpPr txBox="1"/>
              <p:nvPr/>
            </p:nvSpPr>
            <p:spPr>
              <a:xfrm>
                <a:off x="6176966" y="2576981"/>
                <a:ext cx="443021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tillium Web" panose="020B0604020202020204" charset="0"/>
                  </a:rPr>
                  <a:t>20K</a:t>
                </a:r>
              </a:p>
            </p:txBody>
          </p:sp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89ED0F17-86BB-4B24-9A43-6A94D1C7A825}"/>
                  </a:ext>
                </a:extLst>
              </p:cNvPr>
              <p:cNvSpPr txBox="1"/>
              <p:nvPr/>
            </p:nvSpPr>
            <p:spPr>
              <a:xfrm>
                <a:off x="6224587" y="4392066"/>
                <a:ext cx="394043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tillium Web" panose="020B0604020202020204" charset="0"/>
                  </a:rPr>
                  <a:t>5K</a:t>
                </a:r>
              </a:p>
            </p:txBody>
          </p:sp>
          <p:sp>
            <p:nvSpPr>
              <p:cNvPr id="244" name="TextBox 243">
                <a:extLst>
                  <a:ext uri="{FF2B5EF4-FFF2-40B4-BE49-F238E27FC236}">
                    <a16:creationId xmlns:a16="http://schemas.microsoft.com/office/drawing/2014/main" id="{8EF4463A-6FB0-47F0-B9E8-DE7066FDF651}"/>
                  </a:ext>
                </a:extLst>
              </p:cNvPr>
              <p:cNvSpPr txBox="1"/>
              <p:nvPr/>
            </p:nvSpPr>
            <p:spPr>
              <a:xfrm>
                <a:off x="6178867" y="3789568"/>
                <a:ext cx="443021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tillium Web" panose="020B0604020202020204" charset="0"/>
                  </a:rPr>
                  <a:t>10K</a:t>
                </a:r>
              </a:p>
            </p:txBody>
          </p:sp>
          <p:sp>
            <p:nvSpPr>
              <p:cNvPr id="245" name="TextBox 244">
                <a:extLst>
                  <a:ext uri="{FF2B5EF4-FFF2-40B4-BE49-F238E27FC236}">
                    <a16:creationId xmlns:a16="http://schemas.microsoft.com/office/drawing/2014/main" id="{B9325EB5-D2AF-4E6B-A9A7-933029615B1D}"/>
                  </a:ext>
                </a:extLst>
              </p:cNvPr>
              <p:cNvSpPr txBox="1"/>
              <p:nvPr/>
            </p:nvSpPr>
            <p:spPr>
              <a:xfrm>
                <a:off x="6174621" y="3185458"/>
                <a:ext cx="443021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tillium Web" panose="020B0604020202020204" charset="0"/>
                  </a:rPr>
                  <a:t>15K</a:t>
                </a:r>
              </a:p>
            </p:txBody>
          </p:sp>
        </p:grpSp>
      </p:grpSp>
      <p:sp>
        <p:nvSpPr>
          <p:cNvPr id="248" name="Rectangle 247">
            <a:extLst>
              <a:ext uri="{FF2B5EF4-FFF2-40B4-BE49-F238E27FC236}">
                <a16:creationId xmlns:a16="http://schemas.microsoft.com/office/drawing/2014/main" id="{87E022CA-070C-46AF-A64A-5AFBF606CC9F}"/>
              </a:ext>
            </a:extLst>
          </p:cNvPr>
          <p:cNvSpPr/>
          <p:nvPr/>
        </p:nvSpPr>
        <p:spPr>
          <a:xfrm>
            <a:off x="353372" y="3423592"/>
            <a:ext cx="3042030" cy="1071142"/>
          </a:xfrm>
          <a:prstGeom prst="rect">
            <a:avLst/>
          </a:prstGeom>
          <a:solidFill>
            <a:srgbClr val="DADADA">
              <a:alpha val="21961"/>
            </a:srgb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CB3BEF62-6341-4A12-852B-B6275D627746}"/>
              </a:ext>
            </a:extLst>
          </p:cNvPr>
          <p:cNvSpPr txBox="1"/>
          <p:nvPr/>
        </p:nvSpPr>
        <p:spPr>
          <a:xfrm>
            <a:off x="792371" y="3878092"/>
            <a:ext cx="23442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Titillium Web" panose="020B0604020202020204" charset="0"/>
              </a:rPr>
              <a:t>Existing System</a:t>
            </a:r>
          </a:p>
        </p:txBody>
      </p:sp>
      <p:cxnSp>
        <p:nvCxnSpPr>
          <p:cNvPr id="251" name="Straight Connector 250">
            <a:extLst>
              <a:ext uri="{FF2B5EF4-FFF2-40B4-BE49-F238E27FC236}">
                <a16:creationId xmlns:a16="http://schemas.microsoft.com/office/drawing/2014/main" id="{A31A3F3C-3183-44F6-BFF3-6ACF703EEC1D}"/>
              </a:ext>
            </a:extLst>
          </p:cNvPr>
          <p:cNvCxnSpPr>
            <a:cxnSpLocks/>
          </p:cNvCxnSpPr>
          <p:nvPr/>
        </p:nvCxnSpPr>
        <p:spPr>
          <a:xfrm>
            <a:off x="353101" y="3737274"/>
            <a:ext cx="3042030" cy="0"/>
          </a:xfrm>
          <a:prstGeom prst="line">
            <a:avLst/>
          </a:prstGeom>
          <a:ln w="3175">
            <a:solidFill>
              <a:srgbClr val="D2D2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2" name="TextBox 251">
            <a:extLst>
              <a:ext uri="{FF2B5EF4-FFF2-40B4-BE49-F238E27FC236}">
                <a16:creationId xmlns:a16="http://schemas.microsoft.com/office/drawing/2014/main" id="{61785753-E528-4118-BD41-C256CCB0094E}"/>
              </a:ext>
            </a:extLst>
          </p:cNvPr>
          <p:cNvSpPr txBox="1"/>
          <p:nvPr/>
        </p:nvSpPr>
        <p:spPr>
          <a:xfrm>
            <a:off x="497831" y="3451770"/>
            <a:ext cx="192789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rgbClr val="512142"/>
                </a:solidFill>
                <a:latin typeface="Titillium Web" panose="020B0604020202020204" charset="0"/>
              </a:rPr>
              <a:t>Show performance</a:t>
            </a:r>
          </a:p>
        </p:txBody>
      </p:sp>
      <p:sp>
        <p:nvSpPr>
          <p:cNvPr id="259" name="TextBox 25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43975E8-273F-426F-A7CF-396712B92D7E}"/>
              </a:ext>
            </a:extLst>
          </p:cNvPr>
          <p:cNvSpPr txBox="1"/>
          <p:nvPr/>
        </p:nvSpPr>
        <p:spPr>
          <a:xfrm>
            <a:off x="785809" y="4150375"/>
            <a:ext cx="23442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>
                <a:latin typeface="Titillium Web" panose="020B0604020202020204" charset="0"/>
              </a:rPr>
              <a:t>Adaptive Behavioral </a:t>
            </a:r>
            <a:r>
              <a:rPr lang="en-GB" sz="1100" dirty="0">
                <a:latin typeface="Titillium Web" panose="020B0604020202020204" charset="0"/>
              </a:rPr>
              <a:t>Profiling</a:t>
            </a:r>
          </a:p>
        </p:txBody>
      </p:sp>
      <p:cxnSp>
        <p:nvCxnSpPr>
          <p:cNvPr id="260" name="Straight Connector 259">
            <a:extLst>
              <a:ext uri="{FF2B5EF4-FFF2-40B4-BE49-F238E27FC236}">
                <a16:creationId xmlns:a16="http://schemas.microsoft.com/office/drawing/2014/main" id="{7BE3BF77-3C89-4478-B7EB-40B0761505F5}"/>
              </a:ext>
            </a:extLst>
          </p:cNvPr>
          <p:cNvCxnSpPr>
            <a:cxnSpLocks/>
          </p:cNvCxnSpPr>
          <p:nvPr/>
        </p:nvCxnSpPr>
        <p:spPr>
          <a:xfrm>
            <a:off x="3632319" y="1572347"/>
            <a:ext cx="5422930" cy="0"/>
          </a:xfrm>
          <a:prstGeom prst="line">
            <a:avLst/>
          </a:prstGeom>
          <a:ln w="3175">
            <a:solidFill>
              <a:srgbClr val="D2D2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Picture 71">
            <a:extLst>
              <a:ext uri="{FF2B5EF4-FFF2-40B4-BE49-F238E27FC236}">
                <a16:creationId xmlns:a16="http://schemas.microsoft.com/office/drawing/2014/main" id="{C1CD2A77-B2B6-4678-ADD8-AE2525E7A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35" y="434837"/>
            <a:ext cx="1858278" cy="3985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01D5780C-1504-493D-BDAD-C48B2FDED66E}"/>
              </a:ext>
            </a:extLst>
          </p:cNvPr>
          <p:cNvSpPr/>
          <p:nvPr/>
        </p:nvSpPr>
        <p:spPr>
          <a:xfrm>
            <a:off x="7467600" y="331532"/>
            <a:ext cx="1529370" cy="6839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rIns="7200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itillium Web" panose="00000500000000000000" pitchFamily="2" charset="0"/>
                <a:ea typeface="+mn-ea"/>
                <a:cs typeface="Helvetica"/>
              </a:rPr>
              <a:t>GLOBAL CREDIT CARD ISSUER</a:t>
            </a:r>
          </a:p>
        </p:txBody>
      </p:sp>
      <p:pic>
        <p:nvPicPr>
          <p:cNvPr id="74" name="Graphic 73" descr="Credit card">
            <a:extLst>
              <a:ext uri="{FF2B5EF4-FFF2-40B4-BE49-F238E27FC236}">
                <a16:creationId xmlns:a16="http://schemas.microsoft.com/office/drawing/2014/main" id="{CFC96214-A1E4-4D63-B9CF-84E69996E70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880" y="409277"/>
            <a:ext cx="528461" cy="528461"/>
          </a:xfrm>
          <a:prstGeom prst="rect">
            <a:avLst/>
          </a:prstGeom>
        </p:spPr>
      </p:pic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A4060080-99D2-4C13-B2FA-3DE0D981CBC9}"/>
              </a:ext>
            </a:extLst>
          </p:cNvPr>
          <p:cNvSpPr/>
          <p:nvPr/>
        </p:nvSpPr>
        <p:spPr>
          <a:xfrm>
            <a:off x="4063670" y="3659983"/>
            <a:ext cx="4770201" cy="214121"/>
          </a:xfrm>
          <a:custGeom>
            <a:avLst/>
            <a:gdLst>
              <a:gd name="connsiteX0" fmla="*/ 0 w 4842934"/>
              <a:gd name="connsiteY0" fmla="*/ 212883 h 686716"/>
              <a:gd name="connsiteX1" fmla="*/ 150861 w 4842934"/>
              <a:gd name="connsiteY1" fmla="*/ 413004 h 686716"/>
              <a:gd name="connsiteX2" fmla="*/ 310958 w 4842934"/>
              <a:gd name="connsiteY2" fmla="*/ 163622 h 686716"/>
              <a:gd name="connsiteX3" fmla="*/ 766618 w 4842934"/>
              <a:gd name="connsiteY3" fmla="*/ 268301 h 686716"/>
              <a:gd name="connsiteX4" fmla="*/ 920558 w 4842934"/>
              <a:gd name="connsiteY4" fmla="*/ 37392 h 686716"/>
              <a:gd name="connsiteX5" fmla="*/ 1083734 w 4842934"/>
              <a:gd name="connsiteY5" fmla="*/ 200568 h 686716"/>
              <a:gd name="connsiteX6" fmla="*/ 1213043 w 4842934"/>
              <a:gd name="connsiteY6" fmla="*/ 600810 h 686716"/>
              <a:gd name="connsiteX7" fmla="*/ 1293091 w 4842934"/>
              <a:gd name="connsiteY7" fmla="*/ 499210 h 686716"/>
              <a:gd name="connsiteX8" fmla="*/ 1379297 w 4842934"/>
              <a:gd name="connsiteY8" fmla="*/ 172859 h 686716"/>
              <a:gd name="connsiteX9" fmla="*/ 1548630 w 4842934"/>
              <a:gd name="connsiteY9" fmla="*/ 142071 h 686716"/>
              <a:gd name="connsiteX10" fmla="*/ 1862667 w 4842934"/>
              <a:gd name="connsiteY10" fmla="*/ 240592 h 686716"/>
              <a:gd name="connsiteX11" fmla="*/ 2016606 w 4842934"/>
              <a:gd name="connsiteY11" fmla="*/ 102047 h 686716"/>
              <a:gd name="connsiteX12" fmla="*/ 2189018 w 4842934"/>
              <a:gd name="connsiteY12" fmla="*/ 259065 h 686716"/>
              <a:gd name="connsiteX13" fmla="*/ 2309091 w 4842934"/>
              <a:gd name="connsiteY13" fmla="*/ 493053 h 686716"/>
              <a:gd name="connsiteX14" fmla="*/ 2410691 w 4842934"/>
              <a:gd name="connsiteY14" fmla="*/ 336034 h 686716"/>
              <a:gd name="connsiteX15" fmla="*/ 2496897 w 4842934"/>
              <a:gd name="connsiteY15" fmla="*/ 132834 h 686716"/>
              <a:gd name="connsiteX16" fmla="*/ 2635443 w 4842934"/>
              <a:gd name="connsiteY16" fmla="*/ 228277 h 686716"/>
              <a:gd name="connsiteX17" fmla="*/ 2949479 w 4842934"/>
              <a:gd name="connsiteY17" fmla="*/ 160544 h 686716"/>
              <a:gd name="connsiteX18" fmla="*/ 3103418 w 4842934"/>
              <a:gd name="connsiteY18" fmla="*/ 249828 h 686716"/>
              <a:gd name="connsiteX19" fmla="*/ 3281988 w 4842934"/>
              <a:gd name="connsiteY19" fmla="*/ 447 h 686716"/>
              <a:gd name="connsiteX20" fmla="*/ 3442085 w 4842934"/>
              <a:gd name="connsiteY20" fmla="*/ 197489 h 686716"/>
              <a:gd name="connsiteX21" fmla="*/ 3577552 w 4842934"/>
              <a:gd name="connsiteY21" fmla="*/ 511525 h 686716"/>
              <a:gd name="connsiteX22" fmla="*/ 3734570 w 4842934"/>
              <a:gd name="connsiteY22" fmla="*/ 71259 h 686716"/>
              <a:gd name="connsiteX23" fmla="*/ 3922376 w 4842934"/>
              <a:gd name="connsiteY23" fmla="*/ 86653 h 686716"/>
              <a:gd name="connsiteX24" fmla="*/ 4085552 w 4842934"/>
              <a:gd name="connsiteY24" fmla="*/ 179016 h 686716"/>
              <a:gd name="connsiteX25" fmla="*/ 4217940 w 4842934"/>
              <a:gd name="connsiteY25" fmla="*/ 179016 h 686716"/>
              <a:gd name="connsiteX26" fmla="*/ 4338012 w 4842934"/>
              <a:gd name="connsiteY26" fmla="*/ 65101 h 686716"/>
              <a:gd name="connsiteX27" fmla="*/ 4516582 w 4842934"/>
              <a:gd name="connsiteY27" fmla="*/ 314483 h 686716"/>
              <a:gd name="connsiteX28" fmla="*/ 4667443 w 4842934"/>
              <a:gd name="connsiteY28" fmla="*/ 613125 h 686716"/>
              <a:gd name="connsiteX29" fmla="*/ 4698230 w 4842934"/>
              <a:gd name="connsiteY29" fmla="*/ 650071 h 686716"/>
              <a:gd name="connsiteX30" fmla="*/ 4842934 w 4842934"/>
              <a:gd name="connsiteY30" fmla="*/ 157465 h 686716"/>
              <a:gd name="connsiteX0" fmla="*/ 0 w 4842934"/>
              <a:gd name="connsiteY0" fmla="*/ 212883 h 616288"/>
              <a:gd name="connsiteX1" fmla="*/ 150861 w 4842934"/>
              <a:gd name="connsiteY1" fmla="*/ 413004 h 616288"/>
              <a:gd name="connsiteX2" fmla="*/ 310958 w 4842934"/>
              <a:gd name="connsiteY2" fmla="*/ 163622 h 616288"/>
              <a:gd name="connsiteX3" fmla="*/ 766618 w 4842934"/>
              <a:gd name="connsiteY3" fmla="*/ 268301 h 616288"/>
              <a:gd name="connsiteX4" fmla="*/ 920558 w 4842934"/>
              <a:gd name="connsiteY4" fmla="*/ 37392 h 616288"/>
              <a:gd name="connsiteX5" fmla="*/ 1083734 w 4842934"/>
              <a:gd name="connsiteY5" fmla="*/ 200568 h 616288"/>
              <a:gd name="connsiteX6" fmla="*/ 1213043 w 4842934"/>
              <a:gd name="connsiteY6" fmla="*/ 600810 h 616288"/>
              <a:gd name="connsiteX7" fmla="*/ 1293091 w 4842934"/>
              <a:gd name="connsiteY7" fmla="*/ 499210 h 616288"/>
              <a:gd name="connsiteX8" fmla="*/ 1379297 w 4842934"/>
              <a:gd name="connsiteY8" fmla="*/ 172859 h 616288"/>
              <a:gd name="connsiteX9" fmla="*/ 1548630 w 4842934"/>
              <a:gd name="connsiteY9" fmla="*/ 142071 h 616288"/>
              <a:gd name="connsiteX10" fmla="*/ 1862667 w 4842934"/>
              <a:gd name="connsiteY10" fmla="*/ 240592 h 616288"/>
              <a:gd name="connsiteX11" fmla="*/ 2016606 w 4842934"/>
              <a:gd name="connsiteY11" fmla="*/ 102047 h 616288"/>
              <a:gd name="connsiteX12" fmla="*/ 2189018 w 4842934"/>
              <a:gd name="connsiteY12" fmla="*/ 259065 h 616288"/>
              <a:gd name="connsiteX13" fmla="*/ 2309091 w 4842934"/>
              <a:gd name="connsiteY13" fmla="*/ 493053 h 616288"/>
              <a:gd name="connsiteX14" fmla="*/ 2410691 w 4842934"/>
              <a:gd name="connsiteY14" fmla="*/ 336034 h 616288"/>
              <a:gd name="connsiteX15" fmla="*/ 2496897 w 4842934"/>
              <a:gd name="connsiteY15" fmla="*/ 132834 h 616288"/>
              <a:gd name="connsiteX16" fmla="*/ 2635443 w 4842934"/>
              <a:gd name="connsiteY16" fmla="*/ 228277 h 616288"/>
              <a:gd name="connsiteX17" fmla="*/ 2949479 w 4842934"/>
              <a:gd name="connsiteY17" fmla="*/ 160544 h 616288"/>
              <a:gd name="connsiteX18" fmla="*/ 3103418 w 4842934"/>
              <a:gd name="connsiteY18" fmla="*/ 249828 h 616288"/>
              <a:gd name="connsiteX19" fmla="*/ 3281988 w 4842934"/>
              <a:gd name="connsiteY19" fmla="*/ 447 h 616288"/>
              <a:gd name="connsiteX20" fmla="*/ 3442085 w 4842934"/>
              <a:gd name="connsiteY20" fmla="*/ 197489 h 616288"/>
              <a:gd name="connsiteX21" fmla="*/ 3577552 w 4842934"/>
              <a:gd name="connsiteY21" fmla="*/ 511525 h 616288"/>
              <a:gd name="connsiteX22" fmla="*/ 3734570 w 4842934"/>
              <a:gd name="connsiteY22" fmla="*/ 71259 h 616288"/>
              <a:gd name="connsiteX23" fmla="*/ 3922376 w 4842934"/>
              <a:gd name="connsiteY23" fmla="*/ 86653 h 616288"/>
              <a:gd name="connsiteX24" fmla="*/ 4085552 w 4842934"/>
              <a:gd name="connsiteY24" fmla="*/ 179016 h 616288"/>
              <a:gd name="connsiteX25" fmla="*/ 4217940 w 4842934"/>
              <a:gd name="connsiteY25" fmla="*/ 179016 h 616288"/>
              <a:gd name="connsiteX26" fmla="*/ 4338012 w 4842934"/>
              <a:gd name="connsiteY26" fmla="*/ 65101 h 616288"/>
              <a:gd name="connsiteX27" fmla="*/ 4516582 w 4842934"/>
              <a:gd name="connsiteY27" fmla="*/ 314483 h 616288"/>
              <a:gd name="connsiteX28" fmla="*/ 4667443 w 4842934"/>
              <a:gd name="connsiteY28" fmla="*/ 613125 h 616288"/>
              <a:gd name="connsiteX29" fmla="*/ 4842934 w 4842934"/>
              <a:gd name="connsiteY29" fmla="*/ 157465 h 616288"/>
              <a:gd name="connsiteX0" fmla="*/ 0 w 4842934"/>
              <a:gd name="connsiteY0" fmla="*/ 212883 h 616288"/>
              <a:gd name="connsiteX1" fmla="*/ 150861 w 4842934"/>
              <a:gd name="connsiteY1" fmla="*/ 413004 h 616288"/>
              <a:gd name="connsiteX2" fmla="*/ 310958 w 4842934"/>
              <a:gd name="connsiteY2" fmla="*/ 163622 h 616288"/>
              <a:gd name="connsiteX3" fmla="*/ 766618 w 4842934"/>
              <a:gd name="connsiteY3" fmla="*/ 268301 h 616288"/>
              <a:gd name="connsiteX4" fmla="*/ 920558 w 4842934"/>
              <a:gd name="connsiteY4" fmla="*/ 37392 h 616288"/>
              <a:gd name="connsiteX5" fmla="*/ 1083734 w 4842934"/>
              <a:gd name="connsiteY5" fmla="*/ 200568 h 616288"/>
              <a:gd name="connsiteX6" fmla="*/ 1213043 w 4842934"/>
              <a:gd name="connsiteY6" fmla="*/ 600810 h 616288"/>
              <a:gd name="connsiteX7" fmla="*/ 1293091 w 4842934"/>
              <a:gd name="connsiteY7" fmla="*/ 499210 h 616288"/>
              <a:gd name="connsiteX8" fmla="*/ 1379297 w 4842934"/>
              <a:gd name="connsiteY8" fmla="*/ 172859 h 616288"/>
              <a:gd name="connsiteX9" fmla="*/ 1548630 w 4842934"/>
              <a:gd name="connsiteY9" fmla="*/ 142071 h 616288"/>
              <a:gd name="connsiteX10" fmla="*/ 1862667 w 4842934"/>
              <a:gd name="connsiteY10" fmla="*/ 240592 h 616288"/>
              <a:gd name="connsiteX11" fmla="*/ 2016606 w 4842934"/>
              <a:gd name="connsiteY11" fmla="*/ 102047 h 616288"/>
              <a:gd name="connsiteX12" fmla="*/ 2189018 w 4842934"/>
              <a:gd name="connsiteY12" fmla="*/ 259065 h 616288"/>
              <a:gd name="connsiteX13" fmla="*/ 2309091 w 4842934"/>
              <a:gd name="connsiteY13" fmla="*/ 493053 h 616288"/>
              <a:gd name="connsiteX14" fmla="*/ 2410691 w 4842934"/>
              <a:gd name="connsiteY14" fmla="*/ 336034 h 616288"/>
              <a:gd name="connsiteX15" fmla="*/ 2496897 w 4842934"/>
              <a:gd name="connsiteY15" fmla="*/ 132834 h 616288"/>
              <a:gd name="connsiteX16" fmla="*/ 2635443 w 4842934"/>
              <a:gd name="connsiteY16" fmla="*/ 228277 h 616288"/>
              <a:gd name="connsiteX17" fmla="*/ 2949479 w 4842934"/>
              <a:gd name="connsiteY17" fmla="*/ 160544 h 616288"/>
              <a:gd name="connsiteX18" fmla="*/ 3103418 w 4842934"/>
              <a:gd name="connsiteY18" fmla="*/ 249828 h 616288"/>
              <a:gd name="connsiteX19" fmla="*/ 3281988 w 4842934"/>
              <a:gd name="connsiteY19" fmla="*/ 447 h 616288"/>
              <a:gd name="connsiteX20" fmla="*/ 3442085 w 4842934"/>
              <a:gd name="connsiteY20" fmla="*/ 197489 h 616288"/>
              <a:gd name="connsiteX21" fmla="*/ 3577552 w 4842934"/>
              <a:gd name="connsiteY21" fmla="*/ 511525 h 616288"/>
              <a:gd name="connsiteX22" fmla="*/ 3734570 w 4842934"/>
              <a:gd name="connsiteY22" fmla="*/ 71259 h 616288"/>
              <a:gd name="connsiteX23" fmla="*/ 3922376 w 4842934"/>
              <a:gd name="connsiteY23" fmla="*/ 86653 h 616288"/>
              <a:gd name="connsiteX24" fmla="*/ 4085552 w 4842934"/>
              <a:gd name="connsiteY24" fmla="*/ 179016 h 616288"/>
              <a:gd name="connsiteX25" fmla="*/ 4217940 w 4842934"/>
              <a:gd name="connsiteY25" fmla="*/ 179016 h 616288"/>
              <a:gd name="connsiteX26" fmla="*/ 4338012 w 4842934"/>
              <a:gd name="connsiteY26" fmla="*/ 65101 h 616288"/>
              <a:gd name="connsiteX27" fmla="*/ 4516582 w 4842934"/>
              <a:gd name="connsiteY27" fmla="*/ 314483 h 616288"/>
              <a:gd name="connsiteX28" fmla="*/ 4667443 w 4842934"/>
              <a:gd name="connsiteY28" fmla="*/ 613125 h 616288"/>
              <a:gd name="connsiteX29" fmla="*/ 4842934 w 4842934"/>
              <a:gd name="connsiteY29" fmla="*/ 157465 h 616288"/>
              <a:gd name="connsiteX0" fmla="*/ 0 w 4842934"/>
              <a:gd name="connsiteY0" fmla="*/ 212883 h 616288"/>
              <a:gd name="connsiteX1" fmla="*/ 150861 w 4842934"/>
              <a:gd name="connsiteY1" fmla="*/ 413004 h 616288"/>
              <a:gd name="connsiteX2" fmla="*/ 310958 w 4842934"/>
              <a:gd name="connsiteY2" fmla="*/ 163622 h 616288"/>
              <a:gd name="connsiteX3" fmla="*/ 766618 w 4842934"/>
              <a:gd name="connsiteY3" fmla="*/ 268301 h 616288"/>
              <a:gd name="connsiteX4" fmla="*/ 920558 w 4842934"/>
              <a:gd name="connsiteY4" fmla="*/ 37392 h 616288"/>
              <a:gd name="connsiteX5" fmla="*/ 1083734 w 4842934"/>
              <a:gd name="connsiteY5" fmla="*/ 200568 h 616288"/>
              <a:gd name="connsiteX6" fmla="*/ 1213043 w 4842934"/>
              <a:gd name="connsiteY6" fmla="*/ 600810 h 616288"/>
              <a:gd name="connsiteX7" fmla="*/ 1293091 w 4842934"/>
              <a:gd name="connsiteY7" fmla="*/ 499210 h 616288"/>
              <a:gd name="connsiteX8" fmla="*/ 1379297 w 4842934"/>
              <a:gd name="connsiteY8" fmla="*/ 172859 h 616288"/>
              <a:gd name="connsiteX9" fmla="*/ 1548630 w 4842934"/>
              <a:gd name="connsiteY9" fmla="*/ 142071 h 616288"/>
              <a:gd name="connsiteX10" fmla="*/ 1862667 w 4842934"/>
              <a:gd name="connsiteY10" fmla="*/ 240592 h 616288"/>
              <a:gd name="connsiteX11" fmla="*/ 2016606 w 4842934"/>
              <a:gd name="connsiteY11" fmla="*/ 102047 h 616288"/>
              <a:gd name="connsiteX12" fmla="*/ 2189018 w 4842934"/>
              <a:gd name="connsiteY12" fmla="*/ 259065 h 616288"/>
              <a:gd name="connsiteX13" fmla="*/ 2309091 w 4842934"/>
              <a:gd name="connsiteY13" fmla="*/ 493053 h 616288"/>
              <a:gd name="connsiteX14" fmla="*/ 2410691 w 4842934"/>
              <a:gd name="connsiteY14" fmla="*/ 336034 h 616288"/>
              <a:gd name="connsiteX15" fmla="*/ 2496897 w 4842934"/>
              <a:gd name="connsiteY15" fmla="*/ 132834 h 616288"/>
              <a:gd name="connsiteX16" fmla="*/ 2635443 w 4842934"/>
              <a:gd name="connsiteY16" fmla="*/ 228277 h 616288"/>
              <a:gd name="connsiteX17" fmla="*/ 2949479 w 4842934"/>
              <a:gd name="connsiteY17" fmla="*/ 160544 h 616288"/>
              <a:gd name="connsiteX18" fmla="*/ 3103418 w 4842934"/>
              <a:gd name="connsiteY18" fmla="*/ 249828 h 616288"/>
              <a:gd name="connsiteX19" fmla="*/ 3281988 w 4842934"/>
              <a:gd name="connsiteY19" fmla="*/ 447 h 616288"/>
              <a:gd name="connsiteX20" fmla="*/ 3442085 w 4842934"/>
              <a:gd name="connsiteY20" fmla="*/ 197489 h 616288"/>
              <a:gd name="connsiteX21" fmla="*/ 3577552 w 4842934"/>
              <a:gd name="connsiteY21" fmla="*/ 511525 h 616288"/>
              <a:gd name="connsiteX22" fmla="*/ 3734570 w 4842934"/>
              <a:gd name="connsiteY22" fmla="*/ 71259 h 616288"/>
              <a:gd name="connsiteX23" fmla="*/ 3922376 w 4842934"/>
              <a:gd name="connsiteY23" fmla="*/ 86653 h 616288"/>
              <a:gd name="connsiteX24" fmla="*/ 4085552 w 4842934"/>
              <a:gd name="connsiteY24" fmla="*/ 179016 h 616288"/>
              <a:gd name="connsiteX25" fmla="*/ 4217940 w 4842934"/>
              <a:gd name="connsiteY25" fmla="*/ 179016 h 616288"/>
              <a:gd name="connsiteX26" fmla="*/ 4338012 w 4842934"/>
              <a:gd name="connsiteY26" fmla="*/ 65101 h 616288"/>
              <a:gd name="connsiteX27" fmla="*/ 4516582 w 4842934"/>
              <a:gd name="connsiteY27" fmla="*/ 314483 h 616288"/>
              <a:gd name="connsiteX28" fmla="*/ 4667443 w 4842934"/>
              <a:gd name="connsiteY28" fmla="*/ 613125 h 616288"/>
              <a:gd name="connsiteX29" fmla="*/ 4842934 w 4842934"/>
              <a:gd name="connsiteY29" fmla="*/ 157465 h 616288"/>
              <a:gd name="connsiteX0" fmla="*/ 0 w 4842934"/>
              <a:gd name="connsiteY0" fmla="*/ 212883 h 616288"/>
              <a:gd name="connsiteX1" fmla="*/ 150861 w 4842934"/>
              <a:gd name="connsiteY1" fmla="*/ 413004 h 616288"/>
              <a:gd name="connsiteX2" fmla="*/ 310958 w 4842934"/>
              <a:gd name="connsiteY2" fmla="*/ 163622 h 616288"/>
              <a:gd name="connsiteX3" fmla="*/ 766618 w 4842934"/>
              <a:gd name="connsiteY3" fmla="*/ 268301 h 616288"/>
              <a:gd name="connsiteX4" fmla="*/ 920558 w 4842934"/>
              <a:gd name="connsiteY4" fmla="*/ 37392 h 616288"/>
              <a:gd name="connsiteX5" fmla="*/ 1083734 w 4842934"/>
              <a:gd name="connsiteY5" fmla="*/ 200568 h 616288"/>
              <a:gd name="connsiteX6" fmla="*/ 1213043 w 4842934"/>
              <a:gd name="connsiteY6" fmla="*/ 600810 h 616288"/>
              <a:gd name="connsiteX7" fmla="*/ 1293091 w 4842934"/>
              <a:gd name="connsiteY7" fmla="*/ 499210 h 616288"/>
              <a:gd name="connsiteX8" fmla="*/ 1379297 w 4842934"/>
              <a:gd name="connsiteY8" fmla="*/ 172859 h 616288"/>
              <a:gd name="connsiteX9" fmla="*/ 1548630 w 4842934"/>
              <a:gd name="connsiteY9" fmla="*/ 142071 h 616288"/>
              <a:gd name="connsiteX10" fmla="*/ 1862667 w 4842934"/>
              <a:gd name="connsiteY10" fmla="*/ 240592 h 616288"/>
              <a:gd name="connsiteX11" fmla="*/ 2016606 w 4842934"/>
              <a:gd name="connsiteY11" fmla="*/ 102047 h 616288"/>
              <a:gd name="connsiteX12" fmla="*/ 2189018 w 4842934"/>
              <a:gd name="connsiteY12" fmla="*/ 259065 h 616288"/>
              <a:gd name="connsiteX13" fmla="*/ 2309091 w 4842934"/>
              <a:gd name="connsiteY13" fmla="*/ 493053 h 616288"/>
              <a:gd name="connsiteX14" fmla="*/ 2410691 w 4842934"/>
              <a:gd name="connsiteY14" fmla="*/ 336034 h 616288"/>
              <a:gd name="connsiteX15" fmla="*/ 2496897 w 4842934"/>
              <a:gd name="connsiteY15" fmla="*/ 132834 h 616288"/>
              <a:gd name="connsiteX16" fmla="*/ 2635443 w 4842934"/>
              <a:gd name="connsiteY16" fmla="*/ 228277 h 616288"/>
              <a:gd name="connsiteX17" fmla="*/ 2949479 w 4842934"/>
              <a:gd name="connsiteY17" fmla="*/ 160544 h 616288"/>
              <a:gd name="connsiteX18" fmla="*/ 3103418 w 4842934"/>
              <a:gd name="connsiteY18" fmla="*/ 249828 h 616288"/>
              <a:gd name="connsiteX19" fmla="*/ 3281988 w 4842934"/>
              <a:gd name="connsiteY19" fmla="*/ 447 h 616288"/>
              <a:gd name="connsiteX20" fmla="*/ 3442085 w 4842934"/>
              <a:gd name="connsiteY20" fmla="*/ 197489 h 616288"/>
              <a:gd name="connsiteX21" fmla="*/ 3577552 w 4842934"/>
              <a:gd name="connsiteY21" fmla="*/ 511525 h 616288"/>
              <a:gd name="connsiteX22" fmla="*/ 3734570 w 4842934"/>
              <a:gd name="connsiteY22" fmla="*/ 71259 h 616288"/>
              <a:gd name="connsiteX23" fmla="*/ 3922376 w 4842934"/>
              <a:gd name="connsiteY23" fmla="*/ 86653 h 616288"/>
              <a:gd name="connsiteX24" fmla="*/ 4085552 w 4842934"/>
              <a:gd name="connsiteY24" fmla="*/ 179016 h 616288"/>
              <a:gd name="connsiteX25" fmla="*/ 4217940 w 4842934"/>
              <a:gd name="connsiteY25" fmla="*/ 179016 h 616288"/>
              <a:gd name="connsiteX26" fmla="*/ 4338012 w 4842934"/>
              <a:gd name="connsiteY26" fmla="*/ 65101 h 616288"/>
              <a:gd name="connsiteX27" fmla="*/ 4516582 w 4842934"/>
              <a:gd name="connsiteY27" fmla="*/ 314483 h 616288"/>
              <a:gd name="connsiteX28" fmla="*/ 4667443 w 4842934"/>
              <a:gd name="connsiteY28" fmla="*/ 613125 h 616288"/>
              <a:gd name="connsiteX29" fmla="*/ 4842934 w 4842934"/>
              <a:gd name="connsiteY29" fmla="*/ 157465 h 616288"/>
              <a:gd name="connsiteX0" fmla="*/ 0 w 4842934"/>
              <a:gd name="connsiteY0" fmla="*/ 212883 h 616288"/>
              <a:gd name="connsiteX1" fmla="*/ 150861 w 4842934"/>
              <a:gd name="connsiteY1" fmla="*/ 413004 h 616288"/>
              <a:gd name="connsiteX2" fmla="*/ 310958 w 4842934"/>
              <a:gd name="connsiteY2" fmla="*/ 163622 h 616288"/>
              <a:gd name="connsiteX3" fmla="*/ 766618 w 4842934"/>
              <a:gd name="connsiteY3" fmla="*/ 268301 h 616288"/>
              <a:gd name="connsiteX4" fmla="*/ 920558 w 4842934"/>
              <a:gd name="connsiteY4" fmla="*/ 37392 h 616288"/>
              <a:gd name="connsiteX5" fmla="*/ 1083734 w 4842934"/>
              <a:gd name="connsiteY5" fmla="*/ 200568 h 616288"/>
              <a:gd name="connsiteX6" fmla="*/ 1213043 w 4842934"/>
              <a:gd name="connsiteY6" fmla="*/ 600810 h 616288"/>
              <a:gd name="connsiteX7" fmla="*/ 1293091 w 4842934"/>
              <a:gd name="connsiteY7" fmla="*/ 499210 h 616288"/>
              <a:gd name="connsiteX8" fmla="*/ 1379297 w 4842934"/>
              <a:gd name="connsiteY8" fmla="*/ 172859 h 616288"/>
              <a:gd name="connsiteX9" fmla="*/ 1548630 w 4842934"/>
              <a:gd name="connsiteY9" fmla="*/ 142071 h 616288"/>
              <a:gd name="connsiteX10" fmla="*/ 1862667 w 4842934"/>
              <a:gd name="connsiteY10" fmla="*/ 240592 h 616288"/>
              <a:gd name="connsiteX11" fmla="*/ 2016606 w 4842934"/>
              <a:gd name="connsiteY11" fmla="*/ 102047 h 616288"/>
              <a:gd name="connsiteX12" fmla="*/ 2189018 w 4842934"/>
              <a:gd name="connsiteY12" fmla="*/ 259065 h 616288"/>
              <a:gd name="connsiteX13" fmla="*/ 2309091 w 4842934"/>
              <a:gd name="connsiteY13" fmla="*/ 493053 h 616288"/>
              <a:gd name="connsiteX14" fmla="*/ 2410691 w 4842934"/>
              <a:gd name="connsiteY14" fmla="*/ 336034 h 616288"/>
              <a:gd name="connsiteX15" fmla="*/ 2496897 w 4842934"/>
              <a:gd name="connsiteY15" fmla="*/ 132834 h 616288"/>
              <a:gd name="connsiteX16" fmla="*/ 2635443 w 4842934"/>
              <a:gd name="connsiteY16" fmla="*/ 228277 h 616288"/>
              <a:gd name="connsiteX17" fmla="*/ 2949479 w 4842934"/>
              <a:gd name="connsiteY17" fmla="*/ 160544 h 616288"/>
              <a:gd name="connsiteX18" fmla="*/ 3103418 w 4842934"/>
              <a:gd name="connsiteY18" fmla="*/ 249828 h 616288"/>
              <a:gd name="connsiteX19" fmla="*/ 3281988 w 4842934"/>
              <a:gd name="connsiteY19" fmla="*/ 447 h 616288"/>
              <a:gd name="connsiteX20" fmla="*/ 3442085 w 4842934"/>
              <a:gd name="connsiteY20" fmla="*/ 197489 h 616288"/>
              <a:gd name="connsiteX21" fmla="*/ 3577552 w 4842934"/>
              <a:gd name="connsiteY21" fmla="*/ 511525 h 616288"/>
              <a:gd name="connsiteX22" fmla="*/ 3734570 w 4842934"/>
              <a:gd name="connsiteY22" fmla="*/ 71259 h 616288"/>
              <a:gd name="connsiteX23" fmla="*/ 3922376 w 4842934"/>
              <a:gd name="connsiteY23" fmla="*/ 86653 h 616288"/>
              <a:gd name="connsiteX24" fmla="*/ 4085552 w 4842934"/>
              <a:gd name="connsiteY24" fmla="*/ 179016 h 616288"/>
              <a:gd name="connsiteX25" fmla="*/ 4217940 w 4842934"/>
              <a:gd name="connsiteY25" fmla="*/ 179016 h 616288"/>
              <a:gd name="connsiteX26" fmla="*/ 4338012 w 4842934"/>
              <a:gd name="connsiteY26" fmla="*/ 65101 h 616288"/>
              <a:gd name="connsiteX27" fmla="*/ 4516582 w 4842934"/>
              <a:gd name="connsiteY27" fmla="*/ 314483 h 616288"/>
              <a:gd name="connsiteX28" fmla="*/ 4677454 w 4842934"/>
              <a:gd name="connsiteY28" fmla="*/ 566404 h 616288"/>
              <a:gd name="connsiteX29" fmla="*/ 4842934 w 4842934"/>
              <a:gd name="connsiteY29" fmla="*/ 157465 h 616288"/>
              <a:gd name="connsiteX0" fmla="*/ 0 w 4842934"/>
              <a:gd name="connsiteY0" fmla="*/ 212883 h 616288"/>
              <a:gd name="connsiteX1" fmla="*/ 150861 w 4842934"/>
              <a:gd name="connsiteY1" fmla="*/ 413004 h 616288"/>
              <a:gd name="connsiteX2" fmla="*/ 310958 w 4842934"/>
              <a:gd name="connsiteY2" fmla="*/ 163622 h 616288"/>
              <a:gd name="connsiteX3" fmla="*/ 766618 w 4842934"/>
              <a:gd name="connsiteY3" fmla="*/ 268301 h 616288"/>
              <a:gd name="connsiteX4" fmla="*/ 920558 w 4842934"/>
              <a:gd name="connsiteY4" fmla="*/ 37392 h 616288"/>
              <a:gd name="connsiteX5" fmla="*/ 1083734 w 4842934"/>
              <a:gd name="connsiteY5" fmla="*/ 200568 h 616288"/>
              <a:gd name="connsiteX6" fmla="*/ 1213043 w 4842934"/>
              <a:gd name="connsiteY6" fmla="*/ 600810 h 616288"/>
              <a:gd name="connsiteX7" fmla="*/ 1293091 w 4842934"/>
              <a:gd name="connsiteY7" fmla="*/ 499210 h 616288"/>
              <a:gd name="connsiteX8" fmla="*/ 1379297 w 4842934"/>
              <a:gd name="connsiteY8" fmla="*/ 172859 h 616288"/>
              <a:gd name="connsiteX9" fmla="*/ 1548630 w 4842934"/>
              <a:gd name="connsiteY9" fmla="*/ 142071 h 616288"/>
              <a:gd name="connsiteX10" fmla="*/ 1862667 w 4842934"/>
              <a:gd name="connsiteY10" fmla="*/ 240592 h 616288"/>
              <a:gd name="connsiteX11" fmla="*/ 2016606 w 4842934"/>
              <a:gd name="connsiteY11" fmla="*/ 102047 h 616288"/>
              <a:gd name="connsiteX12" fmla="*/ 2189018 w 4842934"/>
              <a:gd name="connsiteY12" fmla="*/ 259065 h 616288"/>
              <a:gd name="connsiteX13" fmla="*/ 2309091 w 4842934"/>
              <a:gd name="connsiteY13" fmla="*/ 493053 h 616288"/>
              <a:gd name="connsiteX14" fmla="*/ 2410691 w 4842934"/>
              <a:gd name="connsiteY14" fmla="*/ 336034 h 616288"/>
              <a:gd name="connsiteX15" fmla="*/ 2496897 w 4842934"/>
              <a:gd name="connsiteY15" fmla="*/ 132834 h 616288"/>
              <a:gd name="connsiteX16" fmla="*/ 2635443 w 4842934"/>
              <a:gd name="connsiteY16" fmla="*/ 228277 h 616288"/>
              <a:gd name="connsiteX17" fmla="*/ 2949479 w 4842934"/>
              <a:gd name="connsiteY17" fmla="*/ 160544 h 616288"/>
              <a:gd name="connsiteX18" fmla="*/ 3103418 w 4842934"/>
              <a:gd name="connsiteY18" fmla="*/ 249828 h 616288"/>
              <a:gd name="connsiteX19" fmla="*/ 3281988 w 4842934"/>
              <a:gd name="connsiteY19" fmla="*/ 447 h 616288"/>
              <a:gd name="connsiteX20" fmla="*/ 3442085 w 4842934"/>
              <a:gd name="connsiteY20" fmla="*/ 197489 h 616288"/>
              <a:gd name="connsiteX21" fmla="*/ 3577552 w 4842934"/>
              <a:gd name="connsiteY21" fmla="*/ 511525 h 616288"/>
              <a:gd name="connsiteX22" fmla="*/ 3734570 w 4842934"/>
              <a:gd name="connsiteY22" fmla="*/ 71259 h 616288"/>
              <a:gd name="connsiteX23" fmla="*/ 3922376 w 4842934"/>
              <a:gd name="connsiteY23" fmla="*/ 86653 h 616288"/>
              <a:gd name="connsiteX24" fmla="*/ 4085552 w 4842934"/>
              <a:gd name="connsiteY24" fmla="*/ 179016 h 616288"/>
              <a:gd name="connsiteX25" fmla="*/ 4217940 w 4842934"/>
              <a:gd name="connsiteY25" fmla="*/ 179016 h 616288"/>
              <a:gd name="connsiteX26" fmla="*/ 4338012 w 4842934"/>
              <a:gd name="connsiteY26" fmla="*/ 65101 h 616288"/>
              <a:gd name="connsiteX27" fmla="*/ 4516582 w 4842934"/>
              <a:gd name="connsiteY27" fmla="*/ 314483 h 616288"/>
              <a:gd name="connsiteX28" fmla="*/ 4677454 w 4842934"/>
              <a:gd name="connsiteY28" fmla="*/ 566404 h 616288"/>
              <a:gd name="connsiteX29" fmla="*/ 4842934 w 4842934"/>
              <a:gd name="connsiteY29" fmla="*/ 157465 h 616288"/>
              <a:gd name="connsiteX0" fmla="*/ 0 w 4882981"/>
              <a:gd name="connsiteY0" fmla="*/ 212883 h 616288"/>
              <a:gd name="connsiteX1" fmla="*/ 150861 w 4882981"/>
              <a:gd name="connsiteY1" fmla="*/ 413004 h 616288"/>
              <a:gd name="connsiteX2" fmla="*/ 310958 w 4882981"/>
              <a:gd name="connsiteY2" fmla="*/ 163622 h 616288"/>
              <a:gd name="connsiteX3" fmla="*/ 766618 w 4882981"/>
              <a:gd name="connsiteY3" fmla="*/ 268301 h 616288"/>
              <a:gd name="connsiteX4" fmla="*/ 920558 w 4882981"/>
              <a:gd name="connsiteY4" fmla="*/ 37392 h 616288"/>
              <a:gd name="connsiteX5" fmla="*/ 1083734 w 4882981"/>
              <a:gd name="connsiteY5" fmla="*/ 200568 h 616288"/>
              <a:gd name="connsiteX6" fmla="*/ 1213043 w 4882981"/>
              <a:gd name="connsiteY6" fmla="*/ 600810 h 616288"/>
              <a:gd name="connsiteX7" fmla="*/ 1293091 w 4882981"/>
              <a:gd name="connsiteY7" fmla="*/ 499210 h 616288"/>
              <a:gd name="connsiteX8" fmla="*/ 1379297 w 4882981"/>
              <a:gd name="connsiteY8" fmla="*/ 172859 h 616288"/>
              <a:gd name="connsiteX9" fmla="*/ 1548630 w 4882981"/>
              <a:gd name="connsiteY9" fmla="*/ 142071 h 616288"/>
              <a:gd name="connsiteX10" fmla="*/ 1862667 w 4882981"/>
              <a:gd name="connsiteY10" fmla="*/ 240592 h 616288"/>
              <a:gd name="connsiteX11" fmla="*/ 2016606 w 4882981"/>
              <a:gd name="connsiteY11" fmla="*/ 102047 h 616288"/>
              <a:gd name="connsiteX12" fmla="*/ 2189018 w 4882981"/>
              <a:gd name="connsiteY12" fmla="*/ 259065 h 616288"/>
              <a:gd name="connsiteX13" fmla="*/ 2309091 w 4882981"/>
              <a:gd name="connsiteY13" fmla="*/ 493053 h 616288"/>
              <a:gd name="connsiteX14" fmla="*/ 2410691 w 4882981"/>
              <a:gd name="connsiteY14" fmla="*/ 336034 h 616288"/>
              <a:gd name="connsiteX15" fmla="*/ 2496897 w 4882981"/>
              <a:gd name="connsiteY15" fmla="*/ 132834 h 616288"/>
              <a:gd name="connsiteX16" fmla="*/ 2635443 w 4882981"/>
              <a:gd name="connsiteY16" fmla="*/ 228277 h 616288"/>
              <a:gd name="connsiteX17" fmla="*/ 2949479 w 4882981"/>
              <a:gd name="connsiteY17" fmla="*/ 160544 h 616288"/>
              <a:gd name="connsiteX18" fmla="*/ 3103418 w 4882981"/>
              <a:gd name="connsiteY18" fmla="*/ 249828 h 616288"/>
              <a:gd name="connsiteX19" fmla="*/ 3281988 w 4882981"/>
              <a:gd name="connsiteY19" fmla="*/ 447 h 616288"/>
              <a:gd name="connsiteX20" fmla="*/ 3442085 w 4882981"/>
              <a:gd name="connsiteY20" fmla="*/ 197489 h 616288"/>
              <a:gd name="connsiteX21" fmla="*/ 3577552 w 4882981"/>
              <a:gd name="connsiteY21" fmla="*/ 511525 h 616288"/>
              <a:gd name="connsiteX22" fmla="*/ 3734570 w 4882981"/>
              <a:gd name="connsiteY22" fmla="*/ 71259 h 616288"/>
              <a:gd name="connsiteX23" fmla="*/ 3922376 w 4882981"/>
              <a:gd name="connsiteY23" fmla="*/ 86653 h 616288"/>
              <a:gd name="connsiteX24" fmla="*/ 4085552 w 4882981"/>
              <a:gd name="connsiteY24" fmla="*/ 179016 h 616288"/>
              <a:gd name="connsiteX25" fmla="*/ 4217940 w 4882981"/>
              <a:gd name="connsiteY25" fmla="*/ 179016 h 616288"/>
              <a:gd name="connsiteX26" fmla="*/ 4338012 w 4882981"/>
              <a:gd name="connsiteY26" fmla="*/ 65101 h 616288"/>
              <a:gd name="connsiteX27" fmla="*/ 4516582 w 4882981"/>
              <a:gd name="connsiteY27" fmla="*/ 314483 h 616288"/>
              <a:gd name="connsiteX28" fmla="*/ 4677454 w 4882981"/>
              <a:gd name="connsiteY28" fmla="*/ 566404 h 616288"/>
              <a:gd name="connsiteX29" fmla="*/ 4882981 w 4882981"/>
              <a:gd name="connsiteY29" fmla="*/ 167477 h 616288"/>
              <a:gd name="connsiteX0" fmla="*/ 0 w 4882981"/>
              <a:gd name="connsiteY0" fmla="*/ 212883 h 616288"/>
              <a:gd name="connsiteX1" fmla="*/ 150861 w 4882981"/>
              <a:gd name="connsiteY1" fmla="*/ 413004 h 616288"/>
              <a:gd name="connsiteX2" fmla="*/ 310958 w 4882981"/>
              <a:gd name="connsiteY2" fmla="*/ 163622 h 616288"/>
              <a:gd name="connsiteX3" fmla="*/ 766618 w 4882981"/>
              <a:gd name="connsiteY3" fmla="*/ 268301 h 616288"/>
              <a:gd name="connsiteX4" fmla="*/ 920558 w 4882981"/>
              <a:gd name="connsiteY4" fmla="*/ 37392 h 616288"/>
              <a:gd name="connsiteX5" fmla="*/ 1083734 w 4882981"/>
              <a:gd name="connsiteY5" fmla="*/ 200568 h 616288"/>
              <a:gd name="connsiteX6" fmla="*/ 1213043 w 4882981"/>
              <a:gd name="connsiteY6" fmla="*/ 600810 h 616288"/>
              <a:gd name="connsiteX7" fmla="*/ 1293091 w 4882981"/>
              <a:gd name="connsiteY7" fmla="*/ 499210 h 616288"/>
              <a:gd name="connsiteX8" fmla="*/ 1379297 w 4882981"/>
              <a:gd name="connsiteY8" fmla="*/ 172859 h 616288"/>
              <a:gd name="connsiteX9" fmla="*/ 1548630 w 4882981"/>
              <a:gd name="connsiteY9" fmla="*/ 142071 h 616288"/>
              <a:gd name="connsiteX10" fmla="*/ 1862667 w 4882981"/>
              <a:gd name="connsiteY10" fmla="*/ 240592 h 616288"/>
              <a:gd name="connsiteX11" fmla="*/ 2016606 w 4882981"/>
              <a:gd name="connsiteY11" fmla="*/ 102047 h 616288"/>
              <a:gd name="connsiteX12" fmla="*/ 2189018 w 4882981"/>
              <a:gd name="connsiteY12" fmla="*/ 259065 h 616288"/>
              <a:gd name="connsiteX13" fmla="*/ 2309091 w 4882981"/>
              <a:gd name="connsiteY13" fmla="*/ 493053 h 616288"/>
              <a:gd name="connsiteX14" fmla="*/ 2410691 w 4882981"/>
              <a:gd name="connsiteY14" fmla="*/ 336034 h 616288"/>
              <a:gd name="connsiteX15" fmla="*/ 2496897 w 4882981"/>
              <a:gd name="connsiteY15" fmla="*/ 132834 h 616288"/>
              <a:gd name="connsiteX16" fmla="*/ 2635443 w 4882981"/>
              <a:gd name="connsiteY16" fmla="*/ 228277 h 616288"/>
              <a:gd name="connsiteX17" fmla="*/ 2949479 w 4882981"/>
              <a:gd name="connsiteY17" fmla="*/ 160544 h 616288"/>
              <a:gd name="connsiteX18" fmla="*/ 3103418 w 4882981"/>
              <a:gd name="connsiteY18" fmla="*/ 249828 h 616288"/>
              <a:gd name="connsiteX19" fmla="*/ 3281988 w 4882981"/>
              <a:gd name="connsiteY19" fmla="*/ 447 h 616288"/>
              <a:gd name="connsiteX20" fmla="*/ 3442085 w 4882981"/>
              <a:gd name="connsiteY20" fmla="*/ 197489 h 616288"/>
              <a:gd name="connsiteX21" fmla="*/ 3577552 w 4882981"/>
              <a:gd name="connsiteY21" fmla="*/ 511525 h 616288"/>
              <a:gd name="connsiteX22" fmla="*/ 3734570 w 4882981"/>
              <a:gd name="connsiteY22" fmla="*/ 71259 h 616288"/>
              <a:gd name="connsiteX23" fmla="*/ 3922376 w 4882981"/>
              <a:gd name="connsiteY23" fmla="*/ 86653 h 616288"/>
              <a:gd name="connsiteX24" fmla="*/ 4085552 w 4882981"/>
              <a:gd name="connsiteY24" fmla="*/ 179016 h 616288"/>
              <a:gd name="connsiteX25" fmla="*/ 4217940 w 4882981"/>
              <a:gd name="connsiteY25" fmla="*/ 179016 h 616288"/>
              <a:gd name="connsiteX26" fmla="*/ 4338012 w 4882981"/>
              <a:gd name="connsiteY26" fmla="*/ 65101 h 616288"/>
              <a:gd name="connsiteX27" fmla="*/ 4516582 w 4882981"/>
              <a:gd name="connsiteY27" fmla="*/ 314483 h 616288"/>
              <a:gd name="connsiteX28" fmla="*/ 4677454 w 4882981"/>
              <a:gd name="connsiteY28" fmla="*/ 566404 h 616288"/>
              <a:gd name="connsiteX29" fmla="*/ 4882981 w 4882981"/>
              <a:gd name="connsiteY29" fmla="*/ 167477 h 616288"/>
              <a:gd name="connsiteX0" fmla="*/ 0 w 4882981"/>
              <a:gd name="connsiteY0" fmla="*/ 212949 h 616354"/>
              <a:gd name="connsiteX1" fmla="*/ 150861 w 4882981"/>
              <a:gd name="connsiteY1" fmla="*/ 413070 h 616354"/>
              <a:gd name="connsiteX2" fmla="*/ 310958 w 4882981"/>
              <a:gd name="connsiteY2" fmla="*/ 163688 h 616354"/>
              <a:gd name="connsiteX3" fmla="*/ 766618 w 4882981"/>
              <a:gd name="connsiteY3" fmla="*/ 268367 h 616354"/>
              <a:gd name="connsiteX4" fmla="*/ 920558 w 4882981"/>
              <a:gd name="connsiteY4" fmla="*/ 37458 h 616354"/>
              <a:gd name="connsiteX5" fmla="*/ 1083734 w 4882981"/>
              <a:gd name="connsiteY5" fmla="*/ 200634 h 616354"/>
              <a:gd name="connsiteX6" fmla="*/ 1213043 w 4882981"/>
              <a:gd name="connsiteY6" fmla="*/ 600876 h 616354"/>
              <a:gd name="connsiteX7" fmla="*/ 1293091 w 4882981"/>
              <a:gd name="connsiteY7" fmla="*/ 499276 h 616354"/>
              <a:gd name="connsiteX8" fmla="*/ 1379297 w 4882981"/>
              <a:gd name="connsiteY8" fmla="*/ 172925 h 616354"/>
              <a:gd name="connsiteX9" fmla="*/ 1548630 w 4882981"/>
              <a:gd name="connsiteY9" fmla="*/ 142137 h 616354"/>
              <a:gd name="connsiteX10" fmla="*/ 1862667 w 4882981"/>
              <a:gd name="connsiteY10" fmla="*/ 240658 h 616354"/>
              <a:gd name="connsiteX11" fmla="*/ 2016606 w 4882981"/>
              <a:gd name="connsiteY11" fmla="*/ 102113 h 616354"/>
              <a:gd name="connsiteX12" fmla="*/ 2189018 w 4882981"/>
              <a:gd name="connsiteY12" fmla="*/ 259131 h 616354"/>
              <a:gd name="connsiteX13" fmla="*/ 2309091 w 4882981"/>
              <a:gd name="connsiteY13" fmla="*/ 493119 h 616354"/>
              <a:gd name="connsiteX14" fmla="*/ 2410691 w 4882981"/>
              <a:gd name="connsiteY14" fmla="*/ 336100 h 616354"/>
              <a:gd name="connsiteX15" fmla="*/ 2496897 w 4882981"/>
              <a:gd name="connsiteY15" fmla="*/ 132900 h 616354"/>
              <a:gd name="connsiteX16" fmla="*/ 2635443 w 4882981"/>
              <a:gd name="connsiteY16" fmla="*/ 228343 h 616354"/>
              <a:gd name="connsiteX17" fmla="*/ 2949479 w 4882981"/>
              <a:gd name="connsiteY17" fmla="*/ 160610 h 616354"/>
              <a:gd name="connsiteX18" fmla="*/ 3103418 w 4882981"/>
              <a:gd name="connsiteY18" fmla="*/ 249894 h 616354"/>
              <a:gd name="connsiteX19" fmla="*/ 3281988 w 4882981"/>
              <a:gd name="connsiteY19" fmla="*/ 513 h 616354"/>
              <a:gd name="connsiteX20" fmla="*/ 3442085 w 4882981"/>
              <a:gd name="connsiteY20" fmla="*/ 197555 h 616354"/>
              <a:gd name="connsiteX21" fmla="*/ 3577552 w 4882981"/>
              <a:gd name="connsiteY21" fmla="*/ 511591 h 616354"/>
              <a:gd name="connsiteX22" fmla="*/ 3734570 w 4882981"/>
              <a:gd name="connsiteY22" fmla="*/ 71325 h 616354"/>
              <a:gd name="connsiteX23" fmla="*/ 3922376 w 4882981"/>
              <a:gd name="connsiteY23" fmla="*/ 86719 h 616354"/>
              <a:gd name="connsiteX24" fmla="*/ 4085552 w 4882981"/>
              <a:gd name="connsiteY24" fmla="*/ 179082 h 616354"/>
              <a:gd name="connsiteX25" fmla="*/ 4217940 w 4882981"/>
              <a:gd name="connsiteY25" fmla="*/ 179082 h 616354"/>
              <a:gd name="connsiteX26" fmla="*/ 4338012 w 4882981"/>
              <a:gd name="connsiteY26" fmla="*/ 65167 h 616354"/>
              <a:gd name="connsiteX27" fmla="*/ 4516582 w 4882981"/>
              <a:gd name="connsiteY27" fmla="*/ 314549 h 616354"/>
              <a:gd name="connsiteX28" fmla="*/ 4677454 w 4882981"/>
              <a:gd name="connsiteY28" fmla="*/ 566470 h 616354"/>
              <a:gd name="connsiteX29" fmla="*/ 4882981 w 4882981"/>
              <a:gd name="connsiteY29" fmla="*/ 167543 h 616354"/>
              <a:gd name="connsiteX0" fmla="*/ 0 w 4882981"/>
              <a:gd name="connsiteY0" fmla="*/ 212949 h 609278"/>
              <a:gd name="connsiteX1" fmla="*/ 150861 w 4882981"/>
              <a:gd name="connsiteY1" fmla="*/ 413070 h 609278"/>
              <a:gd name="connsiteX2" fmla="*/ 310958 w 4882981"/>
              <a:gd name="connsiteY2" fmla="*/ 163688 h 609278"/>
              <a:gd name="connsiteX3" fmla="*/ 766618 w 4882981"/>
              <a:gd name="connsiteY3" fmla="*/ 268367 h 609278"/>
              <a:gd name="connsiteX4" fmla="*/ 920558 w 4882981"/>
              <a:gd name="connsiteY4" fmla="*/ 37458 h 609278"/>
              <a:gd name="connsiteX5" fmla="*/ 1045992 w 4882981"/>
              <a:gd name="connsiteY5" fmla="*/ 310811 h 609278"/>
              <a:gd name="connsiteX6" fmla="*/ 1213043 w 4882981"/>
              <a:gd name="connsiteY6" fmla="*/ 600876 h 609278"/>
              <a:gd name="connsiteX7" fmla="*/ 1293091 w 4882981"/>
              <a:gd name="connsiteY7" fmla="*/ 499276 h 609278"/>
              <a:gd name="connsiteX8" fmla="*/ 1379297 w 4882981"/>
              <a:gd name="connsiteY8" fmla="*/ 172925 h 609278"/>
              <a:gd name="connsiteX9" fmla="*/ 1548630 w 4882981"/>
              <a:gd name="connsiteY9" fmla="*/ 142137 h 609278"/>
              <a:gd name="connsiteX10" fmla="*/ 1862667 w 4882981"/>
              <a:gd name="connsiteY10" fmla="*/ 240658 h 609278"/>
              <a:gd name="connsiteX11" fmla="*/ 2016606 w 4882981"/>
              <a:gd name="connsiteY11" fmla="*/ 102113 h 609278"/>
              <a:gd name="connsiteX12" fmla="*/ 2189018 w 4882981"/>
              <a:gd name="connsiteY12" fmla="*/ 259131 h 609278"/>
              <a:gd name="connsiteX13" fmla="*/ 2309091 w 4882981"/>
              <a:gd name="connsiteY13" fmla="*/ 493119 h 609278"/>
              <a:gd name="connsiteX14" fmla="*/ 2410691 w 4882981"/>
              <a:gd name="connsiteY14" fmla="*/ 336100 h 609278"/>
              <a:gd name="connsiteX15" fmla="*/ 2496897 w 4882981"/>
              <a:gd name="connsiteY15" fmla="*/ 132900 h 609278"/>
              <a:gd name="connsiteX16" fmla="*/ 2635443 w 4882981"/>
              <a:gd name="connsiteY16" fmla="*/ 228343 h 609278"/>
              <a:gd name="connsiteX17" fmla="*/ 2949479 w 4882981"/>
              <a:gd name="connsiteY17" fmla="*/ 160610 h 609278"/>
              <a:gd name="connsiteX18" fmla="*/ 3103418 w 4882981"/>
              <a:gd name="connsiteY18" fmla="*/ 249894 h 609278"/>
              <a:gd name="connsiteX19" fmla="*/ 3281988 w 4882981"/>
              <a:gd name="connsiteY19" fmla="*/ 513 h 609278"/>
              <a:gd name="connsiteX20" fmla="*/ 3442085 w 4882981"/>
              <a:gd name="connsiteY20" fmla="*/ 197555 h 609278"/>
              <a:gd name="connsiteX21" fmla="*/ 3577552 w 4882981"/>
              <a:gd name="connsiteY21" fmla="*/ 511591 h 609278"/>
              <a:gd name="connsiteX22" fmla="*/ 3734570 w 4882981"/>
              <a:gd name="connsiteY22" fmla="*/ 71325 h 609278"/>
              <a:gd name="connsiteX23" fmla="*/ 3922376 w 4882981"/>
              <a:gd name="connsiteY23" fmla="*/ 86719 h 609278"/>
              <a:gd name="connsiteX24" fmla="*/ 4085552 w 4882981"/>
              <a:gd name="connsiteY24" fmla="*/ 179082 h 609278"/>
              <a:gd name="connsiteX25" fmla="*/ 4217940 w 4882981"/>
              <a:gd name="connsiteY25" fmla="*/ 179082 h 609278"/>
              <a:gd name="connsiteX26" fmla="*/ 4338012 w 4882981"/>
              <a:gd name="connsiteY26" fmla="*/ 65167 h 609278"/>
              <a:gd name="connsiteX27" fmla="*/ 4516582 w 4882981"/>
              <a:gd name="connsiteY27" fmla="*/ 314549 h 609278"/>
              <a:gd name="connsiteX28" fmla="*/ 4677454 w 4882981"/>
              <a:gd name="connsiteY28" fmla="*/ 566470 h 609278"/>
              <a:gd name="connsiteX29" fmla="*/ 4882981 w 4882981"/>
              <a:gd name="connsiteY29" fmla="*/ 167543 h 609278"/>
              <a:gd name="connsiteX0" fmla="*/ 0 w 4882981"/>
              <a:gd name="connsiteY0" fmla="*/ 212949 h 568603"/>
              <a:gd name="connsiteX1" fmla="*/ 150861 w 4882981"/>
              <a:gd name="connsiteY1" fmla="*/ 413070 h 568603"/>
              <a:gd name="connsiteX2" fmla="*/ 310958 w 4882981"/>
              <a:gd name="connsiteY2" fmla="*/ 163688 h 568603"/>
              <a:gd name="connsiteX3" fmla="*/ 766618 w 4882981"/>
              <a:gd name="connsiteY3" fmla="*/ 268367 h 568603"/>
              <a:gd name="connsiteX4" fmla="*/ 920558 w 4882981"/>
              <a:gd name="connsiteY4" fmla="*/ 37458 h 568603"/>
              <a:gd name="connsiteX5" fmla="*/ 1045992 w 4882981"/>
              <a:gd name="connsiteY5" fmla="*/ 310811 h 568603"/>
              <a:gd name="connsiteX6" fmla="*/ 1197945 w 4882981"/>
              <a:gd name="connsiteY6" fmla="*/ 459220 h 568603"/>
              <a:gd name="connsiteX7" fmla="*/ 1293091 w 4882981"/>
              <a:gd name="connsiteY7" fmla="*/ 499276 h 568603"/>
              <a:gd name="connsiteX8" fmla="*/ 1379297 w 4882981"/>
              <a:gd name="connsiteY8" fmla="*/ 172925 h 568603"/>
              <a:gd name="connsiteX9" fmla="*/ 1548630 w 4882981"/>
              <a:gd name="connsiteY9" fmla="*/ 142137 h 568603"/>
              <a:gd name="connsiteX10" fmla="*/ 1862667 w 4882981"/>
              <a:gd name="connsiteY10" fmla="*/ 240658 h 568603"/>
              <a:gd name="connsiteX11" fmla="*/ 2016606 w 4882981"/>
              <a:gd name="connsiteY11" fmla="*/ 102113 h 568603"/>
              <a:gd name="connsiteX12" fmla="*/ 2189018 w 4882981"/>
              <a:gd name="connsiteY12" fmla="*/ 259131 h 568603"/>
              <a:gd name="connsiteX13" fmla="*/ 2309091 w 4882981"/>
              <a:gd name="connsiteY13" fmla="*/ 493119 h 568603"/>
              <a:gd name="connsiteX14" fmla="*/ 2410691 w 4882981"/>
              <a:gd name="connsiteY14" fmla="*/ 336100 h 568603"/>
              <a:gd name="connsiteX15" fmla="*/ 2496897 w 4882981"/>
              <a:gd name="connsiteY15" fmla="*/ 132900 h 568603"/>
              <a:gd name="connsiteX16" fmla="*/ 2635443 w 4882981"/>
              <a:gd name="connsiteY16" fmla="*/ 228343 h 568603"/>
              <a:gd name="connsiteX17" fmla="*/ 2949479 w 4882981"/>
              <a:gd name="connsiteY17" fmla="*/ 160610 h 568603"/>
              <a:gd name="connsiteX18" fmla="*/ 3103418 w 4882981"/>
              <a:gd name="connsiteY18" fmla="*/ 249894 h 568603"/>
              <a:gd name="connsiteX19" fmla="*/ 3281988 w 4882981"/>
              <a:gd name="connsiteY19" fmla="*/ 513 h 568603"/>
              <a:gd name="connsiteX20" fmla="*/ 3442085 w 4882981"/>
              <a:gd name="connsiteY20" fmla="*/ 197555 h 568603"/>
              <a:gd name="connsiteX21" fmla="*/ 3577552 w 4882981"/>
              <a:gd name="connsiteY21" fmla="*/ 511591 h 568603"/>
              <a:gd name="connsiteX22" fmla="*/ 3734570 w 4882981"/>
              <a:gd name="connsiteY22" fmla="*/ 71325 h 568603"/>
              <a:gd name="connsiteX23" fmla="*/ 3922376 w 4882981"/>
              <a:gd name="connsiteY23" fmla="*/ 86719 h 568603"/>
              <a:gd name="connsiteX24" fmla="*/ 4085552 w 4882981"/>
              <a:gd name="connsiteY24" fmla="*/ 179082 h 568603"/>
              <a:gd name="connsiteX25" fmla="*/ 4217940 w 4882981"/>
              <a:gd name="connsiteY25" fmla="*/ 179082 h 568603"/>
              <a:gd name="connsiteX26" fmla="*/ 4338012 w 4882981"/>
              <a:gd name="connsiteY26" fmla="*/ 65167 h 568603"/>
              <a:gd name="connsiteX27" fmla="*/ 4516582 w 4882981"/>
              <a:gd name="connsiteY27" fmla="*/ 314549 h 568603"/>
              <a:gd name="connsiteX28" fmla="*/ 4677454 w 4882981"/>
              <a:gd name="connsiteY28" fmla="*/ 566470 h 568603"/>
              <a:gd name="connsiteX29" fmla="*/ 4882981 w 4882981"/>
              <a:gd name="connsiteY29" fmla="*/ 167543 h 568603"/>
              <a:gd name="connsiteX0" fmla="*/ 0 w 4882981"/>
              <a:gd name="connsiteY0" fmla="*/ 212949 h 568603"/>
              <a:gd name="connsiteX1" fmla="*/ 150861 w 4882981"/>
              <a:gd name="connsiteY1" fmla="*/ 413070 h 568603"/>
              <a:gd name="connsiteX2" fmla="*/ 310958 w 4882981"/>
              <a:gd name="connsiteY2" fmla="*/ 163688 h 568603"/>
              <a:gd name="connsiteX3" fmla="*/ 766618 w 4882981"/>
              <a:gd name="connsiteY3" fmla="*/ 268367 h 568603"/>
              <a:gd name="connsiteX4" fmla="*/ 920558 w 4882981"/>
              <a:gd name="connsiteY4" fmla="*/ 37458 h 568603"/>
              <a:gd name="connsiteX5" fmla="*/ 1045992 w 4882981"/>
              <a:gd name="connsiteY5" fmla="*/ 310811 h 568603"/>
              <a:gd name="connsiteX6" fmla="*/ 1197945 w 4882981"/>
              <a:gd name="connsiteY6" fmla="*/ 459220 h 568603"/>
              <a:gd name="connsiteX7" fmla="*/ 1262897 w 4882981"/>
              <a:gd name="connsiteY7" fmla="*/ 420577 h 568603"/>
              <a:gd name="connsiteX8" fmla="*/ 1379297 w 4882981"/>
              <a:gd name="connsiteY8" fmla="*/ 172925 h 568603"/>
              <a:gd name="connsiteX9" fmla="*/ 1548630 w 4882981"/>
              <a:gd name="connsiteY9" fmla="*/ 142137 h 568603"/>
              <a:gd name="connsiteX10" fmla="*/ 1862667 w 4882981"/>
              <a:gd name="connsiteY10" fmla="*/ 240658 h 568603"/>
              <a:gd name="connsiteX11" fmla="*/ 2016606 w 4882981"/>
              <a:gd name="connsiteY11" fmla="*/ 102113 h 568603"/>
              <a:gd name="connsiteX12" fmla="*/ 2189018 w 4882981"/>
              <a:gd name="connsiteY12" fmla="*/ 259131 h 568603"/>
              <a:gd name="connsiteX13" fmla="*/ 2309091 w 4882981"/>
              <a:gd name="connsiteY13" fmla="*/ 493119 h 568603"/>
              <a:gd name="connsiteX14" fmla="*/ 2410691 w 4882981"/>
              <a:gd name="connsiteY14" fmla="*/ 336100 h 568603"/>
              <a:gd name="connsiteX15" fmla="*/ 2496897 w 4882981"/>
              <a:gd name="connsiteY15" fmla="*/ 132900 h 568603"/>
              <a:gd name="connsiteX16" fmla="*/ 2635443 w 4882981"/>
              <a:gd name="connsiteY16" fmla="*/ 228343 h 568603"/>
              <a:gd name="connsiteX17" fmla="*/ 2949479 w 4882981"/>
              <a:gd name="connsiteY17" fmla="*/ 160610 h 568603"/>
              <a:gd name="connsiteX18" fmla="*/ 3103418 w 4882981"/>
              <a:gd name="connsiteY18" fmla="*/ 249894 h 568603"/>
              <a:gd name="connsiteX19" fmla="*/ 3281988 w 4882981"/>
              <a:gd name="connsiteY19" fmla="*/ 513 h 568603"/>
              <a:gd name="connsiteX20" fmla="*/ 3442085 w 4882981"/>
              <a:gd name="connsiteY20" fmla="*/ 197555 h 568603"/>
              <a:gd name="connsiteX21" fmla="*/ 3577552 w 4882981"/>
              <a:gd name="connsiteY21" fmla="*/ 511591 h 568603"/>
              <a:gd name="connsiteX22" fmla="*/ 3734570 w 4882981"/>
              <a:gd name="connsiteY22" fmla="*/ 71325 h 568603"/>
              <a:gd name="connsiteX23" fmla="*/ 3922376 w 4882981"/>
              <a:gd name="connsiteY23" fmla="*/ 86719 h 568603"/>
              <a:gd name="connsiteX24" fmla="*/ 4085552 w 4882981"/>
              <a:gd name="connsiteY24" fmla="*/ 179082 h 568603"/>
              <a:gd name="connsiteX25" fmla="*/ 4217940 w 4882981"/>
              <a:gd name="connsiteY25" fmla="*/ 179082 h 568603"/>
              <a:gd name="connsiteX26" fmla="*/ 4338012 w 4882981"/>
              <a:gd name="connsiteY26" fmla="*/ 65167 h 568603"/>
              <a:gd name="connsiteX27" fmla="*/ 4516582 w 4882981"/>
              <a:gd name="connsiteY27" fmla="*/ 314549 h 568603"/>
              <a:gd name="connsiteX28" fmla="*/ 4677454 w 4882981"/>
              <a:gd name="connsiteY28" fmla="*/ 566470 h 568603"/>
              <a:gd name="connsiteX29" fmla="*/ 4882981 w 4882981"/>
              <a:gd name="connsiteY29" fmla="*/ 167543 h 568603"/>
              <a:gd name="connsiteX0" fmla="*/ 0 w 4882981"/>
              <a:gd name="connsiteY0" fmla="*/ 212949 h 568603"/>
              <a:gd name="connsiteX1" fmla="*/ 150861 w 4882981"/>
              <a:gd name="connsiteY1" fmla="*/ 413070 h 568603"/>
              <a:gd name="connsiteX2" fmla="*/ 310958 w 4882981"/>
              <a:gd name="connsiteY2" fmla="*/ 163688 h 568603"/>
              <a:gd name="connsiteX3" fmla="*/ 766618 w 4882981"/>
              <a:gd name="connsiteY3" fmla="*/ 268367 h 568603"/>
              <a:gd name="connsiteX4" fmla="*/ 920558 w 4882981"/>
              <a:gd name="connsiteY4" fmla="*/ 37458 h 568603"/>
              <a:gd name="connsiteX5" fmla="*/ 1045992 w 4882981"/>
              <a:gd name="connsiteY5" fmla="*/ 310811 h 568603"/>
              <a:gd name="connsiteX6" fmla="*/ 1167751 w 4882981"/>
              <a:gd name="connsiteY6" fmla="*/ 396264 h 568603"/>
              <a:gd name="connsiteX7" fmla="*/ 1262897 w 4882981"/>
              <a:gd name="connsiteY7" fmla="*/ 420577 h 568603"/>
              <a:gd name="connsiteX8" fmla="*/ 1379297 w 4882981"/>
              <a:gd name="connsiteY8" fmla="*/ 172925 h 568603"/>
              <a:gd name="connsiteX9" fmla="*/ 1548630 w 4882981"/>
              <a:gd name="connsiteY9" fmla="*/ 142137 h 568603"/>
              <a:gd name="connsiteX10" fmla="*/ 1862667 w 4882981"/>
              <a:gd name="connsiteY10" fmla="*/ 240658 h 568603"/>
              <a:gd name="connsiteX11" fmla="*/ 2016606 w 4882981"/>
              <a:gd name="connsiteY11" fmla="*/ 102113 h 568603"/>
              <a:gd name="connsiteX12" fmla="*/ 2189018 w 4882981"/>
              <a:gd name="connsiteY12" fmla="*/ 259131 h 568603"/>
              <a:gd name="connsiteX13" fmla="*/ 2309091 w 4882981"/>
              <a:gd name="connsiteY13" fmla="*/ 493119 h 568603"/>
              <a:gd name="connsiteX14" fmla="*/ 2410691 w 4882981"/>
              <a:gd name="connsiteY14" fmla="*/ 336100 h 568603"/>
              <a:gd name="connsiteX15" fmla="*/ 2496897 w 4882981"/>
              <a:gd name="connsiteY15" fmla="*/ 132900 h 568603"/>
              <a:gd name="connsiteX16" fmla="*/ 2635443 w 4882981"/>
              <a:gd name="connsiteY16" fmla="*/ 228343 h 568603"/>
              <a:gd name="connsiteX17" fmla="*/ 2949479 w 4882981"/>
              <a:gd name="connsiteY17" fmla="*/ 160610 h 568603"/>
              <a:gd name="connsiteX18" fmla="*/ 3103418 w 4882981"/>
              <a:gd name="connsiteY18" fmla="*/ 249894 h 568603"/>
              <a:gd name="connsiteX19" fmla="*/ 3281988 w 4882981"/>
              <a:gd name="connsiteY19" fmla="*/ 513 h 568603"/>
              <a:gd name="connsiteX20" fmla="*/ 3442085 w 4882981"/>
              <a:gd name="connsiteY20" fmla="*/ 197555 h 568603"/>
              <a:gd name="connsiteX21" fmla="*/ 3577552 w 4882981"/>
              <a:gd name="connsiteY21" fmla="*/ 511591 h 568603"/>
              <a:gd name="connsiteX22" fmla="*/ 3734570 w 4882981"/>
              <a:gd name="connsiteY22" fmla="*/ 71325 h 568603"/>
              <a:gd name="connsiteX23" fmla="*/ 3922376 w 4882981"/>
              <a:gd name="connsiteY23" fmla="*/ 86719 h 568603"/>
              <a:gd name="connsiteX24" fmla="*/ 4085552 w 4882981"/>
              <a:gd name="connsiteY24" fmla="*/ 179082 h 568603"/>
              <a:gd name="connsiteX25" fmla="*/ 4217940 w 4882981"/>
              <a:gd name="connsiteY25" fmla="*/ 179082 h 568603"/>
              <a:gd name="connsiteX26" fmla="*/ 4338012 w 4882981"/>
              <a:gd name="connsiteY26" fmla="*/ 65167 h 568603"/>
              <a:gd name="connsiteX27" fmla="*/ 4516582 w 4882981"/>
              <a:gd name="connsiteY27" fmla="*/ 314549 h 568603"/>
              <a:gd name="connsiteX28" fmla="*/ 4677454 w 4882981"/>
              <a:gd name="connsiteY28" fmla="*/ 566470 h 568603"/>
              <a:gd name="connsiteX29" fmla="*/ 4882981 w 4882981"/>
              <a:gd name="connsiteY29" fmla="*/ 167543 h 568603"/>
              <a:gd name="connsiteX0" fmla="*/ 0 w 4882981"/>
              <a:gd name="connsiteY0" fmla="*/ 212949 h 568603"/>
              <a:gd name="connsiteX1" fmla="*/ 150861 w 4882981"/>
              <a:gd name="connsiteY1" fmla="*/ 413070 h 568603"/>
              <a:gd name="connsiteX2" fmla="*/ 310958 w 4882981"/>
              <a:gd name="connsiteY2" fmla="*/ 163688 h 568603"/>
              <a:gd name="connsiteX3" fmla="*/ 766618 w 4882981"/>
              <a:gd name="connsiteY3" fmla="*/ 268367 h 568603"/>
              <a:gd name="connsiteX4" fmla="*/ 920558 w 4882981"/>
              <a:gd name="connsiteY4" fmla="*/ 37458 h 568603"/>
              <a:gd name="connsiteX5" fmla="*/ 1045992 w 4882981"/>
              <a:gd name="connsiteY5" fmla="*/ 310811 h 568603"/>
              <a:gd name="connsiteX6" fmla="*/ 1167751 w 4882981"/>
              <a:gd name="connsiteY6" fmla="*/ 396264 h 568603"/>
              <a:gd name="connsiteX7" fmla="*/ 1262897 w 4882981"/>
              <a:gd name="connsiteY7" fmla="*/ 420577 h 568603"/>
              <a:gd name="connsiteX8" fmla="*/ 1379297 w 4882981"/>
              <a:gd name="connsiteY8" fmla="*/ 172925 h 568603"/>
              <a:gd name="connsiteX9" fmla="*/ 1548630 w 4882981"/>
              <a:gd name="connsiteY9" fmla="*/ 142137 h 568603"/>
              <a:gd name="connsiteX10" fmla="*/ 1862667 w 4882981"/>
              <a:gd name="connsiteY10" fmla="*/ 240658 h 568603"/>
              <a:gd name="connsiteX11" fmla="*/ 2016606 w 4882981"/>
              <a:gd name="connsiteY11" fmla="*/ 275249 h 568603"/>
              <a:gd name="connsiteX12" fmla="*/ 2189018 w 4882981"/>
              <a:gd name="connsiteY12" fmla="*/ 259131 h 568603"/>
              <a:gd name="connsiteX13" fmla="*/ 2309091 w 4882981"/>
              <a:gd name="connsiteY13" fmla="*/ 493119 h 568603"/>
              <a:gd name="connsiteX14" fmla="*/ 2410691 w 4882981"/>
              <a:gd name="connsiteY14" fmla="*/ 336100 h 568603"/>
              <a:gd name="connsiteX15" fmla="*/ 2496897 w 4882981"/>
              <a:gd name="connsiteY15" fmla="*/ 132900 h 568603"/>
              <a:gd name="connsiteX16" fmla="*/ 2635443 w 4882981"/>
              <a:gd name="connsiteY16" fmla="*/ 228343 h 568603"/>
              <a:gd name="connsiteX17" fmla="*/ 2949479 w 4882981"/>
              <a:gd name="connsiteY17" fmla="*/ 160610 h 568603"/>
              <a:gd name="connsiteX18" fmla="*/ 3103418 w 4882981"/>
              <a:gd name="connsiteY18" fmla="*/ 249894 h 568603"/>
              <a:gd name="connsiteX19" fmla="*/ 3281988 w 4882981"/>
              <a:gd name="connsiteY19" fmla="*/ 513 h 568603"/>
              <a:gd name="connsiteX20" fmla="*/ 3442085 w 4882981"/>
              <a:gd name="connsiteY20" fmla="*/ 197555 h 568603"/>
              <a:gd name="connsiteX21" fmla="*/ 3577552 w 4882981"/>
              <a:gd name="connsiteY21" fmla="*/ 511591 h 568603"/>
              <a:gd name="connsiteX22" fmla="*/ 3734570 w 4882981"/>
              <a:gd name="connsiteY22" fmla="*/ 71325 h 568603"/>
              <a:gd name="connsiteX23" fmla="*/ 3922376 w 4882981"/>
              <a:gd name="connsiteY23" fmla="*/ 86719 h 568603"/>
              <a:gd name="connsiteX24" fmla="*/ 4085552 w 4882981"/>
              <a:gd name="connsiteY24" fmla="*/ 179082 h 568603"/>
              <a:gd name="connsiteX25" fmla="*/ 4217940 w 4882981"/>
              <a:gd name="connsiteY25" fmla="*/ 179082 h 568603"/>
              <a:gd name="connsiteX26" fmla="*/ 4338012 w 4882981"/>
              <a:gd name="connsiteY26" fmla="*/ 65167 h 568603"/>
              <a:gd name="connsiteX27" fmla="*/ 4516582 w 4882981"/>
              <a:gd name="connsiteY27" fmla="*/ 314549 h 568603"/>
              <a:gd name="connsiteX28" fmla="*/ 4677454 w 4882981"/>
              <a:gd name="connsiteY28" fmla="*/ 566470 h 568603"/>
              <a:gd name="connsiteX29" fmla="*/ 4882981 w 4882981"/>
              <a:gd name="connsiteY29" fmla="*/ 167543 h 568603"/>
              <a:gd name="connsiteX0" fmla="*/ 0 w 4882981"/>
              <a:gd name="connsiteY0" fmla="*/ 212949 h 568603"/>
              <a:gd name="connsiteX1" fmla="*/ 150861 w 4882981"/>
              <a:gd name="connsiteY1" fmla="*/ 413070 h 568603"/>
              <a:gd name="connsiteX2" fmla="*/ 310958 w 4882981"/>
              <a:gd name="connsiteY2" fmla="*/ 163688 h 568603"/>
              <a:gd name="connsiteX3" fmla="*/ 766618 w 4882981"/>
              <a:gd name="connsiteY3" fmla="*/ 268367 h 568603"/>
              <a:gd name="connsiteX4" fmla="*/ 920558 w 4882981"/>
              <a:gd name="connsiteY4" fmla="*/ 37458 h 568603"/>
              <a:gd name="connsiteX5" fmla="*/ 1045992 w 4882981"/>
              <a:gd name="connsiteY5" fmla="*/ 310811 h 568603"/>
              <a:gd name="connsiteX6" fmla="*/ 1167751 w 4882981"/>
              <a:gd name="connsiteY6" fmla="*/ 396264 h 568603"/>
              <a:gd name="connsiteX7" fmla="*/ 1262897 w 4882981"/>
              <a:gd name="connsiteY7" fmla="*/ 420577 h 568603"/>
              <a:gd name="connsiteX8" fmla="*/ 1379297 w 4882981"/>
              <a:gd name="connsiteY8" fmla="*/ 172925 h 568603"/>
              <a:gd name="connsiteX9" fmla="*/ 1548630 w 4882981"/>
              <a:gd name="connsiteY9" fmla="*/ 142137 h 568603"/>
              <a:gd name="connsiteX10" fmla="*/ 1862667 w 4882981"/>
              <a:gd name="connsiteY10" fmla="*/ 240658 h 568603"/>
              <a:gd name="connsiteX11" fmla="*/ 2016606 w 4882981"/>
              <a:gd name="connsiteY11" fmla="*/ 275249 h 568603"/>
              <a:gd name="connsiteX12" fmla="*/ 2189018 w 4882981"/>
              <a:gd name="connsiteY12" fmla="*/ 369307 h 568603"/>
              <a:gd name="connsiteX13" fmla="*/ 2309091 w 4882981"/>
              <a:gd name="connsiteY13" fmla="*/ 493119 h 568603"/>
              <a:gd name="connsiteX14" fmla="*/ 2410691 w 4882981"/>
              <a:gd name="connsiteY14" fmla="*/ 336100 h 568603"/>
              <a:gd name="connsiteX15" fmla="*/ 2496897 w 4882981"/>
              <a:gd name="connsiteY15" fmla="*/ 132900 h 568603"/>
              <a:gd name="connsiteX16" fmla="*/ 2635443 w 4882981"/>
              <a:gd name="connsiteY16" fmla="*/ 228343 h 568603"/>
              <a:gd name="connsiteX17" fmla="*/ 2949479 w 4882981"/>
              <a:gd name="connsiteY17" fmla="*/ 160610 h 568603"/>
              <a:gd name="connsiteX18" fmla="*/ 3103418 w 4882981"/>
              <a:gd name="connsiteY18" fmla="*/ 249894 h 568603"/>
              <a:gd name="connsiteX19" fmla="*/ 3281988 w 4882981"/>
              <a:gd name="connsiteY19" fmla="*/ 513 h 568603"/>
              <a:gd name="connsiteX20" fmla="*/ 3442085 w 4882981"/>
              <a:gd name="connsiteY20" fmla="*/ 197555 h 568603"/>
              <a:gd name="connsiteX21" fmla="*/ 3577552 w 4882981"/>
              <a:gd name="connsiteY21" fmla="*/ 511591 h 568603"/>
              <a:gd name="connsiteX22" fmla="*/ 3734570 w 4882981"/>
              <a:gd name="connsiteY22" fmla="*/ 71325 h 568603"/>
              <a:gd name="connsiteX23" fmla="*/ 3922376 w 4882981"/>
              <a:gd name="connsiteY23" fmla="*/ 86719 h 568603"/>
              <a:gd name="connsiteX24" fmla="*/ 4085552 w 4882981"/>
              <a:gd name="connsiteY24" fmla="*/ 179082 h 568603"/>
              <a:gd name="connsiteX25" fmla="*/ 4217940 w 4882981"/>
              <a:gd name="connsiteY25" fmla="*/ 179082 h 568603"/>
              <a:gd name="connsiteX26" fmla="*/ 4338012 w 4882981"/>
              <a:gd name="connsiteY26" fmla="*/ 65167 h 568603"/>
              <a:gd name="connsiteX27" fmla="*/ 4516582 w 4882981"/>
              <a:gd name="connsiteY27" fmla="*/ 314549 h 568603"/>
              <a:gd name="connsiteX28" fmla="*/ 4677454 w 4882981"/>
              <a:gd name="connsiteY28" fmla="*/ 566470 h 568603"/>
              <a:gd name="connsiteX29" fmla="*/ 4882981 w 4882981"/>
              <a:gd name="connsiteY29" fmla="*/ 167543 h 568603"/>
              <a:gd name="connsiteX0" fmla="*/ 0 w 4882981"/>
              <a:gd name="connsiteY0" fmla="*/ 212949 h 568603"/>
              <a:gd name="connsiteX1" fmla="*/ 150861 w 4882981"/>
              <a:gd name="connsiteY1" fmla="*/ 413070 h 568603"/>
              <a:gd name="connsiteX2" fmla="*/ 310958 w 4882981"/>
              <a:gd name="connsiteY2" fmla="*/ 163688 h 568603"/>
              <a:gd name="connsiteX3" fmla="*/ 766618 w 4882981"/>
              <a:gd name="connsiteY3" fmla="*/ 268367 h 568603"/>
              <a:gd name="connsiteX4" fmla="*/ 920558 w 4882981"/>
              <a:gd name="connsiteY4" fmla="*/ 37458 h 568603"/>
              <a:gd name="connsiteX5" fmla="*/ 1045992 w 4882981"/>
              <a:gd name="connsiteY5" fmla="*/ 310811 h 568603"/>
              <a:gd name="connsiteX6" fmla="*/ 1167751 w 4882981"/>
              <a:gd name="connsiteY6" fmla="*/ 396264 h 568603"/>
              <a:gd name="connsiteX7" fmla="*/ 1262897 w 4882981"/>
              <a:gd name="connsiteY7" fmla="*/ 420577 h 568603"/>
              <a:gd name="connsiteX8" fmla="*/ 1379297 w 4882981"/>
              <a:gd name="connsiteY8" fmla="*/ 172925 h 568603"/>
              <a:gd name="connsiteX9" fmla="*/ 1548630 w 4882981"/>
              <a:gd name="connsiteY9" fmla="*/ 142137 h 568603"/>
              <a:gd name="connsiteX10" fmla="*/ 1862667 w 4882981"/>
              <a:gd name="connsiteY10" fmla="*/ 240658 h 568603"/>
              <a:gd name="connsiteX11" fmla="*/ 2016606 w 4882981"/>
              <a:gd name="connsiteY11" fmla="*/ 275249 h 568603"/>
              <a:gd name="connsiteX12" fmla="*/ 2189018 w 4882981"/>
              <a:gd name="connsiteY12" fmla="*/ 369307 h 568603"/>
              <a:gd name="connsiteX13" fmla="*/ 2309091 w 4882981"/>
              <a:gd name="connsiteY13" fmla="*/ 493119 h 568603"/>
              <a:gd name="connsiteX14" fmla="*/ 2410691 w 4882981"/>
              <a:gd name="connsiteY14" fmla="*/ 336100 h 568603"/>
              <a:gd name="connsiteX15" fmla="*/ 2496897 w 4882981"/>
              <a:gd name="connsiteY15" fmla="*/ 227336 h 568603"/>
              <a:gd name="connsiteX16" fmla="*/ 2635443 w 4882981"/>
              <a:gd name="connsiteY16" fmla="*/ 228343 h 568603"/>
              <a:gd name="connsiteX17" fmla="*/ 2949479 w 4882981"/>
              <a:gd name="connsiteY17" fmla="*/ 160610 h 568603"/>
              <a:gd name="connsiteX18" fmla="*/ 3103418 w 4882981"/>
              <a:gd name="connsiteY18" fmla="*/ 249894 h 568603"/>
              <a:gd name="connsiteX19" fmla="*/ 3281988 w 4882981"/>
              <a:gd name="connsiteY19" fmla="*/ 513 h 568603"/>
              <a:gd name="connsiteX20" fmla="*/ 3442085 w 4882981"/>
              <a:gd name="connsiteY20" fmla="*/ 197555 h 568603"/>
              <a:gd name="connsiteX21" fmla="*/ 3577552 w 4882981"/>
              <a:gd name="connsiteY21" fmla="*/ 511591 h 568603"/>
              <a:gd name="connsiteX22" fmla="*/ 3734570 w 4882981"/>
              <a:gd name="connsiteY22" fmla="*/ 71325 h 568603"/>
              <a:gd name="connsiteX23" fmla="*/ 3922376 w 4882981"/>
              <a:gd name="connsiteY23" fmla="*/ 86719 h 568603"/>
              <a:gd name="connsiteX24" fmla="*/ 4085552 w 4882981"/>
              <a:gd name="connsiteY24" fmla="*/ 179082 h 568603"/>
              <a:gd name="connsiteX25" fmla="*/ 4217940 w 4882981"/>
              <a:gd name="connsiteY25" fmla="*/ 179082 h 568603"/>
              <a:gd name="connsiteX26" fmla="*/ 4338012 w 4882981"/>
              <a:gd name="connsiteY26" fmla="*/ 65167 h 568603"/>
              <a:gd name="connsiteX27" fmla="*/ 4516582 w 4882981"/>
              <a:gd name="connsiteY27" fmla="*/ 314549 h 568603"/>
              <a:gd name="connsiteX28" fmla="*/ 4677454 w 4882981"/>
              <a:gd name="connsiteY28" fmla="*/ 566470 h 568603"/>
              <a:gd name="connsiteX29" fmla="*/ 4882981 w 4882981"/>
              <a:gd name="connsiteY29" fmla="*/ 167543 h 568603"/>
              <a:gd name="connsiteX0" fmla="*/ 0 w 4882981"/>
              <a:gd name="connsiteY0" fmla="*/ 175661 h 531315"/>
              <a:gd name="connsiteX1" fmla="*/ 150861 w 4882981"/>
              <a:gd name="connsiteY1" fmla="*/ 375782 h 531315"/>
              <a:gd name="connsiteX2" fmla="*/ 310958 w 4882981"/>
              <a:gd name="connsiteY2" fmla="*/ 126400 h 531315"/>
              <a:gd name="connsiteX3" fmla="*/ 766618 w 4882981"/>
              <a:gd name="connsiteY3" fmla="*/ 231079 h 531315"/>
              <a:gd name="connsiteX4" fmla="*/ 920558 w 4882981"/>
              <a:gd name="connsiteY4" fmla="*/ 170 h 531315"/>
              <a:gd name="connsiteX5" fmla="*/ 1045992 w 4882981"/>
              <a:gd name="connsiteY5" fmla="*/ 273523 h 531315"/>
              <a:gd name="connsiteX6" fmla="*/ 1167751 w 4882981"/>
              <a:gd name="connsiteY6" fmla="*/ 358976 h 531315"/>
              <a:gd name="connsiteX7" fmla="*/ 1262897 w 4882981"/>
              <a:gd name="connsiteY7" fmla="*/ 383289 h 531315"/>
              <a:gd name="connsiteX8" fmla="*/ 1379297 w 4882981"/>
              <a:gd name="connsiteY8" fmla="*/ 135637 h 531315"/>
              <a:gd name="connsiteX9" fmla="*/ 1548630 w 4882981"/>
              <a:gd name="connsiteY9" fmla="*/ 104849 h 531315"/>
              <a:gd name="connsiteX10" fmla="*/ 1862667 w 4882981"/>
              <a:gd name="connsiteY10" fmla="*/ 203370 h 531315"/>
              <a:gd name="connsiteX11" fmla="*/ 2016606 w 4882981"/>
              <a:gd name="connsiteY11" fmla="*/ 237961 h 531315"/>
              <a:gd name="connsiteX12" fmla="*/ 2189018 w 4882981"/>
              <a:gd name="connsiteY12" fmla="*/ 332019 h 531315"/>
              <a:gd name="connsiteX13" fmla="*/ 2309091 w 4882981"/>
              <a:gd name="connsiteY13" fmla="*/ 455831 h 531315"/>
              <a:gd name="connsiteX14" fmla="*/ 2410691 w 4882981"/>
              <a:gd name="connsiteY14" fmla="*/ 298812 h 531315"/>
              <a:gd name="connsiteX15" fmla="*/ 2496897 w 4882981"/>
              <a:gd name="connsiteY15" fmla="*/ 190048 h 531315"/>
              <a:gd name="connsiteX16" fmla="*/ 2635443 w 4882981"/>
              <a:gd name="connsiteY16" fmla="*/ 191055 h 531315"/>
              <a:gd name="connsiteX17" fmla="*/ 2949479 w 4882981"/>
              <a:gd name="connsiteY17" fmla="*/ 123322 h 531315"/>
              <a:gd name="connsiteX18" fmla="*/ 3103418 w 4882981"/>
              <a:gd name="connsiteY18" fmla="*/ 212606 h 531315"/>
              <a:gd name="connsiteX19" fmla="*/ 3274440 w 4882981"/>
              <a:gd name="connsiteY19" fmla="*/ 104881 h 531315"/>
              <a:gd name="connsiteX20" fmla="*/ 3442085 w 4882981"/>
              <a:gd name="connsiteY20" fmla="*/ 160267 h 531315"/>
              <a:gd name="connsiteX21" fmla="*/ 3577552 w 4882981"/>
              <a:gd name="connsiteY21" fmla="*/ 474303 h 531315"/>
              <a:gd name="connsiteX22" fmla="*/ 3734570 w 4882981"/>
              <a:gd name="connsiteY22" fmla="*/ 34037 h 531315"/>
              <a:gd name="connsiteX23" fmla="*/ 3922376 w 4882981"/>
              <a:gd name="connsiteY23" fmla="*/ 49431 h 531315"/>
              <a:gd name="connsiteX24" fmla="*/ 4085552 w 4882981"/>
              <a:gd name="connsiteY24" fmla="*/ 141794 h 531315"/>
              <a:gd name="connsiteX25" fmla="*/ 4217940 w 4882981"/>
              <a:gd name="connsiteY25" fmla="*/ 141794 h 531315"/>
              <a:gd name="connsiteX26" fmla="*/ 4338012 w 4882981"/>
              <a:gd name="connsiteY26" fmla="*/ 27879 h 531315"/>
              <a:gd name="connsiteX27" fmla="*/ 4516582 w 4882981"/>
              <a:gd name="connsiteY27" fmla="*/ 277261 h 531315"/>
              <a:gd name="connsiteX28" fmla="*/ 4677454 w 4882981"/>
              <a:gd name="connsiteY28" fmla="*/ 529182 h 531315"/>
              <a:gd name="connsiteX29" fmla="*/ 4882981 w 4882981"/>
              <a:gd name="connsiteY29" fmla="*/ 130255 h 531315"/>
              <a:gd name="connsiteX0" fmla="*/ 0 w 4882981"/>
              <a:gd name="connsiteY0" fmla="*/ 175661 h 531315"/>
              <a:gd name="connsiteX1" fmla="*/ 150861 w 4882981"/>
              <a:gd name="connsiteY1" fmla="*/ 375782 h 531315"/>
              <a:gd name="connsiteX2" fmla="*/ 310958 w 4882981"/>
              <a:gd name="connsiteY2" fmla="*/ 126400 h 531315"/>
              <a:gd name="connsiteX3" fmla="*/ 766618 w 4882981"/>
              <a:gd name="connsiteY3" fmla="*/ 231079 h 531315"/>
              <a:gd name="connsiteX4" fmla="*/ 920558 w 4882981"/>
              <a:gd name="connsiteY4" fmla="*/ 170 h 531315"/>
              <a:gd name="connsiteX5" fmla="*/ 1045992 w 4882981"/>
              <a:gd name="connsiteY5" fmla="*/ 273523 h 531315"/>
              <a:gd name="connsiteX6" fmla="*/ 1167751 w 4882981"/>
              <a:gd name="connsiteY6" fmla="*/ 358976 h 531315"/>
              <a:gd name="connsiteX7" fmla="*/ 1262897 w 4882981"/>
              <a:gd name="connsiteY7" fmla="*/ 383289 h 531315"/>
              <a:gd name="connsiteX8" fmla="*/ 1379297 w 4882981"/>
              <a:gd name="connsiteY8" fmla="*/ 135637 h 531315"/>
              <a:gd name="connsiteX9" fmla="*/ 1548630 w 4882981"/>
              <a:gd name="connsiteY9" fmla="*/ 104849 h 531315"/>
              <a:gd name="connsiteX10" fmla="*/ 1862667 w 4882981"/>
              <a:gd name="connsiteY10" fmla="*/ 203370 h 531315"/>
              <a:gd name="connsiteX11" fmla="*/ 2016606 w 4882981"/>
              <a:gd name="connsiteY11" fmla="*/ 237961 h 531315"/>
              <a:gd name="connsiteX12" fmla="*/ 2189018 w 4882981"/>
              <a:gd name="connsiteY12" fmla="*/ 332019 h 531315"/>
              <a:gd name="connsiteX13" fmla="*/ 2309091 w 4882981"/>
              <a:gd name="connsiteY13" fmla="*/ 455831 h 531315"/>
              <a:gd name="connsiteX14" fmla="*/ 2410691 w 4882981"/>
              <a:gd name="connsiteY14" fmla="*/ 298812 h 531315"/>
              <a:gd name="connsiteX15" fmla="*/ 2496897 w 4882981"/>
              <a:gd name="connsiteY15" fmla="*/ 190048 h 531315"/>
              <a:gd name="connsiteX16" fmla="*/ 2635443 w 4882981"/>
              <a:gd name="connsiteY16" fmla="*/ 191055 h 531315"/>
              <a:gd name="connsiteX17" fmla="*/ 2949479 w 4882981"/>
              <a:gd name="connsiteY17" fmla="*/ 123322 h 531315"/>
              <a:gd name="connsiteX18" fmla="*/ 3103418 w 4882981"/>
              <a:gd name="connsiteY18" fmla="*/ 212606 h 531315"/>
              <a:gd name="connsiteX19" fmla="*/ 3274440 w 4882981"/>
              <a:gd name="connsiteY19" fmla="*/ 104881 h 531315"/>
              <a:gd name="connsiteX20" fmla="*/ 3442085 w 4882981"/>
              <a:gd name="connsiteY20" fmla="*/ 207486 h 531315"/>
              <a:gd name="connsiteX21" fmla="*/ 3577552 w 4882981"/>
              <a:gd name="connsiteY21" fmla="*/ 474303 h 531315"/>
              <a:gd name="connsiteX22" fmla="*/ 3734570 w 4882981"/>
              <a:gd name="connsiteY22" fmla="*/ 34037 h 531315"/>
              <a:gd name="connsiteX23" fmla="*/ 3922376 w 4882981"/>
              <a:gd name="connsiteY23" fmla="*/ 49431 h 531315"/>
              <a:gd name="connsiteX24" fmla="*/ 4085552 w 4882981"/>
              <a:gd name="connsiteY24" fmla="*/ 141794 h 531315"/>
              <a:gd name="connsiteX25" fmla="*/ 4217940 w 4882981"/>
              <a:gd name="connsiteY25" fmla="*/ 141794 h 531315"/>
              <a:gd name="connsiteX26" fmla="*/ 4338012 w 4882981"/>
              <a:gd name="connsiteY26" fmla="*/ 27879 h 531315"/>
              <a:gd name="connsiteX27" fmla="*/ 4516582 w 4882981"/>
              <a:gd name="connsiteY27" fmla="*/ 277261 h 531315"/>
              <a:gd name="connsiteX28" fmla="*/ 4677454 w 4882981"/>
              <a:gd name="connsiteY28" fmla="*/ 529182 h 531315"/>
              <a:gd name="connsiteX29" fmla="*/ 4882981 w 4882981"/>
              <a:gd name="connsiteY29" fmla="*/ 130255 h 531315"/>
              <a:gd name="connsiteX0" fmla="*/ 0 w 4882981"/>
              <a:gd name="connsiteY0" fmla="*/ 175661 h 531315"/>
              <a:gd name="connsiteX1" fmla="*/ 150861 w 4882981"/>
              <a:gd name="connsiteY1" fmla="*/ 375782 h 531315"/>
              <a:gd name="connsiteX2" fmla="*/ 310958 w 4882981"/>
              <a:gd name="connsiteY2" fmla="*/ 126400 h 531315"/>
              <a:gd name="connsiteX3" fmla="*/ 766618 w 4882981"/>
              <a:gd name="connsiteY3" fmla="*/ 231079 h 531315"/>
              <a:gd name="connsiteX4" fmla="*/ 920558 w 4882981"/>
              <a:gd name="connsiteY4" fmla="*/ 170 h 531315"/>
              <a:gd name="connsiteX5" fmla="*/ 1045992 w 4882981"/>
              <a:gd name="connsiteY5" fmla="*/ 273523 h 531315"/>
              <a:gd name="connsiteX6" fmla="*/ 1167751 w 4882981"/>
              <a:gd name="connsiteY6" fmla="*/ 358976 h 531315"/>
              <a:gd name="connsiteX7" fmla="*/ 1262897 w 4882981"/>
              <a:gd name="connsiteY7" fmla="*/ 383289 h 531315"/>
              <a:gd name="connsiteX8" fmla="*/ 1379297 w 4882981"/>
              <a:gd name="connsiteY8" fmla="*/ 135637 h 531315"/>
              <a:gd name="connsiteX9" fmla="*/ 1548630 w 4882981"/>
              <a:gd name="connsiteY9" fmla="*/ 104849 h 531315"/>
              <a:gd name="connsiteX10" fmla="*/ 1862667 w 4882981"/>
              <a:gd name="connsiteY10" fmla="*/ 203370 h 531315"/>
              <a:gd name="connsiteX11" fmla="*/ 2016606 w 4882981"/>
              <a:gd name="connsiteY11" fmla="*/ 237961 h 531315"/>
              <a:gd name="connsiteX12" fmla="*/ 2189018 w 4882981"/>
              <a:gd name="connsiteY12" fmla="*/ 332019 h 531315"/>
              <a:gd name="connsiteX13" fmla="*/ 2309091 w 4882981"/>
              <a:gd name="connsiteY13" fmla="*/ 455831 h 531315"/>
              <a:gd name="connsiteX14" fmla="*/ 2410691 w 4882981"/>
              <a:gd name="connsiteY14" fmla="*/ 298812 h 531315"/>
              <a:gd name="connsiteX15" fmla="*/ 2496897 w 4882981"/>
              <a:gd name="connsiteY15" fmla="*/ 190048 h 531315"/>
              <a:gd name="connsiteX16" fmla="*/ 2635443 w 4882981"/>
              <a:gd name="connsiteY16" fmla="*/ 191055 h 531315"/>
              <a:gd name="connsiteX17" fmla="*/ 2949479 w 4882981"/>
              <a:gd name="connsiteY17" fmla="*/ 123322 h 531315"/>
              <a:gd name="connsiteX18" fmla="*/ 3103418 w 4882981"/>
              <a:gd name="connsiteY18" fmla="*/ 212606 h 531315"/>
              <a:gd name="connsiteX19" fmla="*/ 3274440 w 4882981"/>
              <a:gd name="connsiteY19" fmla="*/ 104881 h 531315"/>
              <a:gd name="connsiteX20" fmla="*/ 3442085 w 4882981"/>
              <a:gd name="connsiteY20" fmla="*/ 207486 h 531315"/>
              <a:gd name="connsiteX21" fmla="*/ 3585100 w 4882981"/>
              <a:gd name="connsiteY21" fmla="*/ 427085 h 531315"/>
              <a:gd name="connsiteX22" fmla="*/ 3734570 w 4882981"/>
              <a:gd name="connsiteY22" fmla="*/ 34037 h 531315"/>
              <a:gd name="connsiteX23" fmla="*/ 3922376 w 4882981"/>
              <a:gd name="connsiteY23" fmla="*/ 49431 h 531315"/>
              <a:gd name="connsiteX24" fmla="*/ 4085552 w 4882981"/>
              <a:gd name="connsiteY24" fmla="*/ 141794 h 531315"/>
              <a:gd name="connsiteX25" fmla="*/ 4217940 w 4882981"/>
              <a:gd name="connsiteY25" fmla="*/ 141794 h 531315"/>
              <a:gd name="connsiteX26" fmla="*/ 4338012 w 4882981"/>
              <a:gd name="connsiteY26" fmla="*/ 27879 h 531315"/>
              <a:gd name="connsiteX27" fmla="*/ 4516582 w 4882981"/>
              <a:gd name="connsiteY27" fmla="*/ 277261 h 531315"/>
              <a:gd name="connsiteX28" fmla="*/ 4677454 w 4882981"/>
              <a:gd name="connsiteY28" fmla="*/ 529182 h 531315"/>
              <a:gd name="connsiteX29" fmla="*/ 4882981 w 4882981"/>
              <a:gd name="connsiteY29" fmla="*/ 130255 h 531315"/>
              <a:gd name="connsiteX0" fmla="*/ 0 w 4882981"/>
              <a:gd name="connsiteY0" fmla="*/ 175661 h 531315"/>
              <a:gd name="connsiteX1" fmla="*/ 150861 w 4882981"/>
              <a:gd name="connsiteY1" fmla="*/ 375782 h 531315"/>
              <a:gd name="connsiteX2" fmla="*/ 310958 w 4882981"/>
              <a:gd name="connsiteY2" fmla="*/ 126400 h 531315"/>
              <a:gd name="connsiteX3" fmla="*/ 766618 w 4882981"/>
              <a:gd name="connsiteY3" fmla="*/ 231079 h 531315"/>
              <a:gd name="connsiteX4" fmla="*/ 920558 w 4882981"/>
              <a:gd name="connsiteY4" fmla="*/ 170 h 531315"/>
              <a:gd name="connsiteX5" fmla="*/ 1045992 w 4882981"/>
              <a:gd name="connsiteY5" fmla="*/ 273523 h 531315"/>
              <a:gd name="connsiteX6" fmla="*/ 1167751 w 4882981"/>
              <a:gd name="connsiteY6" fmla="*/ 358976 h 531315"/>
              <a:gd name="connsiteX7" fmla="*/ 1262897 w 4882981"/>
              <a:gd name="connsiteY7" fmla="*/ 383289 h 531315"/>
              <a:gd name="connsiteX8" fmla="*/ 1379297 w 4882981"/>
              <a:gd name="connsiteY8" fmla="*/ 135637 h 531315"/>
              <a:gd name="connsiteX9" fmla="*/ 1548630 w 4882981"/>
              <a:gd name="connsiteY9" fmla="*/ 104849 h 531315"/>
              <a:gd name="connsiteX10" fmla="*/ 1862667 w 4882981"/>
              <a:gd name="connsiteY10" fmla="*/ 203370 h 531315"/>
              <a:gd name="connsiteX11" fmla="*/ 2016606 w 4882981"/>
              <a:gd name="connsiteY11" fmla="*/ 237961 h 531315"/>
              <a:gd name="connsiteX12" fmla="*/ 2189018 w 4882981"/>
              <a:gd name="connsiteY12" fmla="*/ 332019 h 531315"/>
              <a:gd name="connsiteX13" fmla="*/ 2309091 w 4882981"/>
              <a:gd name="connsiteY13" fmla="*/ 455831 h 531315"/>
              <a:gd name="connsiteX14" fmla="*/ 2410691 w 4882981"/>
              <a:gd name="connsiteY14" fmla="*/ 298812 h 531315"/>
              <a:gd name="connsiteX15" fmla="*/ 2496897 w 4882981"/>
              <a:gd name="connsiteY15" fmla="*/ 190048 h 531315"/>
              <a:gd name="connsiteX16" fmla="*/ 2635443 w 4882981"/>
              <a:gd name="connsiteY16" fmla="*/ 191055 h 531315"/>
              <a:gd name="connsiteX17" fmla="*/ 2949479 w 4882981"/>
              <a:gd name="connsiteY17" fmla="*/ 123322 h 531315"/>
              <a:gd name="connsiteX18" fmla="*/ 3103418 w 4882981"/>
              <a:gd name="connsiteY18" fmla="*/ 212606 h 531315"/>
              <a:gd name="connsiteX19" fmla="*/ 3274440 w 4882981"/>
              <a:gd name="connsiteY19" fmla="*/ 104881 h 531315"/>
              <a:gd name="connsiteX20" fmla="*/ 3442085 w 4882981"/>
              <a:gd name="connsiteY20" fmla="*/ 207486 h 531315"/>
              <a:gd name="connsiteX21" fmla="*/ 3585100 w 4882981"/>
              <a:gd name="connsiteY21" fmla="*/ 427085 h 531315"/>
              <a:gd name="connsiteX22" fmla="*/ 3734570 w 4882981"/>
              <a:gd name="connsiteY22" fmla="*/ 348829 h 531315"/>
              <a:gd name="connsiteX23" fmla="*/ 3922376 w 4882981"/>
              <a:gd name="connsiteY23" fmla="*/ 49431 h 531315"/>
              <a:gd name="connsiteX24" fmla="*/ 4085552 w 4882981"/>
              <a:gd name="connsiteY24" fmla="*/ 141794 h 531315"/>
              <a:gd name="connsiteX25" fmla="*/ 4217940 w 4882981"/>
              <a:gd name="connsiteY25" fmla="*/ 141794 h 531315"/>
              <a:gd name="connsiteX26" fmla="*/ 4338012 w 4882981"/>
              <a:gd name="connsiteY26" fmla="*/ 27879 h 531315"/>
              <a:gd name="connsiteX27" fmla="*/ 4516582 w 4882981"/>
              <a:gd name="connsiteY27" fmla="*/ 277261 h 531315"/>
              <a:gd name="connsiteX28" fmla="*/ 4677454 w 4882981"/>
              <a:gd name="connsiteY28" fmla="*/ 529182 h 531315"/>
              <a:gd name="connsiteX29" fmla="*/ 4882981 w 4882981"/>
              <a:gd name="connsiteY29" fmla="*/ 130255 h 531315"/>
              <a:gd name="connsiteX0" fmla="*/ 0 w 4882981"/>
              <a:gd name="connsiteY0" fmla="*/ 175661 h 531315"/>
              <a:gd name="connsiteX1" fmla="*/ 150861 w 4882981"/>
              <a:gd name="connsiteY1" fmla="*/ 375782 h 531315"/>
              <a:gd name="connsiteX2" fmla="*/ 310958 w 4882981"/>
              <a:gd name="connsiteY2" fmla="*/ 126400 h 531315"/>
              <a:gd name="connsiteX3" fmla="*/ 766618 w 4882981"/>
              <a:gd name="connsiteY3" fmla="*/ 231079 h 531315"/>
              <a:gd name="connsiteX4" fmla="*/ 920558 w 4882981"/>
              <a:gd name="connsiteY4" fmla="*/ 170 h 531315"/>
              <a:gd name="connsiteX5" fmla="*/ 1045992 w 4882981"/>
              <a:gd name="connsiteY5" fmla="*/ 273523 h 531315"/>
              <a:gd name="connsiteX6" fmla="*/ 1167751 w 4882981"/>
              <a:gd name="connsiteY6" fmla="*/ 358976 h 531315"/>
              <a:gd name="connsiteX7" fmla="*/ 1262897 w 4882981"/>
              <a:gd name="connsiteY7" fmla="*/ 383289 h 531315"/>
              <a:gd name="connsiteX8" fmla="*/ 1379297 w 4882981"/>
              <a:gd name="connsiteY8" fmla="*/ 135637 h 531315"/>
              <a:gd name="connsiteX9" fmla="*/ 1548630 w 4882981"/>
              <a:gd name="connsiteY9" fmla="*/ 104849 h 531315"/>
              <a:gd name="connsiteX10" fmla="*/ 1862667 w 4882981"/>
              <a:gd name="connsiteY10" fmla="*/ 203370 h 531315"/>
              <a:gd name="connsiteX11" fmla="*/ 2016606 w 4882981"/>
              <a:gd name="connsiteY11" fmla="*/ 237961 h 531315"/>
              <a:gd name="connsiteX12" fmla="*/ 2189018 w 4882981"/>
              <a:gd name="connsiteY12" fmla="*/ 332019 h 531315"/>
              <a:gd name="connsiteX13" fmla="*/ 2309091 w 4882981"/>
              <a:gd name="connsiteY13" fmla="*/ 455831 h 531315"/>
              <a:gd name="connsiteX14" fmla="*/ 2410691 w 4882981"/>
              <a:gd name="connsiteY14" fmla="*/ 298812 h 531315"/>
              <a:gd name="connsiteX15" fmla="*/ 2496897 w 4882981"/>
              <a:gd name="connsiteY15" fmla="*/ 190048 h 531315"/>
              <a:gd name="connsiteX16" fmla="*/ 2635443 w 4882981"/>
              <a:gd name="connsiteY16" fmla="*/ 191055 h 531315"/>
              <a:gd name="connsiteX17" fmla="*/ 2949479 w 4882981"/>
              <a:gd name="connsiteY17" fmla="*/ 123322 h 531315"/>
              <a:gd name="connsiteX18" fmla="*/ 3103418 w 4882981"/>
              <a:gd name="connsiteY18" fmla="*/ 212606 h 531315"/>
              <a:gd name="connsiteX19" fmla="*/ 3274440 w 4882981"/>
              <a:gd name="connsiteY19" fmla="*/ 104881 h 531315"/>
              <a:gd name="connsiteX20" fmla="*/ 3442085 w 4882981"/>
              <a:gd name="connsiteY20" fmla="*/ 207486 h 531315"/>
              <a:gd name="connsiteX21" fmla="*/ 3585100 w 4882981"/>
              <a:gd name="connsiteY21" fmla="*/ 427085 h 531315"/>
              <a:gd name="connsiteX22" fmla="*/ 3734570 w 4882981"/>
              <a:gd name="connsiteY22" fmla="*/ 348829 h 531315"/>
              <a:gd name="connsiteX23" fmla="*/ 3945021 w 4882981"/>
              <a:gd name="connsiteY23" fmla="*/ 191088 h 531315"/>
              <a:gd name="connsiteX24" fmla="*/ 4085552 w 4882981"/>
              <a:gd name="connsiteY24" fmla="*/ 141794 h 531315"/>
              <a:gd name="connsiteX25" fmla="*/ 4217940 w 4882981"/>
              <a:gd name="connsiteY25" fmla="*/ 141794 h 531315"/>
              <a:gd name="connsiteX26" fmla="*/ 4338012 w 4882981"/>
              <a:gd name="connsiteY26" fmla="*/ 27879 h 531315"/>
              <a:gd name="connsiteX27" fmla="*/ 4516582 w 4882981"/>
              <a:gd name="connsiteY27" fmla="*/ 277261 h 531315"/>
              <a:gd name="connsiteX28" fmla="*/ 4677454 w 4882981"/>
              <a:gd name="connsiteY28" fmla="*/ 529182 h 531315"/>
              <a:gd name="connsiteX29" fmla="*/ 4882981 w 4882981"/>
              <a:gd name="connsiteY29" fmla="*/ 130255 h 531315"/>
              <a:gd name="connsiteX0" fmla="*/ 0 w 4882981"/>
              <a:gd name="connsiteY0" fmla="*/ 175661 h 531063"/>
              <a:gd name="connsiteX1" fmla="*/ 150861 w 4882981"/>
              <a:gd name="connsiteY1" fmla="*/ 375782 h 531063"/>
              <a:gd name="connsiteX2" fmla="*/ 310958 w 4882981"/>
              <a:gd name="connsiteY2" fmla="*/ 126400 h 531063"/>
              <a:gd name="connsiteX3" fmla="*/ 766618 w 4882981"/>
              <a:gd name="connsiteY3" fmla="*/ 231079 h 531063"/>
              <a:gd name="connsiteX4" fmla="*/ 920558 w 4882981"/>
              <a:gd name="connsiteY4" fmla="*/ 170 h 531063"/>
              <a:gd name="connsiteX5" fmla="*/ 1045992 w 4882981"/>
              <a:gd name="connsiteY5" fmla="*/ 273523 h 531063"/>
              <a:gd name="connsiteX6" fmla="*/ 1167751 w 4882981"/>
              <a:gd name="connsiteY6" fmla="*/ 358976 h 531063"/>
              <a:gd name="connsiteX7" fmla="*/ 1262897 w 4882981"/>
              <a:gd name="connsiteY7" fmla="*/ 383289 h 531063"/>
              <a:gd name="connsiteX8" fmla="*/ 1379297 w 4882981"/>
              <a:gd name="connsiteY8" fmla="*/ 135637 h 531063"/>
              <a:gd name="connsiteX9" fmla="*/ 1548630 w 4882981"/>
              <a:gd name="connsiteY9" fmla="*/ 104849 h 531063"/>
              <a:gd name="connsiteX10" fmla="*/ 1862667 w 4882981"/>
              <a:gd name="connsiteY10" fmla="*/ 203370 h 531063"/>
              <a:gd name="connsiteX11" fmla="*/ 2016606 w 4882981"/>
              <a:gd name="connsiteY11" fmla="*/ 237961 h 531063"/>
              <a:gd name="connsiteX12" fmla="*/ 2189018 w 4882981"/>
              <a:gd name="connsiteY12" fmla="*/ 332019 h 531063"/>
              <a:gd name="connsiteX13" fmla="*/ 2309091 w 4882981"/>
              <a:gd name="connsiteY13" fmla="*/ 455831 h 531063"/>
              <a:gd name="connsiteX14" fmla="*/ 2410691 w 4882981"/>
              <a:gd name="connsiteY14" fmla="*/ 298812 h 531063"/>
              <a:gd name="connsiteX15" fmla="*/ 2496897 w 4882981"/>
              <a:gd name="connsiteY15" fmla="*/ 190048 h 531063"/>
              <a:gd name="connsiteX16" fmla="*/ 2635443 w 4882981"/>
              <a:gd name="connsiteY16" fmla="*/ 191055 h 531063"/>
              <a:gd name="connsiteX17" fmla="*/ 2949479 w 4882981"/>
              <a:gd name="connsiteY17" fmla="*/ 123322 h 531063"/>
              <a:gd name="connsiteX18" fmla="*/ 3103418 w 4882981"/>
              <a:gd name="connsiteY18" fmla="*/ 212606 h 531063"/>
              <a:gd name="connsiteX19" fmla="*/ 3274440 w 4882981"/>
              <a:gd name="connsiteY19" fmla="*/ 104881 h 531063"/>
              <a:gd name="connsiteX20" fmla="*/ 3442085 w 4882981"/>
              <a:gd name="connsiteY20" fmla="*/ 207486 h 531063"/>
              <a:gd name="connsiteX21" fmla="*/ 3585100 w 4882981"/>
              <a:gd name="connsiteY21" fmla="*/ 427085 h 531063"/>
              <a:gd name="connsiteX22" fmla="*/ 3734570 w 4882981"/>
              <a:gd name="connsiteY22" fmla="*/ 348829 h 531063"/>
              <a:gd name="connsiteX23" fmla="*/ 3945021 w 4882981"/>
              <a:gd name="connsiteY23" fmla="*/ 191088 h 531063"/>
              <a:gd name="connsiteX24" fmla="*/ 4085552 w 4882981"/>
              <a:gd name="connsiteY24" fmla="*/ 141794 h 531063"/>
              <a:gd name="connsiteX25" fmla="*/ 4217940 w 4882981"/>
              <a:gd name="connsiteY25" fmla="*/ 141794 h 531063"/>
              <a:gd name="connsiteX26" fmla="*/ 4338012 w 4882981"/>
              <a:gd name="connsiteY26" fmla="*/ 201015 h 531063"/>
              <a:gd name="connsiteX27" fmla="*/ 4516582 w 4882981"/>
              <a:gd name="connsiteY27" fmla="*/ 277261 h 531063"/>
              <a:gd name="connsiteX28" fmla="*/ 4677454 w 4882981"/>
              <a:gd name="connsiteY28" fmla="*/ 529182 h 531063"/>
              <a:gd name="connsiteX29" fmla="*/ 4882981 w 4882981"/>
              <a:gd name="connsiteY29" fmla="*/ 130255 h 531063"/>
              <a:gd name="connsiteX0" fmla="*/ 0 w 4882981"/>
              <a:gd name="connsiteY0" fmla="*/ 175661 h 456066"/>
              <a:gd name="connsiteX1" fmla="*/ 150861 w 4882981"/>
              <a:gd name="connsiteY1" fmla="*/ 375782 h 456066"/>
              <a:gd name="connsiteX2" fmla="*/ 310958 w 4882981"/>
              <a:gd name="connsiteY2" fmla="*/ 126400 h 456066"/>
              <a:gd name="connsiteX3" fmla="*/ 766618 w 4882981"/>
              <a:gd name="connsiteY3" fmla="*/ 231079 h 456066"/>
              <a:gd name="connsiteX4" fmla="*/ 920558 w 4882981"/>
              <a:gd name="connsiteY4" fmla="*/ 170 h 456066"/>
              <a:gd name="connsiteX5" fmla="*/ 1045992 w 4882981"/>
              <a:gd name="connsiteY5" fmla="*/ 273523 h 456066"/>
              <a:gd name="connsiteX6" fmla="*/ 1167751 w 4882981"/>
              <a:gd name="connsiteY6" fmla="*/ 358976 h 456066"/>
              <a:gd name="connsiteX7" fmla="*/ 1262897 w 4882981"/>
              <a:gd name="connsiteY7" fmla="*/ 383289 h 456066"/>
              <a:gd name="connsiteX8" fmla="*/ 1379297 w 4882981"/>
              <a:gd name="connsiteY8" fmla="*/ 135637 h 456066"/>
              <a:gd name="connsiteX9" fmla="*/ 1548630 w 4882981"/>
              <a:gd name="connsiteY9" fmla="*/ 104849 h 456066"/>
              <a:gd name="connsiteX10" fmla="*/ 1862667 w 4882981"/>
              <a:gd name="connsiteY10" fmla="*/ 203370 h 456066"/>
              <a:gd name="connsiteX11" fmla="*/ 2016606 w 4882981"/>
              <a:gd name="connsiteY11" fmla="*/ 237961 h 456066"/>
              <a:gd name="connsiteX12" fmla="*/ 2189018 w 4882981"/>
              <a:gd name="connsiteY12" fmla="*/ 332019 h 456066"/>
              <a:gd name="connsiteX13" fmla="*/ 2309091 w 4882981"/>
              <a:gd name="connsiteY13" fmla="*/ 455831 h 456066"/>
              <a:gd name="connsiteX14" fmla="*/ 2410691 w 4882981"/>
              <a:gd name="connsiteY14" fmla="*/ 298812 h 456066"/>
              <a:gd name="connsiteX15" fmla="*/ 2496897 w 4882981"/>
              <a:gd name="connsiteY15" fmla="*/ 190048 h 456066"/>
              <a:gd name="connsiteX16" fmla="*/ 2635443 w 4882981"/>
              <a:gd name="connsiteY16" fmla="*/ 191055 h 456066"/>
              <a:gd name="connsiteX17" fmla="*/ 2949479 w 4882981"/>
              <a:gd name="connsiteY17" fmla="*/ 123322 h 456066"/>
              <a:gd name="connsiteX18" fmla="*/ 3103418 w 4882981"/>
              <a:gd name="connsiteY18" fmla="*/ 212606 h 456066"/>
              <a:gd name="connsiteX19" fmla="*/ 3274440 w 4882981"/>
              <a:gd name="connsiteY19" fmla="*/ 104881 h 456066"/>
              <a:gd name="connsiteX20" fmla="*/ 3442085 w 4882981"/>
              <a:gd name="connsiteY20" fmla="*/ 207486 h 456066"/>
              <a:gd name="connsiteX21" fmla="*/ 3585100 w 4882981"/>
              <a:gd name="connsiteY21" fmla="*/ 427085 h 456066"/>
              <a:gd name="connsiteX22" fmla="*/ 3734570 w 4882981"/>
              <a:gd name="connsiteY22" fmla="*/ 348829 h 456066"/>
              <a:gd name="connsiteX23" fmla="*/ 3945021 w 4882981"/>
              <a:gd name="connsiteY23" fmla="*/ 191088 h 456066"/>
              <a:gd name="connsiteX24" fmla="*/ 4085552 w 4882981"/>
              <a:gd name="connsiteY24" fmla="*/ 141794 h 456066"/>
              <a:gd name="connsiteX25" fmla="*/ 4217940 w 4882981"/>
              <a:gd name="connsiteY25" fmla="*/ 141794 h 456066"/>
              <a:gd name="connsiteX26" fmla="*/ 4338012 w 4882981"/>
              <a:gd name="connsiteY26" fmla="*/ 201015 h 456066"/>
              <a:gd name="connsiteX27" fmla="*/ 4516582 w 4882981"/>
              <a:gd name="connsiteY27" fmla="*/ 277261 h 456066"/>
              <a:gd name="connsiteX28" fmla="*/ 4677454 w 4882981"/>
              <a:gd name="connsiteY28" fmla="*/ 387528 h 456066"/>
              <a:gd name="connsiteX29" fmla="*/ 4882981 w 4882981"/>
              <a:gd name="connsiteY29" fmla="*/ 130255 h 456066"/>
              <a:gd name="connsiteX0" fmla="*/ 0 w 4882981"/>
              <a:gd name="connsiteY0" fmla="*/ 175661 h 456066"/>
              <a:gd name="connsiteX1" fmla="*/ 150861 w 4882981"/>
              <a:gd name="connsiteY1" fmla="*/ 375782 h 456066"/>
              <a:gd name="connsiteX2" fmla="*/ 310958 w 4882981"/>
              <a:gd name="connsiteY2" fmla="*/ 126400 h 456066"/>
              <a:gd name="connsiteX3" fmla="*/ 766618 w 4882981"/>
              <a:gd name="connsiteY3" fmla="*/ 231079 h 456066"/>
              <a:gd name="connsiteX4" fmla="*/ 920558 w 4882981"/>
              <a:gd name="connsiteY4" fmla="*/ 170 h 456066"/>
              <a:gd name="connsiteX5" fmla="*/ 1045992 w 4882981"/>
              <a:gd name="connsiteY5" fmla="*/ 273523 h 456066"/>
              <a:gd name="connsiteX6" fmla="*/ 1167751 w 4882981"/>
              <a:gd name="connsiteY6" fmla="*/ 358976 h 456066"/>
              <a:gd name="connsiteX7" fmla="*/ 1262897 w 4882981"/>
              <a:gd name="connsiteY7" fmla="*/ 383289 h 456066"/>
              <a:gd name="connsiteX8" fmla="*/ 1379297 w 4882981"/>
              <a:gd name="connsiteY8" fmla="*/ 135637 h 456066"/>
              <a:gd name="connsiteX9" fmla="*/ 1548630 w 4882981"/>
              <a:gd name="connsiteY9" fmla="*/ 104849 h 456066"/>
              <a:gd name="connsiteX10" fmla="*/ 1862667 w 4882981"/>
              <a:gd name="connsiteY10" fmla="*/ 203370 h 456066"/>
              <a:gd name="connsiteX11" fmla="*/ 2016606 w 4882981"/>
              <a:gd name="connsiteY11" fmla="*/ 237961 h 456066"/>
              <a:gd name="connsiteX12" fmla="*/ 2189018 w 4882981"/>
              <a:gd name="connsiteY12" fmla="*/ 332019 h 456066"/>
              <a:gd name="connsiteX13" fmla="*/ 2309091 w 4882981"/>
              <a:gd name="connsiteY13" fmla="*/ 455831 h 456066"/>
              <a:gd name="connsiteX14" fmla="*/ 2410691 w 4882981"/>
              <a:gd name="connsiteY14" fmla="*/ 298812 h 456066"/>
              <a:gd name="connsiteX15" fmla="*/ 2496897 w 4882981"/>
              <a:gd name="connsiteY15" fmla="*/ 190048 h 456066"/>
              <a:gd name="connsiteX16" fmla="*/ 2635443 w 4882981"/>
              <a:gd name="connsiteY16" fmla="*/ 191055 h 456066"/>
              <a:gd name="connsiteX17" fmla="*/ 2949479 w 4882981"/>
              <a:gd name="connsiteY17" fmla="*/ 123322 h 456066"/>
              <a:gd name="connsiteX18" fmla="*/ 3103418 w 4882981"/>
              <a:gd name="connsiteY18" fmla="*/ 212606 h 456066"/>
              <a:gd name="connsiteX19" fmla="*/ 3274440 w 4882981"/>
              <a:gd name="connsiteY19" fmla="*/ 104881 h 456066"/>
              <a:gd name="connsiteX20" fmla="*/ 3442085 w 4882981"/>
              <a:gd name="connsiteY20" fmla="*/ 207486 h 456066"/>
              <a:gd name="connsiteX21" fmla="*/ 3585100 w 4882981"/>
              <a:gd name="connsiteY21" fmla="*/ 427085 h 456066"/>
              <a:gd name="connsiteX22" fmla="*/ 3734570 w 4882981"/>
              <a:gd name="connsiteY22" fmla="*/ 348829 h 456066"/>
              <a:gd name="connsiteX23" fmla="*/ 3945021 w 4882981"/>
              <a:gd name="connsiteY23" fmla="*/ 191088 h 456066"/>
              <a:gd name="connsiteX24" fmla="*/ 4085552 w 4882981"/>
              <a:gd name="connsiteY24" fmla="*/ 141794 h 456066"/>
              <a:gd name="connsiteX25" fmla="*/ 4233037 w 4882981"/>
              <a:gd name="connsiteY25" fmla="*/ 204750 h 456066"/>
              <a:gd name="connsiteX26" fmla="*/ 4338012 w 4882981"/>
              <a:gd name="connsiteY26" fmla="*/ 201015 h 456066"/>
              <a:gd name="connsiteX27" fmla="*/ 4516582 w 4882981"/>
              <a:gd name="connsiteY27" fmla="*/ 277261 h 456066"/>
              <a:gd name="connsiteX28" fmla="*/ 4677454 w 4882981"/>
              <a:gd name="connsiteY28" fmla="*/ 387528 h 456066"/>
              <a:gd name="connsiteX29" fmla="*/ 4882981 w 4882981"/>
              <a:gd name="connsiteY29" fmla="*/ 130255 h 456066"/>
              <a:gd name="connsiteX0" fmla="*/ 0 w 4882981"/>
              <a:gd name="connsiteY0" fmla="*/ 175661 h 456066"/>
              <a:gd name="connsiteX1" fmla="*/ 150861 w 4882981"/>
              <a:gd name="connsiteY1" fmla="*/ 375782 h 456066"/>
              <a:gd name="connsiteX2" fmla="*/ 310958 w 4882981"/>
              <a:gd name="connsiteY2" fmla="*/ 126400 h 456066"/>
              <a:gd name="connsiteX3" fmla="*/ 766618 w 4882981"/>
              <a:gd name="connsiteY3" fmla="*/ 231079 h 456066"/>
              <a:gd name="connsiteX4" fmla="*/ 920558 w 4882981"/>
              <a:gd name="connsiteY4" fmla="*/ 170 h 456066"/>
              <a:gd name="connsiteX5" fmla="*/ 1045992 w 4882981"/>
              <a:gd name="connsiteY5" fmla="*/ 273523 h 456066"/>
              <a:gd name="connsiteX6" fmla="*/ 1167751 w 4882981"/>
              <a:gd name="connsiteY6" fmla="*/ 358976 h 456066"/>
              <a:gd name="connsiteX7" fmla="*/ 1262897 w 4882981"/>
              <a:gd name="connsiteY7" fmla="*/ 383289 h 456066"/>
              <a:gd name="connsiteX8" fmla="*/ 1379297 w 4882981"/>
              <a:gd name="connsiteY8" fmla="*/ 135637 h 456066"/>
              <a:gd name="connsiteX9" fmla="*/ 1548630 w 4882981"/>
              <a:gd name="connsiteY9" fmla="*/ 104849 h 456066"/>
              <a:gd name="connsiteX10" fmla="*/ 1862667 w 4882981"/>
              <a:gd name="connsiteY10" fmla="*/ 203370 h 456066"/>
              <a:gd name="connsiteX11" fmla="*/ 2016606 w 4882981"/>
              <a:gd name="connsiteY11" fmla="*/ 237961 h 456066"/>
              <a:gd name="connsiteX12" fmla="*/ 2189018 w 4882981"/>
              <a:gd name="connsiteY12" fmla="*/ 332019 h 456066"/>
              <a:gd name="connsiteX13" fmla="*/ 2309091 w 4882981"/>
              <a:gd name="connsiteY13" fmla="*/ 455831 h 456066"/>
              <a:gd name="connsiteX14" fmla="*/ 2410691 w 4882981"/>
              <a:gd name="connsiteY14" fmla="*/ 298812 h 456066"/>
              <a:gd name="connsiteX15" fmla="*/ 2496897 w 4882981"/>
              <a:gd name="connsiteY15" fmla="*/ 190048 h 456066"/>
              <a:gd name="connsiteX16" fmla="*/ 2635443 w 4882981"/>
              <a:gd name="connsiteY16" fmla="*/ 191055 h 456066"/>
              <a:gd name="connsiteX17" fmla="*/ 2949479 w 4882981"/>
              <a:gd name="connsiteY17" fmla="*/ 123322 h 456066"/>
              <a:gd name="connsiteX18" fmla="*/ 3103418 w 4882981"/>
              <a:gd name="connsiteY18" fmla="*/ 212606 h 456066"/>
              <a:gd name="connsiteX19" fmla="*/ 3274440 w 4882981"/>
              <a:gd name="connsiteY19" fmla="*/ 104881 h 456066"/>
              <a:gd name="connsiteX20" fmla="*/ 3442085 w 4882981"/>
              <a:gd name="connsiteY20" fmla="*/ 207486 h 456066"/>
              <a:gd name="connsiteX21" fmla="*/ 3585100 w 4882981"/>
              <a:gd name="connsiteY21" fmla="*/ 427085 h 456066"/>
              <a:gd name="connsiteX22" fmla="*/ 3734570 w 4882981"/>
              <a:gd name="connsiteY22" fmla="*/ 348829 h 456066"/>
              <a:gd name="connsiteX23" fmla="*/ 3945021 w 4882981"/>
              <a:gd name="connsiteY23" fmla="*/ 191088 h 456066"/>
              <a:gd name="connsiteX24" fmla="*/ 4085552 w 4882981"/>
              <a:gd name="connsiteY24" fmla="*/ 141794 h 456066"/>
              <a:gd name="connsiteX25" fmla="*/ 4233037 w 4882981"/>
              <a:gd name="connsiteY25" fmla="*/ 204750 h 456066"/>
              <a:gd name="connsiteX26" fmla="*/ 4338012 w 4882981"/>
              <a:gd name="connsiteY26" fmla="*/ 138056 h 456066"/>
              <a:gd name="connsiteX27" fmla="*/ 4516582 w 4882981"/>
              <a:gd name="connsiteY27" fmla="*/ 277261 h 456066"/>
              <a:gd name="connsiteX28" fmla="*/ 4677454 w 4882981"/>
              <a:gd name="connsiteY28" fmla="*/ 387528 h 456066"/>
              <a:gd name="connsiteX29" fmla="*/ 4882981 w 4882981"/>
              <a:gd name="connsiteY29" fmla="*/ 130255 h 456066"/>
              <a:gd name="connsiteX0" fmla="*/ 0 w 4882981"/>
              <a:gd name="connsiteY0" fmla="*/ 175661 h 456066"/>
              <a:gd name="connsiteX1" fmla="*/ 150861 w 4882981"/>
              <a:gd name="connsiteY1" fmla="*/ 375782 h 456066"/>
              <a:gd name="connsiteX2" fmla="*/ 310958 w 4882981"/>
              <a:gd name="connsiteY2" fmla="*/ 126400 h 456066"/>
              <a:gd name="connsiteX3" fmla="*/ 766618 w 4882981"/>
              <a:gd name="connsiteY3" fmla="*/ 231079 h 456066"/>
              <a:gd name="connsiteX4" fmla="*/ 920558 w 4882981"/>
              <a:gd name="connsiteY4" fmla="*/ 170 h 456066"/>
              <a:gd name="connsiteX5" fmla="*/ 1045992 w 4882981"/>
              <a:gd name="connsiteY5" fmla="*/ 273523 h 456066"/>
              <a:gd name="connsiteX6" fmla="*/ 1167751 w 4882981"/>
              <a:gd name="connsiteY6" fmla="*/ 358976 h 456066"/>
              <a:gd name="connsiteX7" fmla="*/ 1262897 w 4882981"/>
              <a:gd name="connsiteY7" fmla="*/ 383289 h 456066"/>
              <a:gd name="connsiteX8" fmla="*/ 1379297 w 4882981"/>
              <a:gd name="connsiteY8" fmla="*/ 135637 h 456066"/>
              <a:gd name="connsiteX9" fmla="*/ 1548630 w 4882981"/>
              <a:gd name="connsiteY9" fmla="*/ 104849 h 456066"/>
              <a:gd name="connsiteX10" fmla="*/ 1862667 w 4882981"/>
              <a:gd name="connsiteY10" fmla="*/ 203370 h 456066"/>
              <a:gd name="connsiteX11" fmla="*/ 2016606 w 4882981"/>
              <a:gd name="connsiteY11" fmla="*/ 237961 h 456066"/>
              <a:gd name="connsiteX12" fmla="*/ 2189018 w 4882981"/>
              <a:gd name="connsiteY12" fmla="*/ 332019 h 456066"/>
              <a:gd name="connsiteX13" fmla="*/ 2309091 w 4882981"/>
              <a:gd name="connsiteY13" fmla="*/ 455831 h 456066"/>
              <a:gd name="connsiteX14" fmla="*/ 2410691 w 4882981"/>
              <a:gd name="connsiteY14" fmla="*/ 298812 h 456066"/>
              <a:gd name="connsiteX15" fmla="*/ 2496897 w 4882981"/>
              <a:gd name="connsiteY15" fmla="*/ 190048 h 456066"/>
              <a:gd name="connsiteX16" fmla="*/ 2635443 w 4882981"/>
              <a:gd name="connsiteY16" fmla="*/ 191055 h 456066"/>
              <a:gd name="connsiteX17" fmla="*/ 2949479 w 4882981"/>
              <a:gd name="connsiteY17" fmla="*/ 123322 h 456066"/>
              <a:gd name="connsiteX18" fmla="*/ 3103418 w 4882981"/>
              <a:gd name="connsiteY18" fmla="*/ 212606 h 456066"/>
              <a:gd name="connsiteX19" fmla="*/ 3274440 w 4882981"/>
              <a:gd name="connsiteY19" fmla="*/ 104881 h 456066"/>
              <a:gd name="connsiteX20" fmla="*/ 3442085 w 4882981"/>
              <a:gd name="connsiteY20" fmla="*/ 207486 h 456066"/>
              <a:gd name="connsiteX21" fmla="*/ 3585100 w 4882981"/>
              <a:gd name="connsiteY21" fmla="*/ 427085 h 456066"/>
              <a:gd name="connsiteX22" fmla="*/ 3734570 w 4882981"/>
              <a:gd name="connsiteY22" fmla="*/ 348829 h 456066"/>
              <a:gd name="connsiteX23" fmla="*/ 3945021 w 4882981"/>
              <a:gd name="connsiteY23" fmla="*/ 191088 h 456066"/>
              <a:gd name="connsiteX24" fmla="*/ 4085552 w 4882981"/>
              <a:gd name="connsiteY24" fmla="*/ 141794 h 456066"/>
              <a:gd name="connsiteX25" fmla="*/ 4233037 w 4882981"/>
              <a:gd name="connsiteY25" fmla="*/ 204750 h 456066"/>
              <a:gd name="connsiteX26" fmla="*/ 4353109 w 4882981"/>
              <a:gd name="connsiteY26" fmla="*/ 153795 h 456066"/>
              <a:gd name="connsiteX27" fmla="*/ 4516582 w 4882981"/>
              <a:gd name="connsiteY27" fmla="*/ 277261 h 456066"/>
              <a:gd name="connsiteX28" fmla="*/ 4677454 w 4882981"/>
              <a:gd name="connsiteY28" fmla="*/ 387528 h 456066"/>
              <a:gd name="connsiteX29" fmla="*/ 4882981 w 4882981"/>
              <a:gd name="connsiteY29" fmla="*/ 130255 h 456066"/>
              <a:gd name="connsiteX0" fmla="*/ 0 w 4882981"/>
              <a:gd name="connsiteY0" fmla="*/ 175661 h 456066"/>
              <a:gd name="connsiteX1" fmla="*/ 150861 w 4882981"/>
              <a:gd name="connsiteY1" fmla="*/ 375782 h 456066"/>
              <a:gd name="connsiteX2" fmla="*/ 310958 w 4882981"/>
              <a:gd name="connsiteY2" fmla="*/ 126400 h 456066"/>
              <a:gd name="connsiteX3" fmla="*/ 766618 w 4882981"/>
              <a:gd name="connsiteY3" fmla="*/ 231079 h 456066"/>
              <a:gd name="connsiteX4" fmla="*/ 920558 w 4882981"/>
              <a:gd name="connsiteY4" fmla="*/ 170 h 456066"/>
              <a:gd name="connsiteX5" fmla="*/ 1045992 w 4882981"/>
              <a:gd name="connsiteY5" fmla="*/ 273523 h 456066"/>
              <a:gd name="connsiteX6" fmla="*/ 1167751 w 4882981"/>
              <a:gd name="connsiteY6" fmla="*/ 358976 h 456066"/>
              <a:gd name="connsiteX7" fmla="*/ 1262897 w 4882981"/>
              <a:gd name="connsiteY7" fmla="*/ 383289 h 456066"/>
              <a:gd name="connsiteX8" fmla="*/ 1379297 w 4882981"/>
              <a:gd name="connsiteY8" fmla="*/ 135637 h 456066"/>
              <a:gd name="connsiteX9" fmla="*/ 1548630 w 4882981"/>
              <a:gd name="connsiteY9" fmla="*/ 104849 h 456066"/>
              <a:gd name="connsiteX10" fmla="*/ 1862667 w 4882981"/>
              <a:gd name="connsiteY10" fmla="*/ 203370 h 456066"/>
              <a:gd name="connsiteX11" fmla="*/ 2016606 w 4882981"/>
              <a:gd name="connsiteY11" fmla="*/ 237961 h 456066"/>
              <a:gd name="connsiteX12" fmla="*/ 2189018 w 4882981"/>
              <a:gd name="connsiteY12" fmla="*/ 332019 h 456066"/>
              <a:gd name="connsiteX13" fmla="*/ 2309091 w 4882981"/>
              <a:gd name="connsiteY13" fmla="*/ 455831 h 456066"/>
              <a:gd name="connsiteX14" fmla="*/ 2410691 w 4882981"/>
              <a:gd name="connsiteY14" fmla="*/ 298812 h 456066"/>
              <a:gd name="connsiteX15" fmla="*/ 2496897 w 4882981"/>
              <a:gd name="connsiteY15" fmla="*/ 190048 h 456066"/>
              <a:gd name="connsiteX16" fmla="*/ 2635443 w 4882981"/>
              <a:gd name="connsiteY16" fmla="*/ 191055 h 456066"/>
              <a:gd name="connsiteX17" fmla="*/ 2949479 w 4882981"/>
              <a:gd name="connsiteY17" fmla="*/ 123322 h 456066"/>
              <a:gd name="connsiteX18" fmla="*/ 3103418 w 4882981"/>
              <a:gd name="connsiteY18" fmla="*/ 212606 h 456066"/>
              <a:gd name="connsiteX19" fmla="*/ 3274440 w 4882981"/>
              <a:gd name="connsiteY19" fmla="*/ 104881 h 456066"/>
              <a:gd name="connsiteX20" fmla="*/ 3442085 w 4882981"/>
              <a:gd name="connsiteY20" fmla="*/ 207486 h 456066"/>
              <a:gd name="connsiteX21" fmla="*/ 3585100 w 4882981"/>
              <a:gd name="connsiteY21" fmla="*/ 427085 h 456066"/>
              <a:gd name="connsiteX22" fmla="*/ 3734570 w 4882981"/>
              <a:gd name="connsiteY22" fmla="*/ 348829 h 456066"/>
              <a:gd name="connsiteX23" fmla="*/ 3945021 w 4882981"/>
              <a:gd name="connsiteY23" fmla="*/ 191088 h 456066"/>
              <a:gd name="connsiteX24" fmla="*/ 4085552 w 4882981"/>
              <a:gd name="connsiteY24" fmla="*/ 141794 h 456066"/>
              <a:gd name="connsiteX25" fmla="*/ 4233037 w 4882981"/>
              <a:gd name="connsiteY25" fmla="*/ 204750 h 456066"/>
              <a:gd name="connsiteX26" fmla="*/ 4353109 w 4882981"/>
              <a:gd name="connsiteY26" fmla="*/ 153795 h 456066"/>
              <a:gd name="connsiteX27" fmla="*/ 4516582 w 4882981"/>
              <a:gd name="connsiteY27" fmla="*/ 277261 h 456066"/>
              <a:gd name="connsiteX28" fmla="*/ 4669905 w 4882981"/>
              <a:gd name="connsiteY28" fmla="*/ 356048 h 456066"/>
              <a:gd name="connsiteX29" fmla="*/ 4882981 w 4882981"/>
              <a:gd name="connsiteY29" fmla="*/ 130255 h 456066"/>
              <a:gd name="connsiteX0" fmla="*/ 0 w 4882981"/>
              <a:gd name="connsiteY0" fmla="*/ 175661 h 456066"/>
              <a:gd name="connsiteX1" fmla="*/ 150861 w 4882981"/>
              <a:gd name="connsiteY1" fmla="*/ 375782 h 456066"/>
              <a:gd name="connsiteX2" fmla="*/ 310958 w 4882981"/>
              <a:gd name="connsiteY2" fmla="*/ 126400 h 456066"/>
              <a:gd name="connsiteX3" fmla="*/ 766618 w 4882981"/>
              <a:gd name="connsiteY3" fmla="*/ 231079 h 456066"/>
              <a:gd name="connsiteX4" fmla="*/ 920558 w 4882981"/>
              <a:gd name="connsiteY4" fmla="*/ 170 h 456066"/>
              <a:gd name="connsiteX5" fmla="*/ 1045992 w 4882981"/>
              <a:gd name="connsiteY5" fmla="*/ 273523 h 456066"/>
              <a:gd name="connsiteX6" fmla="*/ 1167751 w 4882981"/>
              <a:gd name="connsiteY6" fmla="*/ 358976 h 456066"/>
              <a:gd name="connsiteX7" fmla="*/ 1262897 w 4882981"/>
              <a:gd name="connsiteY7" fmla="*/ 383289 h 456066"/>
              <a:gd name="connsiteX8" fmla="*/ 1379297 w 4882981"/>
              <a:gd name="connsiteY8" fmla="*/ 135637 h 456066"/>
              <a:gd name="connsiteX9" fmla="*/ 1548630 w 4882981"/>
              <a:gd name="connsiteY9" fmla="*/ 104849 h 456066"/>
              <a:gd name="connsiteX10" fmla="*/ 1862667 w 4882981"/>
              <a:gd name="connsiteY10" fmla="*/ 203370 h 456066"/>
              <a:gd name="connsiteX11" fmla="*/ 2016606 w 4882981"/>
              <a:gd name="connsiteY11" fmla="*/ 237961 h 456066"/>
              <a:gd name="connsiteX12" fmla="*/ 2189018 w 4882981"/>
              <a:gd name="connsiteY12" fmla="*/ 332019 h 456066"/>
              <a:gd name="connsiteX13" fmla="*/ 2309091 w 4882981"/>
              <a:gd name="connsiteY13" fmla="*/ 455831 h 456066"/>
              <a:gd name="connsiteX14" fmla="*/ 2410691 w 4882981"/>
              <a:gd name="connsiteY14" fmla="*/ 298812 h 456066"/>
              <a:gd name="connsiteX15" fmla="*/ 2496897 w 4882981"/>
              <a:gd name="connsiteY15" fmla="*/ 190048 h 456066"/>
              <a:gd name="connsiteX16" fmla="*/ 2635443 w 4882981"/>
              <a:gd name="connsiteY16" fmla="*/ 191055 h 456066"/>
              <a:gd name="connsiteX17" fmla="*/ 2949479 w 4882981"/>
              <a:gd name="connsiteY17" fmla="*/ 123322 h 456066"/>
              <a:gd name="connsiteX18" fmla="*/ 3103418 w 4882981"/>
              <a:gd name="connsiteY18" fmla="*/ 212606 h 456066"/>
              <a:gd name="connsiteX19" fmla="*/ 3274440 w 4882981"/>
              <a:gd name="connsiteY19" fmla="*/ 104881 h 456066"/>
              <a:gd name="connsiteX20" fmla="*/ 3442085 w 4882981"/>
              <a:gd name="connsiteY20" fmla="*/ 207486 h 456066"/>
              <a:gd name="connsiteX21" fmla="*/ 3585100 w 4882981"/>
              <a:gd name="connsiteY21" fmla="*/ 427085 h 456066"/>
              <a:gd name="connsiteX22" fmla="*/ 3757216 w 4882981"/>
              <a:gd name="connsiteY22" fmla="*/ 396048 h 456066"/>
              <a:gd name="connsiteX23" fmla="*/ 3945021 w 4882981"/>
              <a:gd name="connsiteY23" fmla="*/ 191088 h 456066"/>
              <a:gd name="connsiteX24" fmla="*/ 4085552 w 4882981"/>
              <a:gd name="connsiteY24" fmla="*/ 141794 h 456066"/>
              <a:gd name="connsiteX25" fmla="*/ 4233037 w 4882981"/>
              <a:gd name="connsiteY25" fmla="*/ 204750 h 456066"/>
              <a:gd name="connsiteX26" fmla="*/ 4353109 w 4882981"/>
              <a:gd name="connsiteY26" fmla="*/ 153795 h 456066"/>
              <a:gd name="connsiteX27" fmla="*/ 4516582 w 4882981"/>
              <a:gd name="connsiteY27" fmla="*/ 277261 h 456066"/>
              <a:gd name="connsiteX28" fmla="*/ 4669905 w 4882981"/>
              <a:gd name="connsiteY28" fmla="*/ 356048 h 456066"/>
              <a:gd name="connsiteX29" fmla="*/ 4882981 w 4882981"/>
              <a:gd name="connsiteY29" fmla="*/ 130255 h 456066"/>
              <a:gd name="connsiteX0" fmla="*/ 0 w 4882981"/>
              <a:gd name="connsiteY0" fmla="*/ 175661 h 456066"/>
              <a:gd name="connsiteX1" fmla="*/ 150861 w 4882981"/>
              <a:gd name="connsiteY1" fmla="*/ 375782 h 456066"/>
              <a:gd name="connsiteX2" fmla="*/ 310958 w 4882981"/>
              <a:gd name="connsiteY2" fmla="*/ 126400 h 456066"/>
              <a:gd name="connsiteX3" fmla="*/ 766618 w 4882981"/>
              <a:gd name="connsiteY3" fmla="*/ 231079 h 456066"/>
              <a:gd name="connsiteX4" fmla="*/ 920558 w 4882981"/>
              <a:gd name="connsiteY4" fmla="*/ 170 h 456066"/>
              <a:gd name="connsiteX5" fmla="*/ 1045992 w 4882981"/>
              <a:gd name="connsiteY5" fmla="*/ 273523 h 456066"/>
              <a:gd name="connsiteX6" fmla="*/ 1167751 w 4882981"/>
              <a:gd name="connsiteY6" fmla="*/ 358976 h 456066"/>
              <a:gd name="connsiteX7" fmla="*/ 1262897 w 4882981"/>
              <a:gd name="connsiteY7" fmla="*/ 383289 h 456066"/>
              <a:gd name="connsiteX8" fmla="*/ 1379297 w 4882981"/>
              <a:gd name="connsiteY8" fmla="*/ 135637 h 456066"/>
              <a:gd name="connsiteX9" fmla="*/ 1548630 w 4882981"/>
              <a:gd name="connsiteY9" fmla="*/ 104849 h 456066"/>
              <a:gd name="connsiteX10" fmla="*/ 1862667 w 4882981"/>
              <a:gd name="connsiteY10" fmla="*/ 203370 h 456066"/>
              <a:gd name="connsiteX11" fmla="*/ 2016606 w 4882981"/>
              <a:gd name="connsiteY11" fmla="*/ 237961 h 456066"/>
              <a:gd name="connsiteX12" fmla="*/ 2189018 w 4882981"/>
              <a:gd name="connsiteY12" fmla="*/ 332019 h 456066"/>
              <a:gd name="connsiteX13" fmla="*/ 2309091 w 4882981"/>
              <a:gd name="connsiteY13" fmla="*/ 455831 h 456066"/>
              <a:gd name="connsiteX14" fmla="*/ 2410691 w 4882981"/>
              <a:gd name="connsiteY14" fmla="*/ 298812 h 456066"/>
              <a:gd name="connsiteX15" fmla="*/ 2496897 w 4882981"/>
              <a:gd name="connsiteY15" fmla="*/ 190048 h 456066"/>
              <a:gd name="connsiteX16" fmla="*/ 2635443 w 4882981"/>
              <a:gd name="connsiteY16" fmla="*/ 191055 h 456066"/>
              <a:gd name="connsiteX17" fmla="*/ 2949479 w 4882981"/>
              <a:gd name="connsiteY17" fmla="*/ 123322 h 456066"/>
              <a:gd name="connsiteX18" fmla="*/ 3103418 w 4882981"/>
              <a:gd name="connsiteY18" fmla="*/ 212606 h 456066"/>
              <a:gd name="connsiteX19" fmla="*/ 3274440 w 4882981"/>
              <a:gd name="connsiteY19" fmla="*/ 104881 h 456066"/>
              <a:gd name="connsiteX20" fmla="*/ 3442085 w 4882981"/>
              <a:gd name="connsiteY20" fmla="*/ 207486 h 456066"/>
              <a:gd name="connsiteX21" fmla="*/ 3585100 w 4882981"/>
              <a:gd name="connsiteY21" fmla="*/ 379865 h 456066"/>
              <a:gd name="connsiteX22" fmla="*/ 3757216 w 4882981"/>
              <a:gd name="connsiteY22" fmla="*/ 396048 h 456066"/>
              <a:gd name="connsiteX23" fmla="*/ 3945021 w 4882981"/>
              <a:gd name="connsiteY23" fmla="*/ 191088 h 456066"/>
              <a:gd name="connsiteX24" fmla="*/ 4085552 w 4882981"/>
              <a:gd name="connsiteY24" fmla="*/ 141794 h 456066"/>
              <a:gd name="connsiteX25" fmla="*/ 4233037 w 4882981"/>
              <a:gd name="connsiteY25" fmla="*/ 204750 h 456066"/>
              <a:gd name="connsiteX26" fmla="*/ 4353109 w 4882981"/>
              <a:gd name="connsiteY26" fmla="*/ 153795 h 456066"/>
              <a:gd name="connsiteX27" fmla="*/ 4516582 w 4882981"/>
              <a:gd name="connsiteY27" fmla="*/ 277261 h 456066"/>
              <a:gd name="connsiteX28" fmla="*/ 4669905 w 4882981"/>
              <a:gd name="connsiteY28" fmla="*/ 356048 h 456066"/>
              <a:gd name="connsiteX29" fmla="*/ 4882981 w 4882981"/>
              <a:gd name="connsiteY29" fmla="*/ 130255 h 456066"/>
              <a:gd name="connsiteX0" fmla="*/ 0 w 4882981"/>
              <a:gd name="connsiteY0" fmla="*/ 175661 h 456066"/>
              <a:gd name="connsiteX1" fmla="*/ 150861 w 4882981"/>
              <a:gd name="connsiteY1" fmla="*/ 375782 h 456066"/>
              <a:gd name="connsiteX2" fmla="*/ 310958 w 4882981"/>
              <a:gd name="connsiteY2" fmla="*/ 126400 h 456066"/>
              <a:gd name="connsiteX3" fmla="*/ 766618 w 4882981"/>
              <a:gd name="connsiteY3" fmla="*/ 231079 h 456066"/>
              <a:gd name="connsiteX4" fmla="*/ 920558 w 4882981"/>
              <a:gd name="connsiteY4" fmla="*/ 170 h 456066"/>
              <a:gd name="connsiteX5" fmla="*/ 1045992 w 4882981"/>
              <a:gd name="connsiteY5" fmla="*/ 273523 h 456066"/>
              <a:gd name="connsiteX6" fmla="*/ 1167751 w 4882981"/>
              <a:gd name="connsiteY6" fmla="*/ 358976 h 456066"/>
              <a:gd name="connsiteX7" fmla="*/ 1262897 w 4882981"/>
              <a:gd name="connsiteY7" fmla="*/ 383289 h 456066"/>
              <a:gd name="connsiteX8" fmla="*/ 1379297 w 4882981"/>
              <a:gd name="connsiteY8" fmla="*/ 135637 h 456066"/>
              <a:gd name="connsiteX9" fmla="*/ 1548630 w 4882981"/>
              <a:gd name="connsiteY9" fmla="*/ 104849 h 456066"/>
              <a:gd name="connsiteX10" fmla="*/ 1862667 w 4882981"/>
              <a:gd name="connsiteY10" fmla="*/ 203370 h 456066"/>
              <a:gd name="connsiteX11" fmla="*/ 2016606 w 4882981"/>
              <a:gd name="connsiteY11" fmla="*/ 237961 h 456066"/>
              <a:gd name="connsiteX12" fmla="*/ 2189018 w 4882981"/>
              <a:gd name="connsiteY12" fmla="*/ 332019 h 456066"/>
              <a:gd name="connsiteX13" fmla="*/ 2309091 w 4882981"/>
              <a:gd name="connsiteY13" fmla="*/ 455831 h 456066"/>
              <a:gd name="connsiteX14" fmla="*/ 2410691 w 4882981"/>
              <a:gd name="connsiteY14" fmla="*/ 298812 h 456066"/>
              <a:gd name="connsiteX15" fmla="*/ 2496897 w 4882981"/>
              <a:gd name="connsiteY15" fmla="*/ 190048 h 456066"/>
              <a:gd name="connsiteX16" fmla="*/ 2635443 w 4882981"/>
              <a:gd name="connsiteY16" fmla="*/ 191055 h 456066"/>
              <a:gd name="connsiteX17" fmla="*/ 2949479 w 4882981"/>
              <a:gd name="connsiteY17" fmla="*/ 123322 h 456066"/>
              <a:gd name="connsiteX18" fmla="*/ 3103418 w 4882981"/>
              <a:gd name="connsiteY18" fmla="*/ 212606 h 456066"/>
              <a:gd name="connsiteX19" fmla="*/ 3274440 w 4882981"/>
              <a:gd name="connsiteY19" fmla="*/ 104881 h 456066"/>
              <a:gd name="connsiteX20" fmla="*/ 3442085 w 4882981"/>
              <a:gd name="connsiteY20" fmla="*/ 207486 h 456066"/>
              <a:gd name="connsiteX21" fmla="*/ 3585100 w 4882981"/>
              <a:gd name="connsiteY21" fmla="*/ 379865 h 456066"/>
              <a:gd name="connsiteX22" fmla="*/ 3749667 w 4882981"/>
              <a:gd name="connsiteY22" fmla="*/ 364568 h 456066"/>
              <a:gd name="connsiteX23" fmla="*/ 3945021 w 4882981"/>
              <a:gd name="connsiteY23" fmla="*/ 191088 h 456066"/>
              <a:gd name="connsiteX24" fmla="*/ 4085552 w 4882981"/>
              <a:gd name="connsiteY24" fmla="*/ 141794 h 456066"/>
              <a:gd name="connsiteX25" fmla="*/ 4233037 w 4882981"/>
              <a:gd name="connsiteY25" fmla="*/ 204750 h 456066"/>
              <a:gd name="connsiteX26" fmla="*/ 4353109 w 4882981"/>
              <a:gd name="connsiteY26" fmla="*/ 153795 h 456066"/>
              <a:gd name="connsiteX27" fmla="*/ 4516582 w 4882981"/>
              <a:gd name="connsiteY27" fmla="*/ 277261 h 456066"/>
              <a:gd name="connsiteX28" fmla="*/ 4669905 w 4882981"/>
              <a:gd name="connsiteY28" fmla="*/ 356048 h 456066"/>
              <a:gd name="connsiteX29" fmla="*/ 4882981 w 4882981"/>
              <a:gd name="connsiteY29" fmla="*/ 130255 h 456066"/>
              <a:gd name="connsiteX0" fmla="*/ 0 w 4882981"/>
              <a:gd name="connsiteY0" fmla="*/ 175661 h 456066"/>
              <a:gd name="connsiteX1" fmla="*/ 150861 w 4882981"/>
              <a:gd name="connsiteY1" fmla="*/ 375782 h 456066"/>
              <a:gd name="connsiteX2" fmla="*/ 310958 w 4882981"/>
              <a:gd name="connsiteY2" fmla="*/ 126400 h 456066"/>
              <a:gd name="connsiteX3" fmla="*/ 766618 w 4882981"/>
              <a:gd name="connsiteY3" fmla="*/ 231079 h 456066"/>
              <a:gd name="connsiteX4" fmla="*/ 920558 w 4882981"/>
              <a:gd name="connsiteY4" fmla="*/ 170 h 456066"/>
              <a:gd name="connsiteX5" fmla="*/ 1045992 w 4882981"/>
              <a:gd name="connsiteY5" fmla="*/ 273523 h 456066"/>
              <a:gd name="connsiteX6" fmla="*/ 1167751 w 4882981"/>
              <a:gd name="connsiteY6" fmla="*/ 358976 h 456066"/>
              <a:gd name="connsiteX7" fmla="*/ 1262897 w 4882981"/>
              <a:gd name="connsiteY7" fmla="*/ 383289 h 456066"/>
              <a:gd name="connsiteX8" fmla="*/ 1379297 w 4882981"/>
              <a:gd name="connsiteY8" fmla="*/ 135637 h 456066"/>
              <a:gd name="connsiteX9" fmla="*/ 1548630 w 4882981"/>
              <a:gd name="connsiteY9" fmla="*/ 104849 h 456066"/>
              <a:gd name="connsiteX10" fmla="*/ 1862667 w 4882981"/>
              <a:gd name="connsiteY10" fmla="*/ 203370 h 456066"/>
              <a:gd name="connsiteX11" fmla="*/ 2016606 w 4882981"/>
              <a:gd name="connsiteY11" fmla="*/ 237961 h 456066"/>
              <a:gd name="connsiteX12" fmla="*/ 2189018 w 4882981"/>
              <a:gd name="connsiteY12" fmla="*/ 332019 h 456066"/>
              <a:gd name="connsiteX13" fmla="*/ 2309091 w 4882981"/>
              <a:gd name="connsiteY13" fmla="*/ 455831 h 456066"/>
              <a:gd name="connsiteX14" fmla="*/ 2410691 w 4882981"/>
              <a:gd name="connsiteY14" fmla="*/ 298812 h 456066"/>
              <a:gd name="connsiteX15" fmla="*/ 2496897 w 4882981"/>
              <a:gd name="connsiteY15" fmla="*/ 190048 h 456066"/>
              <a:gd name="connsiteX16" fmla="*/ 2635443 w 4882981"/>
              <a:gd name="connsiteY16" fmla="*/ 191055 h 456066"/>
              <a:gd name="connsiteX17" fmla="*/ 2949479 w 4882981"/>
              <a:gd name="connsiteY17" fmla="*/ 123322 h 456066"/>
              <a:gd name="connsiteX18" fmla="*/ 3103418 w 4882981"/>
              <a:gd name="connsiteY18" fmla="*/ 212606 h 456066"/>
              <a:gd name="connsiteX19" fmla="*/ 3274440 w 4882981"/>
              <a:gd name="connsiteY19" fmla="*/ 104881 h 456066"/>
              <a:gd name="connsiteX20" fmla="*/ 3442085 w 4882981"/>
              <a:gd name="connsiteY20" fmla="*/ 207486 h 456066"/>
              <a:gd name="connsiteX21" fmla="*/ 3585100 w 4882981"/>
              <a:gd name="connsiteY21" fmla="*/ 316907 h 456066"/>
              <a:gd name="connsiteX22" fmla="*/ 3749667 w 4882981"/>
              <a:gd name="connsiteY22" fmla="*/ 364568 h 456066"/>
              <a:gd name="connsiteX23" fmla="*/ 3945021 w 4882981"/>
              <a:gd name="connsiteY23" fmla="*/ 191088 h 456066"/>
              <a:gd name="connsiteX24" fmla="*/ 4085552 w 4882981"/>
              <a:gd name="connsiteY24" fmla="*/ 141794 h 456066"/>
              <a:gd name="connsiteX25" fmla="*/ 4233037 w 4882981"/>
              <a:gd name="connsiteY25" fmla="*/ 204750 h 456066"/>
              <a:gd name="connsiteX26" fmla="*/ 4353109 w 4882981"/>
              <a:gd name="connsiteY26" fmla="*/ 153795 h 456066"/>
              <a:gd name="connsiteX27" fmla="*/ 4516582 w 4882981"/>
              <a:gd name="connsiteY27" fmla="*/ 277261 h 456066"/>
              <a:gd name="connsiteX28" fmla="*/ 4669905 w 4882981"/>
              <a:gd name="connsiteY28" fmla="*/ 356048 h 456066"/>
              <a:gd name="connsiteX29" fmla="*/ 4882981 w 4882981"/>
              <a:gd name="connsiteY29" fmla="*/ 130255 h 456066"/>
              <a:gd name="connsiteX0" fmla="*/ 0 w 4882981"/>
              <a:gd name="connsiteY0" fmla="*/ 175661 h 456066"/>
              <a:gd name="connsiteX1" fmla="*/ 150861 w 4882981"/>
              <a:gd name="connsiteY1" fmla="*/ 375782 h 456066"/>
              <a:gd name="connsiteX2" fmla="*/ 310958 w 4882981"/>
              <a:gd name="connsiteY2" fmla="*/ 126400 h 456066"/>
              <a:gd name="connsiteX3" fmla="*/ 766618 w 4882981"/>
              <a:gd name="connsiteY3" fmla="*/ 231079 h 456066"/>
              <a:gd name="connsiteX4" fmla="*/ 920558 w 4882981"/>
              <a:gd name="connsiteY4" fmla="*/ 170 h 456066"/>
              <a:gd name="connsiteX5" fmla="*/ 1045992 w 4882981"/>
              <a:gd name="connsiteY5" fmla="*/ 273523 h 456066"/>
              <a:gd name="connsiteX6" fmla="*/ 1167751 w 4882981"/>
              <a:gd name="connsiteY6" fmla="*/ 358976 h 456066"/>
              <a:gd name="connsiteX7" fmla="*/ 1262897 w 4882981"/>
              <a:gd name="connsiteY7" fmla="*/ 383289 h 456066"/>
              <a:gd name="connsiteX8" fmla="*/ 1379297 w 4882981"/>
              <a:gd name="connsiteY8" fmla="*/ 135637 h 456066"/>
              <a:gd name="connsiteX9" fmla="*/ 1548630 w 4882981"/>
              <a:gd name="connsiteY9" fmla="*/ 104849 h 456066"/>
              <a:gd name="connsiteX10" fmla="*/ 1862667 w 4882981"/>
              <a:gd name="connsiteY10" fmla="*/ 203370 h 456066"/>
              <a:gd name="connsiteX11" fmla="*/ 2016606 w 4882981"/>
              <a:gd name="connsiteY11" fmla="*/ 237961 h 456066"/>
              <a:gd name="connsiteX12" fmla="*/ 2189018 w 4882981"/>
              <a:gd name="connsiteY12" fmla="*/ 332019 h 456066"/>
              <a:gd name="connsiteX13" fmla="*/ 2309091 w 4882981"/>
              <a:gd name="connsiteY13" fmla="*/ 455831 h 456066"/>
              <a:gd name="connsiteX14" fmla="*/ 2410691 w 4882981"/>
              <a:gd name="connsiteY14" fmla="*/ 298812 h 456066"/>
              <a:gd name="connsiteX15" fmla="*/ 2496897 w 4882981"/>
              <a:gd name="connsiteY15" fmla="*/ 190048 h 456066"/>
              <a:gd name="connsiteX16" fmla="*/ 2635443 w 4882981"/>
              <a:gd name="connsiteY16" fmla="*/ 191055 h 456066"/>
              <a:gd name="connsiteX17" fmla="*/ 2949479 w 4882981"/>
              <a:gd name="connsiteY17" fmla="*/ 123322 h 456066"/>
              <a:gd name="connsiteX18" fmla="*/ 3103418 w 4882981"/>
              <a:gd name="connsiteY18" fmla="*/ 212606 h 456066"/>
              <a:gd name="connsiteX19" fmla="*/ 3274440 w 4882981"/>
              <a:gd name="connsiteY19" fmla="*/ 104881 h 456066"/>
              <a:gd name="connsiteX20" fmla="*/ 3442085 w 4882981"/>
              <a:gd name="connsiteY20" fmla="*/ 207486 h 456066"/>
              <a:gd name="connsiteX21" fmla="*/ 3585100 w 4882981"/>
              <a:gd name="connsiteY21" fmla="*/ 316907 h 456066"/>
              <a:gd name="connsiteX22" fmla="*/ 3749667 w 4882981"/>
              <a:gd name="connsiteY22" fmla="*/ 333088 h 456066"/>
              <a:gd name="connsiteX23" fmla="*/ 3945021 w 4882981"/>
              <a:gd name="connsiteY23" fmla="*/ 191088 h 456066"/>
              <a:gd name="connsiteX24" fmla="*/ 4085552 w 4882981"/>
              <a:gd name="connsiteY24" fmla="*/ 141794 h 456066"/>
              <a:gd name="connsiteX25" fmla="*/ 4233037 w 4882981"/>
              <a:gd name="connsiteY25" fmla="*/ 204750 h 456066"/>
              <a:gd name="connsiteX26" fmla="*/ 4353109 w 4882981"/>
              <a:gd name="connsiteY26" fmla="*/ 153795 h 456066"/>
              <a:gd name="connsiteX27" fmla="*/ 4516582 w 4882981"/>
              <a:gd name="connsiteY27" fmla="*/ 277261 h 456066"/>
              <a:gd name="connsiteX28" fmla="*/ 4669905 w 4882981"/>
              <a:gd name="connsiteY28" fmla="*/ 356048 h 456066"/>
              <a:gd name="connsiteX29" fmla="*/ 4882981 w 4882981"/>
              <a:gd name="connsiteY29" fmla="*/ 130255 h 456066"/>
              <a:gd name="connsiteX0" fmla="*/ 0 w 4882981"/>
              <a:gd name="connsiteY0" fmla="*/ 175661 h 456066"/>
              <a:gd name="connsiteX1" fmla="*/ 150861 w 4882981"/>
              <a:gd name="connsiteY1" fmla="*/ 375782 h 456066"/>
              <a:gd name="connsiteX2" fmla="*/ 310958 w 4882981"/>
              <a:gd name="connsiteY2" fmla="*/ 126400 h 456066"/>
              <a:gd name="connsiteX3" fmla="*/ 766618 w 4882981"/>
              <a:gd name="connsiteY3" fmla="*/ 231079 h 456066"/>
              <a:gd name="connsiteX4" fmla="*/ 920558 w 4882981"/>
              <a:gd name="connsiteY4" fmla="*/ 170 h 456066"/>
              <a:gd name="connsiteX5" fmla="*/ 1045992 w 4882981"/>
              <a:gd name="connsiteY5" fmla="*/ 273523 h 456066"/>
              <a:gd name="connsiteX6" fmla="*/ 1167751 w 4882981"/>
              <a:gd name="connsiteY6" fmla="*/ 358976 h 456066"/>
              <a:gd name="connsiteX7" fmla="*/ 1262897 w 4882981"/>
              <a:gd name="connsiteY7" fmla="*/ 383289 h 456066"/>
              <a:gd name="connsiteX8" fmla="*/ 1379297 w 4882981"/>
              <a:gd name="connsiteY8" fmla="*/ 135637 h 456066"/>
              <a:gd name="connsiteX9" fmla="*/ 1548630 w 4882981"/>
              <a:gd name="connsiteY9" fmla="*/ 104849 h 456066"/>
              <a:gd name="connsiteX10" fmla="*/ 1862667 w 4882981"/>
              <a:gd name="connsiteY10" fmla="*/ 203370 h 456066"/>
              <a:gd name="connsiteX11" fmla="*/ 2016606 w 4882981"/>
              <a:gd name="connsiteY11" fmla="*/ 237961 h 456066"/>
              <a:gd name="connsiteX12" fmla="*/ 2189018 w 4882981"/>
              <a:gd name="connsiteY12" fmla="*/ 332019 h 456066"/>
              <a:gd name="connsiteX13" fmla="*/ 2309091 w 4882981"/>
              <a:gd name="connsiteY13" fmla="*/ 455831 h 456066"/>
              <a:gd name="connsiteX14" fmla="*/ 2410691 w 4882981"/>
              <a:gd name="connsiteY14" fmla="*/ 298812 h 456066"/>
              <a:gd name="connsiteX15" fmla="*/ 2496897 w 4882981"/>
              <a:gd name="connsiteY15" fmla="*/ 190048 h 456066"/>
              <a:gd name="connsiteX16" fmla="*/ 2635443 w 4882981"/>
              <a:gd name="connsiteY16" fmla="*/ 191055 h 456066"/>
              <a:gd name="connsiteX17" fmla="*/ 2949479 w 4882981"/>
              <a:gd name="connsiteY17" fmla="*/ 123322 h 456066"/>
              <a:gd name="connsiteX18" fmla="*/ 3103418 w 4882981"/>
              <a:gd name="connsiteY18" fmla="*/ 212606 h 456066"/>
              <a:gd name="connsiteX19" fmla="*/ 3274440 w 4882981"/>
              <a:gd name="connsiteY19" fmla="*/ 136361 h 456066"/>
              <a:gd name="connsiteX20" fmla="*/ 3442085 w 4882981"/>
              <a:gd name="connsiteY20" fmla="*/ 207486 h 456066"/>
              <a:gd name="connsiteX21" fmla="*/ 3585100 w 4882981"/>
              <a:gd name="connsiteY21" fmla="*/ 316907 h 456066"/>
              <a:gd name="connsiteX22" fmla="*/ 3749667 w 4882981"/>
              <a:gd name="connsiteY22" fmla="*/ 333088 h 456066"/>
              <a:gd name="connsiteX23" fmla="*/ 3945021 w 4882981"/>
              <a:gd name="connsiteY23" fmla="*/ 191088 h 456066"/>
              <a:gd name="connsiteX24" fmla="*/ 4085552 w 4882981"/>
              <a:gd name="connsiteY24" fmla="*/ 141794 h 456066"/>
              <a:gd name="connsiteX25" fmla="*/ 4233037 w 4882981"/>
              <a:gd name="connsiteY25" fmla="*/ 204750 h 456066"/>
              <a:gd name="connsiteX26" fmla="*/ 4353109 w 4882981"/>
              <a:gd name="connsiteY26" fmla="*/ 153795 h 456066"/>
              <a:gd name="connsiteX27" fmla="*/ 4516582 w 4882981"/>
              <a:gd name="connsiteY27" fmla="*/ 277261 h 456066"/>
              <a:gd name="connsiteX28" fmla="*/ 4669905 w 4882981"/>
              <a:gd name="connsiteY28" fmla="*/ 356048 h 456066"/>
              <a:gd name="connsiteX29" fmla="*/ 4882981 w 4882981"/>
              <a:gd name="connsiteY29" fmla="*/ 130255 h 456066"/>
              <a:gd name="connsiteX0" fmla="*/ 0 w 4882981"/>
              <a:gd name="connsiteY0" fmla="*/ 175661 h 456066"/>
              <a:gd name="connsiteX1" fmla="*/ 150861 w 4882981"/>
              <a:gd name="connsiteY1" fmla="*/ 375782 h 456066"/>
              <a:gd name="connsiteX2" fmla="*/ 310958 w 4882981"/>
              <a:gd name="connsiteY2" fmla="*/ 126400 h 456066"/>
              <a:gd name="connsiteX3" fmla="*/ 766618 w 4882981"/>
              <a:gd name="connsiteY3" fmla="*/ 231079 h 456066"/>
              <a:gd name="connsiteX4" fmla="*/ 920558 w 4882981"/>
              <a:gd name="connsiteY4" fmla="*/ 170 h 456066"/>
              <a:gd name="connsiteX5" fmla="*/ 1045992 w 4882981"/>
              <a:gd name="connsiteY5" fmla="*/ 273523 h 456066"/>
              <a:gd name="connsiteX6" fmla="*/ 1167751 w 4882981"/>
              <a:gd name="connsiteY6" fmla="*/ 358976 h 456066"/>
              <a:gd name="connsiteX7" fmla="*/ 1262897 w 4882981"/>
              <a:gd name="connsiteY7" fmla="*/ 383289 h 456066"/>
              <a:gd name="connsiteX8" fmla="*/ 1379297 w 4882981"/>
              <a:gd name="connsiteY8" fmla="*/ 135637 h 456066"/>
              <a:gd name="connsiteX9" fmla="*/ 1548630 w 4882981"/>
              <a:gd name="connsiteY9" fmla="*/ 104849 h 456066"/>
              <a:gd name="connsiteX10" fmla="*/ 1862667 w 4882981"/>
              <a:gd name="connsiteY10" fmla="*/ 203370 h 456066"/>
              <a:gd name="connsiteX11" fmla="*/ 2016606 w 4882981"/>
              <a:gd name="connsiteY11" fmla="*/ 237961 h 456066"/>
              <a:gd name="connsiteX12" fmla="*/ 2189018 w 4882981"/>
              <a:gd name="connsiteY12" fmla="*/ 332019 h 456066"/>
              <a:gd name="connsiteX13" fmla="*/ 2309091 w 4882981"/>
              <a:gd name="connsiteY13" fmla="*/ 455831 h 456066"/>
              <a:gd name="connsiteX14" fmla="*/ 2410691 w 4882981"/>
              <a:gd name="connsiteY14" fmla="*/ 298812 h 456066"/>
              <a:gd name="connsiteX15" fmla="*/ 2489348 w 4882981"/>
              <a:gd name="connsiteY15" fmla="*/ 142828 h 456066"/>
              <a:gd name="connsiteX16" fmla="*/ 2635443 w 4882981"/>
              <a:gd name="connsiteY16" fmla="*/ 191055 h 456066"/>
              <a:gd name="connsiteX17" fmla="*/ 2949479 w 4882981"/>
              <a:gd name="connsiteY17" fmla="*/ 123322 h 456066"/>
              <a:gd name="connsiteX18" fmla="*/ 3103418 w 4882981"/>
              <a:gd name="connsiteY18" fmla="*/ 212606 h 456066"/>
              <a:gd name="connsiteX19" fmla="*/ 3274440 w 4882981"/>
              <a:gd name="connsiteY19" fmla="*/ 136361 h 456066"/>
              <a:gd name="connsiteX20" fmla="*/ 3442085 w 4882981"/>
              <a:gd name="connsiteY20" fmla="*/ 207486 h 456066"/>
              <a:gd name="connsiteX21" fmla="*/ 3585100 w 4882981"/>
              <a:gd name="connsiteY21" fmla="*/ 316907 h 456066"/>
              <a:gd name="connsiteX22" fmla="*/ 3749667 w 4882981"/>
              <a:gd name="connsiteY22" fmla="*/ 333088 h 456066"/>
              <a:gd name="connsiteX23" fmla="*/ 3945021 w 4882981"/>
              <a:gd name="connsiteY23" fmla="*/ 191088 h 456066"/>
              <a:gd name="connsiteX24" fmla="*/ 4085552 w 4882981"/>
              <a:gd name="connsiteY24" fmla="*/ 141794 h 456066"/>
              <a:gd name="connsiteX25" fmla="*/ 4233037 w 4882981"/>
              <a:gd name="connsiteY25" fmla="*/ 204750 h 456066"/>
              <a:gd name="connsiteX26" fmla="*/ 4353109 w 4882981"/>
              <a:gd name="connsiteY26" fmla="*/ 153795 h 456066"/>
              <a:gd name="connsiteX27" fmla="*/ 4516582 w 4882981"/>
              <a:gd name="connsiteY27" fmla="*/ 277261 h 456066"/>
              <a:gd name="connsiteX28" fmla="*/ 4669905 w 4882981"/>
              <a:gd name="connsiteY28" fmla="*/ 356048 h 456066"/>
              <a:gd name="connsiteX29" fmla="*/ 4882981 w 4882981"/>
              <a:gd name="connsiteY29" fmla="*/ 130255 h 456066"/>
              <a:gd name="connsiteX0" fmla="*/ 0 w 4882981"/>
              <a:gd name="connsiteY0" fmla="*/ 81316 h 361721"/>
              <a:gd name="connsiteX1" fmla="*/ 150861 w 4882981"/>
              <a:gd name="connsiteY1" fmla="*/ 281437 h 361721"/>
              <a:gd name="connsiteX2" fmla="*/ 310958 w 4882981"/>
              <a:gd name="connsiteY2" fmla="*/ 32055 h 361721"/>
              <a:gd name="connsiteX3" fmla="*/ 766618 w 4882981"/>
              <a:gd name="connsiteY3" fmla="*/ 136734 h 361721"/>
              <a:gd name="connsiteX4" fmla="*/ 905460 w 4882981"/>
              <a:gd name="connsiteY4" fmla="*/ 263 h 361721"/>
              <a:gd name="connsiteX5" fmla="*/ 1045992 w 4882981"/>
              <a:gd name="connsiteY5" fmla="*/ 179178 h 361721"/>
              <a:gd name="connsiteX6" fmla="*/ 1167751 w 4882981"/>
              <a:gd name="connsiteY6" fmla="*/ 264631 h 361721"/>
              <a:gd name="connsiteX7" fmla="*/ 1262897 w 4882981"/>
              <a:gd name="connsiteY7" fmla="*/ 288944 h 361721"/>
              <a:gd name="connsiteX8" fmla="*/ 1379297 w 4882981"/>
              <a:gd name="connsiteY8" fmla="*/ 41292 h 361721"/>
              <a:gd name="connsiteX9" fmla="*/ 1548630 w 4882981"/>
              <a:gd name="connsiteY9" fmla="*/ 10504 h 361721"/>
              <a:gd name="connsiteX10" fmla="*/ 1862667 w 4882981"/>
              <a:gd name="connsiteY10" fmla="*/ 109025 h 361721"/>
              <a:gd name="connsiteX11" fmla="*/ 2016606 w 4882981"/>
              <a:gd name="connsiteY11" fmla="*/ 143616 h 361721"/>
              <a:gd name="connsiteX12" fmla="*/ 2189018 w 4882981"/>
              <a:gd name="connsiteY12" fmla="*/ 237674 h 361721"/>
              <a:gd name="connsiteX13" fmla="*/ 2309091 w 4882981"/>
              <a:gd name="connsiteY13" fmla="*/ 361486 h 361721"/>
              <a:gd name="connsiteX14" fmla="*/ 2410691 w 4882981"/>
              <a:gd name="connsiteY14" fmla="*/ 204467 h 361721"/>
              <a:gd name="connsiteX15" fmla="*/ 2489348 w 4882981"/>
              <a:gd name="connsiteY15" fmla="*/ 48483 h 361721"/>
              <a:gd name="connsiteX16" fmla="*/ 2635443 w 4882981"/>
              <a:gd name="connsiteY16" fmla="*/ 96710 h 361721"/>
              <a:gd name="connsiteX17" fmla="*/ 2949479 w 4882981"/>
              <a:gd name="connsiteY17" fmla="*/ 28977 h 361721"/>
              <a:gd name="connsiteX18" fmla="*/ 3103418 w 4882981"/>
              <a:gd name="connsiteY18" fmla="*/ 118261 h 361721"/>
              <a:gd name="connsiteX19" fmla="*/ 3274440 w 4882981"/>
              <a:gd name="connsiteY19" fmla="*/ 42016 h 361721"/>
              <a:gd name="connsiteX20" fmla="*/ 3442085 w 4882981"/>
              <a:gd name="connsiteY20" fmla="*/ 113141 h 361721"/>
              <a:gd name="connsiteX21" fmla="*/ 3585100 w 4882981"/>
              <a:gd name="connsiteY21" fmla="*/ 222562 h 361721"/>
              <a:gd name="connsiteX22" fmla="*/ 3749667 w 4882981"/>
              <a:gd name="connsiteY22" fmla="*/ 238743 h 361721"/>
              <a:gd name="connsiteX23" fmla="*/ 3945021 w 4882981"/>
              <a:gd name="connsiteY23" fmla="*/ 96743 h 361721"/>
              <a:gd name="connsiteX24" fmla="*/ 4085552 w 4882981"/>
              <a:gd name="connsiteY24" fmla="*/ 47449 h 361721"/>
              <a:gd name="connsiteX25" fmla="*/ 4233037 w 4882981"/>
              <a:gd name="connsiteY25" fmla="*/ 110405 h 361721"/>
              <a:gd name="connsiteX26" fmla="*/ 4353109 w 4882981"/>
              <a:gd name="connsiteY26" fmla="*/ 59450 h 361721"/>
              <a:gd name="connsiteX27" fmla="*/ 4516582 w 4882981"/>
              <a:gd name="connsiteY27" fmla="*/ 182916 h 361721"/>
              <a:gd name="connsiteX28" fmla="*/ 4669905 w 4882981"/>
              <a:gd name="connsiteY28" fmla="*/ 261703 h 361721"/>
              <a:gd name="connsiteX29" fmla="*/ 4882981 w 4882981"/>
              <a:gd name="connsiteY29" fmla="*/ 35910 h 361721"/>
              <a:gd name="connsiteX0" fmla="*/ 0 w 4882981"/>
              <a:gd name="connsiteY0" fmla="*/ 129978 h 410383"/>
              <a:gd name="connsiteX1" fmla="*/ 150861 w 4882981"/>
              <a:gd name="connsiteY1" fmla="*/ 330099 h 410383"/>
              <a:gd name="connsiteX2" fmla="*/ 318506 w 4882981"/>
              <a:gd name="connsiteY2" fmla="*/ 2019 h 410383"/>
              <a:gd name="connsiteX3" fmla="*/ 766618 w 4882981"/>
              <a:gd name="connsiteY3" fmla="*/ 185396 h 410383"/>
              <a:gd name="connsiteX4" fmla="*/ 905460 w 4882981"/>
              <a:gd name="connsiteY4" fmla="*/ 48925 h 410383"/>
              <a:gd name="connsiteX5" fmla="*/ 1045992 w 4882981"/>
              <a:gd name="connsiteY5" fmla="*/ 227840 h 410383"/>
              <a:gd name="connsiteX6" fmla="*/ 1167751 w 4882981"/>
              <a:gd name="connsiteY6" fmla="*/ 313293 h 410383"/>
              <a:gd name="connsiteX7" fmla="*/ 1262897 w 4882981"/>
              <a:gd name="connsiteY7" fmla="*/ 337606 h 410383"/>
              <a:gd name="connsiteX8" fmla="*/ 1379297 w 4882981"/>
              <a:gd name="connsiteY8" fmla="*/ 89954 h 410383"/>
              <a:gd name="connsiteX9" fmla="*/ 1548630 w 4882981"/>
              <a:gd name="connsiteY9" fmla="*/ 59166 h 410383"/>
              <a:gd name="connsiteX10" fmla="*/ 1862667 w 4882981"/>
              <a:gd name="connsiteY10" fmla="*/ 157687 h 410383"/>
              <a:gd name="connsiteX11" fmla="*/ 2016606 w 4882981"/>
              <a:gd name="connsiteY11" fmla="*/ 192278 h 410383"/>
              <a:gd name="connsiteX12" fmla="*/ 2189018 w 4882981"/>
              <a:gd name="connsiteY12" fmla="*/ 286336 h 410383"/>
              <a:gd name="connsiteX13" fmla="*/ 2309091 w 4882981"/>
              <a:gd name="connsiteY13" fmla="*/ 410148 h 410383"/>
              <a:gd name="connsiteX14" fmla="*/ 2410691 w 4882981"/>
              <a:gd name="connsiteY14" fmla="*/ 253129 h 410383"/>
              <a:gd name="connsiteX15" fmla="*/ 2489348 w 4882981"/>
              <a:gd name="connsiteY15" fmla="*/ 97145 h 410383"/>
              <a:gd name="connsiteX16" fmla="*/ 2635443 w 4882981"/>
              <a:gd name="connsiteY16" fmla="*/ 145372 h 410383"/>
              <a:gd name="connsiteX17" fmla="*/ 2949479 w 4882981"/>
              <a:gd name="connsiteY17" fmla="*/ 77639 h 410383"/>
              <a:gd name="connsiteX18" fmla="*/ 3103418 w 4882981"/>
              <a:gd name="connsiteY18" fmla="*/ 166923 h 410383"/>
              <a:gd name="connsiteX19" fmla="*/ 3274440 w 4882981"/>
              <a:gd name="connsiteY19" fmla="*/ 90678 h 410383"/>
              <a:gd name="connsiteX20" fmla="*/ 3442085 w 4882981"/>
              <a:gd name="connsiteY20" fmla="*/ 161803 h 410383"/>
              <a:gd name="connsiteX21" fmla="*/ 3585100 w 4882981"/>
              <a:gd name="connsiteY21" fmla="*/ 271224 h 410383"/>
              <a:gd name="connsiteX22" fmla="*/ 3749667 w 4882981"/>
              <a:gd name="connsiteY22" fmla="*/ 287405 h 410383"/>
              <a:gd name="connsiteX23" fmla="*/ 3945021 w 4882981"/>
              <a:gd name="connsiteY23" fmla="*/ 145405 h 410383"/>
              <a:gd name="connsiteX24" fmla="*/ 4085552 w 4882981"/>
              <a:gd name="connsiteY24" fmla="*/ 96111 h 410383"/>
              <a:gd name="connsiteX25" fmla="*/ 4233037 w 4882981"/>
              <a:gd name="connsiteY25" fmla="*/ 159067 h 410383"/>
              <a:gd name="connsiteX26" fmla="*/ 4353109 w 4882981"/>
              <a:gd name="connsiteY26" fmla="*/ 108112 h 410383"/>
              <a:gd name="connsiteX27" fmla="*/ 4516582 w 4882981"/>
              <a:gd name="connsiteY27" fmla="*/ 231578 h 410383"/>
              <a:gd name="connsiteX28" fmla="*/ 4669905 w 4882981"/>
              <a:gd name="connsiteY28" fmla="*/ 310365 h 410383"/>
              <a:gd name="connsiteX29" fmla="*/ 4882981 w 4882981"/>
              <a:gd name="connsiteY29" fmla="*/ 84572 h 410383"/>
              <a:gd name="connsiteX0" fmla="*/ 0 w 4882981"/>
              <a:gd name="connsiteY0" fmla="*/ 128586 h 408991"/>
              <a:gd name="connsiteX1" fmla="*/ 181056 w 4882981"/>
              <a:gd name="connsiteY1" fmla="*/ 124094 h 408991"/>
              <a:gd name="connsiteX2" fmla="*/ 318506 w 4882981"/>
              <a:gd name="connsiteY2" fmla="*/ 627 h 408991"/>
              <a:gd name="connsiteX3" fmla="*/ 766618 w 4882981"/>
              <a:gd name="connsiteY3" fmla="*/ 184004 h 408991"/>
              <a:gd name="connsiteX4" fmla="*/ 905460 w 4882981"/>
              <a:gd name="connsiteY4" fmla="*/ 47533 h 408991"/>
              <a:gd name="connsiteX5" fmla="*/ 1045992 w 4882981"/>
              <a:gd name="connsiteY5" fmla="*/ 226448 h 408991"/>
              <a:gd name="connsiteX6" fmla="*/ 1167751 w 4882981"/>
              <a:gd name="connsiteY6" fmla="*/ 311901 h 408991"/>
              <a:gd name="connsiteX7" fmla="*/ 1262897 w 4882981"/>
              <a:gd name="connsiteY7" fmla="*/ 336214 h 408991"/>
              <a:gd name="connsiteX8" fmla="*/ 1379297 w 4882981"/>
              <a:gd name="connsiteY8" fmla="*/ 88562 h 408991"/>
              <a:gd name="connsiteX9" fmla="*/ 1548630 w 4882981"/>
              <a:gd name="connsiteY9" fmla="*/ 57774 h 408991"/>
              <a:gd name="connsiteX10" fmla="*/ 1862667 w 4882981"/>
              <a:gd name="connsiteY10" fmla="*/ 156295 h 408991"/>
              <a:gd name="connsiteX11" fmla="*/ 2016606 w 4882981"/>
              <a:gd name="connsiteY11" fmla="*/ 190886 h 408991"/>
              <a:gd name="connsiteX12" fmla="*/ 2189018 w 4882981"/>
              <a:gd name="connsiteY12" fmla="*/ 284944 h 408991"/>
              <a:gd name="connsiteX13" fmla="*/ 2309091 w 4882981"/>
              <a:gd name="connsiteY13" fmla="*/ 408756 h 408991"/>
              <a:gd name="connsiteX14" fmla="*/ 2410691 w 4882981"/>
              <a:gd name="connsiteY14" fmla="*/ 251737 h 408991"/>
              <a:gd name="connsiteX15" fmla="*/ 2489348 w 4882981"/>
              <a:gd name="connsiteY15" fmla="*/ 95753 h 408991"/>
              <a:gd name="connsiteX16" fmla="*/ 2635443 w 4882981"/>
              <a:gd name="connsiteY16" fmla="*/ 143980 h 408991"/>
              <a:gd name="connsiteX17" fmla="*/ 2949479 w 4882981"/>
              <a:gd name="connsiteY17" fmla="*/ 76247 h 408991"/>
              <a:gd name="connsiteX18" fmla="*/ 3103418 w 4882981"/>
              <a:gd name="connsiteY18" fmla="*/ 165531 h 408991"/>
              <a:gd name="connsiteX19" fmla="*/ 3274440 w 4882981"/>
              <a:gd name="connsiteY19" fmla="*/ 89286 h 408991"/>
              <a:gd name="connsiteX20" fmla="*/ 3442085 w 4882981"/>
              <a:gd name="connsiteY20" fmla="*/ 160411 h 408991"/>
              <a:gd name="connsiteX21" fmla="*/ 3585100 w 4882981"/>
              <a:gd name="connsiteY21" fmla="*/ 269832 h 408991"/>
              <a:gd name="connsiteX22" fmla="*/ 3749667 w 4882981"/>
              <a:gd name="connsiteY22" fmla="*/ 286013 h 408991"/>
              <a:gd name="connsiteX23" fmla="*/ 3945021 w 4882981"/>
              <a:gd name="connsiteY23" fmla="*/ 144013 h 408991"/>
              <a:gd name="connsiteX24" fmla="*/ 4085552 w 4882981"/>
              <a:gd name="connsiteY24" fmla="*/ 94719 h 408991"/>
              <a:gd name="connsiteX25" fmla="*/ 4233037 w 4882981"/>
              <a:gd name="connsiteY25" fmla="*/ 157675 h 408991"/>
              <a:gd name="connsiteX26" fmla="*/ 4353109 w 4882981"/>
              <a:gd name="connsiteY26" fmla="*/ 106720 h 408991"/>
              <a:gd name="connsiteX27" fmla="*/ 4516582 w 4882981"/>
              <a:gd name="connsiteY27" fmla="*/ 230186 h 408991"/>
              <a:gd name="connsiteX28" fmla="*/ 4669905 w 4882981"/>
              <a:gd name="connsiteY28" fmla="*/ 308973 h 408991"/>
              <a:gd name="connsiteX29" fmla="*/ 4882981 w 4882981"/>
              <a:gd name="connsiteY29" fmla="*/ 83180 h 408991"/>
              <a:gd name="connsiteX0" fmla="*/ 0 w 4882981"/>
              <a:gd name="connsiteY0" fmla="*/ 223118 h 409085"/>
              <a:gd name="connsiteX1" fmla="*/ 181056 w 4882981"/>
              <a:gd name="connsiteY1" fmla="*/ 124188 h 409085"/>
              <a:gd name="connsiteX2" fmla="*/ 318506 w 4882981"/>
              <a:gd name="connsiteY2" fmla="*/ 721 h 409085"/>
              <a:gd name="connsiteX3" fmla="*/ 766618 w 4882981"/>
              <a:gd name="connsiteY3" fmla="*/ 184098 h 409085"/>
              <a:gd name="connsiteX4" fmla="*/ 905460 w 4882981"/>
              <a:gd name="connsiteY4" fmla="*/ 47627 h 409085"/>
              <a:gd name="connsiteX5" fmla="*/ 1045992 w 4882981"/>
              <a:gd name="connsiteY5" fmla="*/ 226542 h 409085"/>
              <a:gd name="connsiteX6" fmla="*/ 1167751 w 4882981"/>
              <a:gd name="connsiteY6" fmla="*/ 311995 h 409085"/>
              <a:gd name="connsiteX7" fmla="*/ 1262897 w 4882981"/>
              <a:gd name="connsiteY7" fmla="*/ 336308 h 409085"/>
              <a:gd name="connsiteX8" fmla="*/ 1379297 w 4882981"/>
              <a:gd name="connsiteY8" fmla="*/ 88656 h 409085"/>
              <a:gd name="connsiteX9" fmla="*/ 1548630 w 4882981"/>
              <a:gd name="connsiteY9" fmla="*/ 57868 h 409085"/>
              <a:gd name="connsiteX10" fmla="*/ 1862667 w 4882981"/>
              <a:gd name="connsiteY10" fmla="*/ 156389 h 409085"/>
              <a:gd name="connsiteX11" fmla="*/ 2016606 w 4882981"/>
              <a:gd name="connsiteY11" fmla="*/ 190980 h 409085"/>
              <a:gd name="connsiteX12" fmla="*/ 2189018 w 4882981"/>
              <a:gd name="connsiteY12" fmla="*/ 285038 h 409085"/>
              <a:gd name="connsiteX13" fmla="*/ 2309091 w 4882981"/>
              <a:gd name="connsiteY13" fmla="*/ 408850 h 409085"/>
              <a:gd name="connsiteX14" fmla="*/ 2410691 w 4882981"/>
              <a:gd name="connsiteY14" fmla="*/ 251831 h 409085"/>
              <a:gd name="connsiteX15" fmla="*/ 2489348 w 4882981"/>
              <a:gd name="connsiteY15" fmla="*/ 95847 h 409085"/>
              <a:gd name="connsiteX16" fmla="*/ 2635443 w 4882981"/>
              <a:gd name="connsiteY16" fmla="*/ 144074 h 409085"/>
              <a:gd name="connsiteX17" fmla="*/ 2949479 w 4882981"/>
              <a:gd name="connsiteY17" fmla="*/ 76341 h 409085"/>
              <a:gd name="connsiteX18" fmla="*/ 3103418 w 4882981"/>
              <a:gd name="connsiteY18" fmla="*/ 165625 h 409085"/>
              <a:gd name="connsiteX19" fmla="*/ 3274440 w 4882981"/>
              <a:gd name="connsiteY19" fmla="*/ 89380 h 409085"/>
              <a:gd name="connsiteX20" fmla="*/ 3442085 w 4882981"/>
              <a:gd name="connsiteY20" fmla="*/ 160505 h 409085"/>
              <a:gd name="connsiteX21" fmla="*/ 3585100 w 4882981"/>
              <a:gd name="connsiteY21" fmla="*/ 269926 h 409085"/>
              <a:gd name="connsiteX22" fmla="*/ 3749667 w 4882981"/>
              <a:gd name="connsiteY22" fmla="*/ 286107 h 409085"/>
              <a:gd name="connsiteX23" fmla="*/ 3945021 w 4882981"/>
              <a:gd name="connsiteY23" fmla="*/ 144107 h 409085"/>
              <a:gd name="connsiteX24" fmla="*/ 4085552 w 4882981"/>
              <a:gd name="connsiteY24" fmla="*/ 94813 h 409085"/>
              <a:gd name="connsiteX25" fmla="*/ 4233037 w 4882981"/>
              <a:gd name="connsiteY25" fmla="*/ 157769 h 409085"/>
              <a:gd name="connsiteX26" fmla="*/ 4353109 w 4882981"/>
              <a:gd name="connsiteY26" fmla="*/ 106814 h 409085"/>
              <a:gd name="connsiteX27" fmla="*/ 4516582 w 4882981"/>
              <a:gd name="connsiteY27" fmla="*/ 230280 h 409085"/>
              <a:gd name="connsiteX28" fmla="*/ 4669905 w 4882981"/>
              <a:gd name="connsiteY28" fmla="*/ 309067 h 409085"/>
              <a:gd name="connsiteX29" fmla="*/ 4882981 w 4882981"/>
              <a:gd name="connsiteY29" fmla="*/ 83274 h 409085"/>
              <a:gd name="connsiteX0" fmla="*/ 0 w 4882981"/>
              <a:gd name="connsiteY0" fmla="*/ 224527 h 410494"/>
              <a:gd name="connsiteX1" fmla="*/ 165958 w 4882981"/>
              <a:gd name="connsiteY1" fmla="*/ 94119 h 410494"/>
              <a:gd name="connsiteX2" fmla="*/ 318506 w 4882981"/>
              <a:gd name="connsiteY2" fmla="*/ 2130 h 410494"/>
              <a:gd name="connsiteX3" fmla="*/ 766618 w 4882981"/>
              <a:gd name="connsiteY3" fmla="*/ 185507 h 410494"/>
              <a:gd name="connsiteX4" fmla="*/ 905460 w 4882981"/>
              <a:gd name="connsiteY4" fmla="*/ 49036 h 410494"/>
              <a:gd name="connsiteX5" fmla="*/ 1045992 w 4882981"/>
              <a:gd name="connsiteY5" fmla="*/ 227951 h 410494"/>
              <a:gd name="connsiteX6" fmla="*/ 1167751 w 4882981"/>
              <a:gd name="connsiteY6" fmla="*/ 313404 h 410494"/>
              <a:gd name="connsiteX7" fmla="*/ 1262897 w 4882981"/>
              <a:gd name="connsiteY7" fmla="*/ 337717 h 410494"/>
              <a:gd name="connsiteX8" fmla="*/ 1379297 w 4882981"/>
              <a:gd name="connsiteY8" fmla="*/ 90065 h 410494"/>
              <a:gd name="connsiteX9" fmla="*/ 1548630 w 4882981"/>
              <a:gd name="connsiteY9" fmla="*/ 59277 h 410494"/>
              <a:gd name="connsiteX10" fmla="*/ 1862667 w 4882981"/>
              <a:gd name="connsiteY10" fmla="*/ 157798 h 410494"/>
              <a:gd name="connsiteX11" fmla="*/ 2016606 w 4882981"/>
              <a:gd name="connsiteY11" fmla="*/ 192389 h 410494"/>
              <a:gd name="connsiteX12" fmla="*/ 2189018 w 4882981"/>
              <a:gd name="connsiteY12" fmla="*/ 286447 h 410494"/>
              <a:gd name="connsiteX13" fmla="*/ 2309091 w 4882981"/>
              <a:gd name="connsiteY13" fmla="*/ 410259 h 410494"/>
              <a:gd name="connsiteX14" fmla="*/ 2410691 w 4882981"/>
              <a:gd name="connsiteY14" fmla="*/ 253240 h 410494"/>
              <a:gd name="connsiteX15" fmla="*/ 2489348 w 4882981"/>
              <a:gd name="connsiteY15" fmla="*/ 97256 h 410494"/>
              <a:gd name="connsiteX16" fmla="*/ 2635443 w 4882981"/>
              <a:gd name="connsiteY16" fmla="*/ 145483 h 410494"/>
              <a:gd name="connsiteX17" fmla="*/ 2949479 w 4882981"/>
              <a:gd name="connsiteY17" fmla="*/ 77750 h 410494"/>
              <a:gd name="connsiteX18" fmla="*/ 3103418 w 4882981"/>
              <a:gd name="connsiteY18" fmla="*/ 167034 h 410494"/>
              <a:gd name="connsiteX19" fmla="*/ 3274440 w 4882981"/>
              <a:gd name="connsiteY19" fmla="*/ 90789 h 410494"/>
              <a:gd name="connsiteX20" fmla="*/ 3442085 w 4882981"/>
              <a:gd name="connsiteY20" fmla="*/ 161914 h 410494"/>
              <a:gd name="connsiteX21" fmla="*/ 3585100 w 4882981"/>
              <a:gd name="connsiteY21" fmla="*/ 271335 h 410494"/>
              <a:gd name="connsiteX22" fmla="*/ 3749667 w 4882981"/>
              <a:gd name="connsiteY22" fmla="*/ 287516 h 410494"/>
              <a:gd name="connsiteX23" fmla="*/ 3945021 w 4882981"/>
              <a:gd name="connsiteY23" fmla="*/ 145516 h 410494"/>
              <a:gd name="connsiteX24" fmla="*/ 4085552 w 4882981"/>
              <a:gd name="connsiteY24" fmla="*/ 96222 h 410494"/>
              <a:gd name="connsiteX25" fmla="*/ 4233037 w 4882981"/>
              <a:gd name="connsiteY25" fmla="*/ 159178 h 410494"/>
              <a:gd name="connsiteX26" fmla="*/ 4353109 w 4882981"/>
              <a:gd name="connsiteY26" fmla="*/ 108223 h 410494"/>
              <a:gd name="connsiteX27" fmla="*/ 4516582 w 4882981"/>
              <a:gd name="connsiteY27" fmla="*/ 231689 h 410494"/>
              <a:gd name="connsiteX28" fmla="*/ 4669905 w 4882981"/>
              <a:gd name="connsiteY28" fmla="*/ 310476 h 410494"/>
              <a:gd name="connsiteX29" fmla="*/ 4882981 w 4882981"/>
              <a:gd name="connsiteY29" fmla="*/ 84683 h 410494"/>
              <a:gd name="connsiteX0" fmla="*/ 0 w 4882981"/>
              <a:gd name="connsiteY0" fmla="*/ 271055 h 457022"/>
              <a:gd name="connsiteX1" fmla="*/ 165958 w 4882981"/>
              <a:gd name="connsiteY1" fmla="*/ 140647 h 457022"/>
              <a:gd name="connsiteX2" fmla="*/ 310958 w 4882981"/>
              <a:gd name="connsiteY2" fmla="*/ 1441 h 457022"/>
              <a:gd name="connsiteX3" fmla="*/ 766618 w 4882981"/>
              <a:gd name="connsiteY3" fmla="*/ 232035 h 457022"/>
              <a:gd name="connsiteX4" fmla="*/ 905460 w 4882981"/>
              <a:gd name="connsiteY4" fmla="*/ 95564 h 457022"/>
              <a:gd name="connsiteX5" fmla="*/ 1045992 w 4882981"/>
              <a:gd name="connsiteY5" fmla="*/ 274479 h 457022"/>
              <a:gd name="connsiteX6" fmla="*/ 1167751 w 4882981"/>
              <a:gd name="connsiteY6" fmla="*/ 359932 h 457022"/>
              <a:gd name="connsiteX7" fmla="*/ 1262897 w 4882981"/>
              <a:gd name="connsiteY7" fmla="*/ 384245 h 457022"/>
              <a:gd name="connsiteX8" fmla="*/ 1379297 w 4882981"/>
              <a:gd name="connsiteY8" fmla="*/ 136593 h 457022"/>
              <a:gd name="connsiteX9" fmla="*/ 1548630 w 4882981"/>
              <a:gd name="connsiteY9" fmla="*/ 105805 h 457022"/>
              <a:gd name="connsiteX10" fmla="*/ 1862667 w 4882981"/>
              <a:gd name="connsiteY10" fmla="*/ 204326 h 457022"/>
              <a:gd name="connsiteX11" fmla="*/ 2016606 w 4882981"/>
              <a:gd name="connsiteY11" fmla="*/ 238917 h 457022"/>
              <a:gd name="connsiteX12" fmla="*/ 2189018 w 4882981"/>
              <a:gd name="connsiteY12" fmla="*/ 332975 h 457022"/>
              <a:gd name="connsiteX13" fmla="*/ 2309091 w 4882981"/>
              <a:gd name="connsiteY13" fmla="*/ 456787 h 457022"/>
              <a:gd name="connsiteX14" fmla="*/ 2410691 w 4882981"/>
              <a:gd name="connsiteY14" fmla="*/ 299768 h 457022"/>
              <a:gd name="connsiteX15" fmla="*/ 2489348 w 4882981"/>
              <a:gd name="connsiteY15" fmla="*/ 143784 h 457022"/>
              <a:gd name="connsiteX16" fmla="*/ 2635443 w 4882981"/>
              <a:gd name="connsiteY16" fmla="*/ 192011 h 457022"/>
              <a:gd name="connsiteX17" fmla="*/ 2949479 w 4882981"/>
              <a:gd name="connsiteY17" fmla="*/ 124278 h 457022"/>
              <a:gd name="connsiteX18" fmla="*/ 3103418 w 4882981"/>
              <a:gd name="connsiteY18" fmla="*/ 213562 h 457022"/>
              <a:gd name="connsiteX19" fmla="*/ 3274440 w 4882981"/>
              <a:gd name="connsiteY19" fmla="*/ 137317 h 457022"/>
              <a:gd name="connsiteX20" fmla="*/ 3442085 w 4882981"/>
              <a:gd name="connsiteY20" fmla="*/ 208442 h 457022"/>
              <a:gd name="connsiteX21" fmla="*/ 3585100 w 4882981"/>
              <a:gd name="connsiteY21" fmla="*/ 317863 h 457022"/>
              <a:gd name="connsiteX22" fmla="*/ 3749667 w 4882981"/>
              <a:gd name="connsiteY22" fmla="*/ 334044 h 457022"/>
              <a:gd name="connsiteX23" fmla="*/ 3945021 w 4882981"/>
              <a:gd name="connsiteY23" fmla="*/ 192044 h 457022"/>
              <a:gd name="connsiteX24" fmla="*/ 4085552 w 4882981"/>
              <a:gd name="connsiteY24" fmla="*/ 142750 h 457022"/>
              <a:gd name="connsiteX25" fmla="*/ 4233037 w 4882981"/>
              <a:gd name="connsiteY25" fmla="*/ 205706 h 457022"/>
              <a:gd name="connsiteX26" fmla="*/ 4353109 w 4882981"/>
              <a:gd name="connsiteY26" fmla="*/ 154751 h 457022"/>
              <a:gd name="connsiteX27" fmla="*/ 4516582 w 4882981"/>
              <a:gd name="connsiteY27" fmla="*/ 278217 h 457022"/>
              <a:gd name="connsiteX28" fmla="*/ 4669905 w 4882981"/>
              <a:gd name="connsiteY28" fmla="*/ 357004 h 457022"/>
              <a:gd name="connsiteX29" fmla="*/ 4882981 w 4882981"/>
              <a:gd name="connsiteY29" fmla="*/ 131211 h 457022"/>
              <a:gd name="connsiteX0" fmla="*/ 0 w 4882981"/>
              <a:gd name="connsiteY0" fmla="*/ 271055 h 457022"/>
              <a:gd name="connsiteX1" fmla="*/ 165958 w 4882981"/>
              <a:gd name="connsiteY1" fmla="*/ 140647 h 457022"/>
              <a:gd name="connsiteX2" fmla="*/ 310958 w 4882981"/>
              <a:gd name="connsiteY2" fmla="*/ 1441 h 457022"/>
              <a:gd name="connsiteX3" fmla="*/ 728876 w 4882981"/>
              <a:gd name="connsiteY3" fmla="*/ 232036 h 457022"/>
              <a:gd name="connsiteX4" fmla="*/ 905460 w 4882981"/>
              <a:gd name="connsiteY4" fmla="*/ 95564 h 457022"/>
              <a:gd name="connsiteX5" fmla="*/ 1045992 w 4882981"/>
              <a:gd name="connsiteY5" fmla="*/ 274479 h 457022"/>
              <a:gd name="connsiteX6" fmla="*/ 1167751 w 4882981"/>
              <a:gd name="connsiteY6" fmla="*/ 359932 h 457022"/>
              <a:gd name="connsiteX7" fmla="*/ 1262897 w 4882981"/>
              <a:gd name="connsiteY7" fmla="*/ 384245 h 457022"/>
              <a:gd name="connsiteX8" fmla="*/ 1379297 w 4882981"/>
              <a:gd name="connsiteY8" fmla="*/ 136593 h 457022"/>
              <a:gd name="connsiteX9" fmla="*/ 1548630 w 4882981"/>
              <a:gd name="connsiteY9" fmla="*/ 105805 h 457022"/>
              <a:gd name="connsiteX10" fmla="*/ 1862667 w 4882981"/>
              <a:gd name="connsiteY10" fmla="*/ 204326 h 457022"/>
              <a:gd name="connsiteX11" fmla="*/ 2016606 w 4882981"/>
              <a:gd name="connsiteY11" fmla="*/ 238917 h 457022"/>
              <a:gd name="connsiteX12" fmla="*/ 2189018 w 4882981"/>
              <a:gd name="connsiteY12" fmla="*/ 332975 h 457022"/>
              <a:gd name="connsiteX13" fmla="*/ 2309091 w 4882981"/>
              <a:gd name="connsiteY13" fmla="*/ 456787 h 457022"/>
              <a:gd name="connsiteX14" fmla="*/ 2410691 w 4882981"/>
              <a:gd name="connsiteY14" fmla="*/ 299768 h 457022"/>
              <a:gd name="connsiteX15" fmla="*/ 2489348 w 4882981"/>
              <a:gd name="connsiteY15" fmla="*/ 143784 h 457022"/>
              <a:gd name="connsiteX16" fmla="*/ 2635443 w 4882981"/>
              <a:gd name="connsiteY16" fmla="*/ 192011 h 457022"/>
              <a:gd name="connsiteX17" fmla="*/ 2949479 w 4882981"/>
              <a:gd name="connsiteY17" fmla="*/ 124278 h 457022"/>
              <a:gd name="connsiteX18" fmla="*/ 3103418 w 4882981"/>
              <a:gd name="connsiteY18" fmla="*/ 213562 h 457022"/>
              <a:gd name="connsiteX19" fmla="*/ 3274440 w 4882981"/>
              <a:gd name="connsiteY19" fmla="*/ 137317 h 457022"/>
              <a:gd name="connsiteX20" fmla="*/ 3442085 w 4882981"/>
              <a:gd name="connsiteY20" fmla="*/ 208442 h 457022"/>
              <a:gd name="connsiteX21" fmla="*/ 3585100 w 4882981"/>
              <a:gd name="connsiteY21" fmla="*/ 317863 h 457022"/>
              <a:gd name="connsiteX22" fmla="*/ 3749667 w 4882981"/>
              <a:gd name="connsiteY22" fmla="*/ 334044 h 457022"/>
              <a:gd name="connsiteX23" fmla="*/ 3945021 w 4882981"/>
              <a:gd name="connsiteY23" fmla="*/ 192044 h 457022"/>
              <a:gd name="connsiteX24" fmla="*/ 4085552 w 4882981"/>
              <a:gd name="connsiteY24" fmla="*/ 142750 h 457022"/>
              <a:gd name="connsiteX25" fmla="*/ 4233037 w 4882981"/>
              <a:gd name="connsiteY25" fmla="*/ 205706 h 457022"/>
              <a:gd name="connsiteX26" fmla="*/ 4353109 w 4882981"/>
              <a:gd name="connsiteY26" fmla="*/ 154751 h 457022"/>
              <a:gd name="connsiteX27" fmla="*/ 4516582 w 4882981"/>
              <a:gd name="connsiteY27" fmla="*/ 278217 h 457022"/>
              <a:gd name="connsiteX28" fmla="*/ 4669905 w 4882981"/>
              <a:gd name="connsiteY28" fmla="*/ 357004 h 457022"/>
              <a:gd name="connsiteX29" fmla="*/ 4882981 w 4882981"/>
              <a:gd name="connsiteY29" fmla="*/ 131211 h 457022"/>
              <a:gd name="connsiteX0" fmla="*/ 0 w 4882981"/>
              <a:gd name="connsiteY0" fmla="*/ 271055 h 457022"/>
              <a:gd name="connsiteX1" fmla="*/ 165958 w 4882981"/>
              <a:gd name="connsiteY1" fmla="*/ 140647 h 457022"/>
              <a:gd name="connsiteX2" fmla="*/ 310958 w 4882981"/>
              <a:gd name="connsiteY2" fmla="*/ 1441 h 457022"/>
              <a:gd name="connsiteX3" fmla="*/ 728876 w 4882981"/>
              <a:gd name="connsiteY3" fmla="*/ 232036 h 457022"/>
              <a:gd name="connsiteX4" fmla="*/ 905460 w 4882981"/>
              <a:gd name="connsiteY4" fmla="*/ 127044 h 457022"/>
              <a:gd name="connsiteX5" fmla="*/ 1045992 w 4882981"/>
              <a:gd name="connsiteY5" fmla="*/ 274479 h 457022"/>
              <a:gd name="connsiteX6" fmla="*/ 1167751 w 4882981"/>
              <a:gd name="connsiteY6" fmla="*/ 359932 h 457022"/>
              <a:gd name="connsiteX7" fmla="*/ 1262897 w 4882981"/>
              <a:gd name="connsiteY7" fmla="*/ 384245 h 457022"/>
              <a:gd name="connsiteX8" fmla="*/ 1379297 w 4882981"/>
              <a:gd name="connsiteY8" fmla="*/ 136593 h 457022"/>
              <a:gd name="connsiteX9" fmla="*/ 1548630 w 4882981"/>
              <a:gd name="connsiteY9" fmla="*/ 105805 h 457022"/>
              <a:gd name="connsiteX10" fmla="*/ 1862667 w 4882981"/>
              <a:gd name="connsiteY10" fmla="*/ 204326 h 457022"/>
              <a:gd name="connsiteX11" fmla="*/ 2016606 w 4882981"/>
              <a:gd name="connsiteY11" fmla="*/ 238917 h 457022"/>
              <a:gd name="connsiteX12" fmla="*/ 2189018 w 4882981"/>
              <a:gd name="connsiteY12" fmla="*/ 332975 h 457022"/>
              <a:gd name="connsiteX13" fmla="*/ 2309091 w 4882981"/>
              <a:gd name="connsiteY13" fmla="*/ 456787 h 457022"/>
              <a:gd name="connsiteX14" fmla="*/ 2410691 w 4882981"/>
              <a:gd name="connsiteY14" fmla="*/ 299768 h 457022"/>
              <a:gd name="connsiteX15" fmla="*/ 2489348 w 4882981"/>
              <a:gd name="connsiteY15" fmla="*/ 143784 h 457022"/>
              <a:gd name="connsiteX16" fmla="*/ 2635443 w 4882981"/>
              <a:gd name="connsiteY16" fmla="*/ 192011 h 457022"/>
              <a:gd name="connsiteX17" fmla="*/ 2949479 w 4882981"/>
              <a:gd name="connsiteY17" fmla="*/ 124278 h 457022"/>
              <a:gd name="connsiteX18" fmla="*/ 3103418 w 4882981"/>
              <a:gd name="connsiteY18" fmla="*/ 213562 h 457022"/>
              <a:gd name="connsiteX19" fmla="*/ 3274440 w 4882981"/>
              <a:gd name="connsiteY19" fmla="*/ 137317 h 457022"/>
              <a:gd name="connsiteX20" fmla="*/ 3442085 w 4882981"/>
              <a:gd name="connsiteY20" fmla="*/ 208442 h 457022"/>
              <a:gd name="connsiteX21" fmla="*/ 3585100 w 4882981"/>
              <a:gd name="connsiteY21" fmla="*/ 317863 h 457022"/>
              <a:gd name="connsiteX22" fmla="*/ 3749667 w 4882981"/>
              <a:gd name="connsiteY22" fmla="*/ 334044 h 457022"/>
              <a:gd name="connsiteX23" fmla="*/ 3945021 w 4882981"/>
              <a:gd name="connsiteY23" fmla="*/ 192044 h 457022"/>
              <a:gd name="connsiteX24" fmla="*/ 4085552 w 4882981"/>
              <a:gd name="connsiteY24" fmla="*/ 142750 h 457022"/>
              <a:gd name="connsiteX25" fmla="*/ 4233037 w 4882981"/>
              <a:gd name="connsiteY25" fmla="*/ 205706 h 457022"/>
              <a:gd name="connsiteX26" fmla="*/ 4353109 w 4882981"/>
              <a:gd name="connsiteY26" fmla="*/ 154751 h 457022"/>
              <a:gd name="connsiteX27" fmla="*/ 4516582 w 4882981"/>
              <a:gd name="connsiteY27" fmla="*/ 278217 h 457022"/>
              <a:gd name="connsiteX28" fmla="*/ 4669905 w 4882981"/>
              <a:gd name="connsiteY28" fmla="*/ 357004 h 457022"/>
              <a:gd name="connsiteX29" fmla="*/ 4882981 w 4882981"/>
              <a:gd name="connsiteY29" fmla="*/ 131211 h 457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882981" h="457022">
                <a:moveTo>
                  <a:pt x="0" y="271055"/>
                </a:moveTo>
                <a:cubicBezTo>
                  <a:pt x="49517" y="375220"/>
                  <a:pt x="114132" y="185583"/>
                  <a:pt x="165958" y="140647"/>
                </a:cubicBezTo>
                <a:cubicBezTo>
                  <a:pt x="217784" y="95711"/>
                  <a:pt x="217138" y="-13791"/>
                  <a:pt x="310958" y="1441"/>
                </a:cubicBezTo>
                <a:cubicBezTo>
                  <a:pt x="404778" y="16673"/>
                  <a:pt x="629792" y="211102"/>
                  <a:pt x="728876" y="232036"/>
                </a:cubicBezTo>
                <a:cubicBezTo>
                  <a:pt x="827960" y="252970"/>
                  <a:pt x="852607" y="119970"/>
                  <a:pt x="905460" y="127044"/>
                </a:cubicBezTo>
                <a:cubicBezTo>
                  <a:pt x="958313" y="134118"/>
                  <a:pt x="1002277" y="235664"/>
                  <a:pt x="1045992" y="274479"/>
                </a:cubicBezTo>
                <a:cubicBezTo>
                  <a:pt x="1089707" y="313294"/>
                  <a:pt x="1131600" y="341638"/>
                  <a:pt x="1167751" y="359932"/>
                </a:cubicBezTo>
                <a:cubicBezTo>
                  <a:pt x="1203902" y="378226"/>
                  <a:pt x="1227639" y="421468"/>
                  <a:pt x="1262897" y="384245"/>
                </a:cubicBezTo>
                <a:cubicBezTo>
                  <a:pt x="1298155" y="347022"/>
                  <a:pt x="1331675" y="183000"/>
                  <a:pt x="1379297" y="136593"/>
                </a:cubicBezTo>
                <a:cubicBezTo>
                  <a:pt x="1426919" y="90186"/>
                  <a:pt x="1468068" y="94516"/>
                  <a:pt x="1548630" y="105805"/>
                </a:cubicBezTo>
                <a:cubicBezTo>
                  <a:pt x="1629192" y="117094"/>
                  <a:pt x="1784671" y="182141"/>
                  <a:pt x="1862667" y="204326"/>
                </a:cubicBezTo>
                <a:cubicBezTo>
                  <a:pt x="1940663" y="226511"/>
                  <a:pt x="1962214" y="217476"/>
                  <a:pt x="2016606" y="238917"/>
                </a:cubicBezTo>
                <a:cubicBezTo>
                  <a:pt x="2070998" y="260358"/>
                  <a:pt x="2140271" y="296663"/>
                  <a:pt x="2189018" y="332975"/>
                </a:cubicBezTo>
                <a:cubicBezTo>
                  <a:pt x="2237766" y="369287"/>
                  <a:pt x="2272146" y="462321"/>
                  <a:pt x="2309091" y="456787"/>
                </a:cubicBezTo>
                <a:cubicBezTo>
                  <a:pt x="2346036" y="451253"/>
                  <a:pt x="2380648" y="351935"/>
                  <a:pt x="2410691" y="299768"/>
                </a:cubicBezTo>
                <a:cubicBezTo>
                  <a:pt x="2440734" y="247601"/>
                  <a:pt x="2451889" y="161743"/>
                  <a:pt x="2489348" y="143784"/>
                </a:cubicBezTo>
                <a:cubicBezTo>
                  <a:pt x="2526807" y="125825"/>
                  <a:pt x="2558755" y="195262"/>
                  <a:pt x="2635443" y="192011"/>
                </a:cubicBezTo>
                <a:cubicBezTo>
                  <a:pt x="2712131" y="188760"/>
                  <a:pt x="2871483" y="120686"/>
                  <a:pt x="2949479" y="124278"/>
                </a:cubicBezTo>
                <a:cubicBezTo>
                  <a:pt x="3027475" y="127870"/>
                  <a:pt x="3049258" y="211389"/>
                  <a:pt x="3103418" y="213562"/>
                </a:cubicBezTo>
                <a:cubicBezTo>
                  <a:pt x="3157578" y="215735"/>
                  <a:pt x="3217996" y="138170"/>
                  <a:pt x="3274440" y="137317"/>
                </a:cubicBezTo>
                <a:cubicBezTo>
                  <a:pt x="3330884" y="136464"/>
                  <a:pt x="3390308" y="178351"/>
                  <a:pt x="3442085" y="208442"/>
                </a:cubicBezTo>
                <a:cubicBezTo>
                  <a:pt x="3493862" y="238533"/>
                  <a:pt x="3533836" y="296929"/>
                  <a:pt x="3585100" y="317863"/>
                </a:cubicBezTo>
                <a:cubicBezTo>
                  <a:pt x="3636364" y="338797"/>
                  <a:pt x="3689680" y="355014"/>
                  <a:pt x="3749667" y="334044"/>
                </a:cubicBezTo>
                <a:cubicBezTo>
                  <a:pt x="3809654" y="313074"/>
                  <a:pt x="3889040" y="223926"/>
                  <a:pt x="3945021" y="192044"/>
                </a:cubicBezTo>
                <a:cubicBezTo>
                  <a:pt x="4001002" y="160162"/>
                  <a:pt x="4037549" y="140473"/>
                  <a:pt x="4085552" y="142750"/>
                </a:cubicBezTo>
                <a:cubicBezTo>
                  <a:pt x="4133555" y="145027"/>
                  <a:pt x="4188444" y="203706"/>
                  <a:pt x="4233037" y="205706"/>
                </a:cubicBezTo>
                <a:cubicBezTo>
                  <a:pt x="4277630" y="207706"/>
                  <a:pt x="4305852" y="142666"/>
                  <a:pt x="4353109" y="154751"/>
                </a:cubicBezTo>
                <a:cubicBezTo>
                  <a:pt x="4400366" y="166836"/>
                  <a:pt x="4463783" y="244508"/>
                  <a:pt x="4516582" y="278217"/>
                </a:cubicBezTo>
                <a:cubicBezTo>
                  <a:pt x="4569381" y="311926"/>
                  <a:pt x="4608839" y="381505"/>
                  <a:pt x="4669905" y="357004"/>
                </a:cubicBezTo>
                <a:cubicBezTo>
                  <a:pt x="4730972" y="332503"/>
                  <a:pt x="4816386" y="112675"/>
                  <a:pt x="4882981" y="131211"/>
                </a:cubicBezTo>
              </a:path>
            </a:pathLst>
          </a:cu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512142"/>
              </a:solidFill>
            </a:endParaRPr>
          </a:p>
        </p:txBody>
      </p:sp>
      <p:sp>
        <p:nvSpPr>
          <p:cNvPr id="100" name="Rectangle: Rounded Corners 9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FC73AF9-9DF3-42A1-9209-662D36B091E5}"/>
              </a:ext>
            </a:extLst>
          </p:cNvPr>
          <p:cNvSpPr/>
          <p:nvPr/>
        </p:nvSpPr>
        <p:spPr>
          <a:xfrm>
            <a:off x="614354" y="3864461"/>
            <a:ext cx="215931" cy="554229"/>
          </a:xfrm>
          <a:prstGeom prst="roundRect">
            <a:avLst>
              <a:gd name="adj" fmla="val 42294"/>
            </a:avLst>
          </a:prstGeom>
          <a:solidFill>
            <a:schemeClr val="bg1"/>
          </a:solidFill>
          <a:ln w="19050">
            <a:solidFill>
              <a:srgbClr val="5121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1" name="Flowchart: Connector 10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B424748-3BF5-47C3-B981-1EE131326FF3}"/>
              </a:ext>
            </a:extLst>
          </p:cNvPr>
          <p:cNvSpPr/>
          <p:nvPr/>
        </p:nvSpPr>
        <p:spPr>
          <a:xfrm>
            <a:off x="634636" y="4180924"/>
            <a:ext cx="171893" cy="165547"/>
          </a:xfrm>
          <a:prstGeom prst="flowChartConnector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512142"/>
              </a:solidFill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557F841E-3B01-47D9-AF34-6AF39A1F7ECC}"/>
              </a:ext>
            </a:extLst>
          </p:cNvPr>
          <p:cNvSpPr txBox="1"/>
          <p:nvPr/>
        </p:nvSpPr>
        <p:spPr>
          <a:xfrm>
            <a:off x="3661076" y="1293637"/>
            <a:ext cx="45776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512142"/>
                </a:solidFill>
                <a:latin typeface="Titillium Web" panose="020B0604020202020204" charset="0"/>
              </a:rPr>
              <a:t>Detection of the same specific fraud attack by ARIC Fraud Hub</a:t>
            </a:r>
          </a:p>
        </p:txBody>
      </p: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19B23BAC-2F90-4407-A94C-CFADE882A034}"/>
              </a:ext>
            </a:extLst>
          </p:cNvPr>
          <p:cNvSpPr/>
          <p:nvPr/>
        </p:nvSpPr>
        <p:spPr>
          <a:xfrm>
            <a:off x="4063670" y="2104823"/>
            <a:ext cx="4770201" cy="615640"/>
          </a:xfrm>
          <a:custGeom>
            <a:avLst/>
            <a:gdLst>
              <a:gd name="connsiteX0" fmla="*/ 0 w 4842934"/>
              <a:gd name="connsiteY0" fmla="*/ 212883 h 686716"/>
              <a:gd name="connsiteX1" fmla="*/ 150861 w 4842934"/>
              <a:gd name="connsiteY1" fmla="*/ 413004 h 686716"/>
              <a:gd name="connsiteX2" fmla="*/ 310958 w 4842934"/>
              <a:gd name="connsiteY2" fmla="*/ 163622 h 686716"/>
              <a:gd name="connsiteX3" fmla="*/ 766618 w 4842934"/>
              <a:gd name="connsiteY3" fmla="*/ 268301 h 686716"/>
              <a:gd name="connsiteX4" fmla="*/ 920558 w 4842934"/>
              <a:gd name="connsiteY4" fmla="*/ 37392 h 686716"/>
              <a:gd name="connsiteX5" fmla="*/ 1083734 w 4842934"/>
              <a:gd name="connsiteY5" fmla="*/ 200568 h 686716"/>
              <a:gd name="connsiteX6" fmla="*/ 1213043 w 4842934"/>
              <a:gd name="connsiteY6" fmla="*/ 600810 h 686716"/>
              <a:gd name="connsiteX7" fmla="*/ 1293091 w 4842934"/>
              <a:gd name="connsiteY7" fmla="*/ 499210 h 686716"/>
              <a:gd name="connsiteX8" fmla="*/ 1379297 w 4842934"/>
              <a:gd name="connsiteY8" fmla="*/ 172859 h 686716"/>
              <a:gd name="connsiteX9" fmla="*/ 1548630 w 4842934"/>
              <a:gd name="connsiteY9" fmla="*/ 142071 h 686716"/>
              <a:gd name="connsiteX10" fmla="*/ 1862667 w 4842934"/>
              <a:gd name="connsiteY10" fmla="*/ 240592 h 686716"/>
              <a:gd name="connsiteX11" fmla="*/ 2016606 w 4842934"/>
              <a:gd name="connsiteY11" fmla="*/ 102047 h 686716"/>
              <a:gd name="connsiteX12" fmla="*/ 2189018 w 4842934"/>
              <a:gd name="connsiteY12" fmla="*/ 259065 h 686716"/>
              <a:gd name="connsiteX13" fmla="*/ 2309091 w 4842934"/>
              <a:gd name="connsiteY13" fmla="*/ 493053 h 686716"/>
              <a:gd name="connsiteX14" fmla="*/ 2410691 w 4842934"/>
              <a:gd name="connsiteY14" fmla="*/ 336034 h 686716"/>
              <a:gd name="connsiteX15" fmla="*/ 2496897 w 4842934"/>
              <a:gd name="connsiteY15" fmla="*/ 132834 h 686716"/>
              <a:gd name="connsiteX16" fmla="*/ 2635443 w 4842934"/>
              <a:gd name="connsiteY16" fmla="*/ 228277 h 686716"/>
              <a:gd name="connsiteX17" fmla="*/ 2949479 w 4842934"/>
              <a:gd name="connsiteY17" fmla="*/ 160544 h 686716"/>
              <a:gd name="connsiteX18" fmla="*/ 3103418 w 4842934"/>
              <a:gd name="connsiteY18" fmla="*/ 249828 h 686716"/>
              <a:gd name="connsiteX19" fmla="*/ 3281988 w 4842934"/>
              <a:gd name="connsiteY19" fmla="*/ 447 h 686716"/>
              <a:gd name="connsiteX20" fmla="*/ 3442085 w 4842934"/>
              <a:gd name="connsiteY20" fmla="*/ 197489 h 686716"/>
              <a:gd name="connsiteX21" fmla="*/ 3577552 w 4842934"/>
              <a:gd name="connsiteY21" fmla="*/ 511525 h 686716"/>
              <a:gd name="connsiteX22" fmla="*/ 3734570 w 4842934"/>
              <a:gd name="connsiteY22" fmla="*/ 71259 h 686716"/>
              <a:gd name="connsiteX23" fmla="*/ 3922376 w 4842934"/>
              <a:gd name="connsiteY23" fmla="*/ 86653 h 686716"/>
              <a:gd name="connsiteX24" fmla="*/ 4085552 w 4842934"/>
              <a:gd name="connsiteY24" fmla="*/ 179016 h 686716"/>
              <a:gd name="connsiteX25" fmla="*/ 4217940 w 4842934"/>
              <a:gd name="connsiteY25" fmla="*/ 179016 h 686716"/>
              <a:gd name="connsiteX26" fmla="*/ 4338012 w 4842934"/>
              <a:gd name="connsiteY26" fmla="*/ 65101 h 686716"/>
              <a:gd name="connsiteX27" fmla="*/ 4516582 w 4842934"/>
              <a:gd name="connsiteY27" fmla="*/ 314483 h 686716"/>
              <a:gd name="connsiteX28" fmla="*/ 4667443 w 4842934"/>
              <a:gd name="connsiteY28" fmla="*/ 613125 h 686716"/>
              <a:gd name="connsiteX29" fmla="*/ 4698230 w 4842934"/>
              <a:gd name="connsiteY29" fmla="*/ 650071 h 686716"/>
              <a:gd name="connsiteX30" fmla="*/ 4842934 w 4842934"/>
              <a:gd name="connsiteY30" fmla="*/ 157465 h 686716"/>
              <a:gd name="connsiteX0" fmla="*/ 0 w 4842934"/>
              <a:gd name="connsiteY0" fmla="*/ 212883 h 616288"/>
              <a:gd name="connsiteX1" fmla="*/ 150861 w 4842934"/>
              <a:gd name="connsiteY1" fmla="*/ 413004 h 616288"/>
              <a:gd name="connsiteX2" fmla="*/ 310958 w 4842934"/>
              <a:gd name="connsiteY2" fmla="*/ 163622 h 616288"/>
              <a:gd name="connsiteX3" fmla="*/ 766618 w 4842934"/>
              <a:gd name="connsiteY3" fmla="*/ 268301 h 616288"/>
              <a:gd name="connsiteX4" fmla="*/ 920558 w 4842934"/>
              <a:gd name="connsiteY4" fmla="*/ 37392 h 616288"/>
              <a:gd name="connsiteX5" fmla="*/ 1083734 w 4842934"/>
              <a:gd name="connsiteY5" fmla="*/ 200568 h 616288"/>
              <a:gd name="connsiteX6" fmla="*/ 1213043 w 4842934"/>
              <a:gd name="connsiteY6" fmla="*/ 600810 h 616288"/>
              <a:gd name="connsiteX7" fmla="*/ 1293091 w 4842934"/>
              <a:gd name="connsiteY7" fmla="*/ 499210 h 616288"/>
              <a:gd name="connsiteX8" fmla="*/ 1379297 w 4842934"/>
              <a:gd name="connsiteY8" fmla="*/ 172859 h 616288"/>
              <a:gd name="connsiteX9" fmla="*/ 1548630 w 4842934"/>
              <a:gd name="connsiteY9" fmla="*/ 142071 h 616288"/>
              <a:gd name="connsiteX10" fmla="*/ 1862667 w 4842934"/>
              <a:gd name="connsiteY10" fmla="*/ 240592 h 616288"/>
              <a:gd name="connsiteX11" fmla="*/ 2016606 w 4842934"/>
              <a:gd name="connsiteY11" fmla="*/ 102047 h 616288"/>
              <a:gd name="connsiteX12" fmla="*/ 2189018 w 4842934"/>
              <a:gd name="connsiteY12" fmla="*/ 259065 h 616288"/>
              <a:gd name="connsiteX13" fmla="*/ 2309091 w 4842934"/>
              <a:gd name="connsiteY13" fmla="*/ 493053 h 616288"/>
              <a:gd name="connsiteX14" fmla="*/ 2410691 w 4842934"/>
              <a:gd name="connsiteY14" fmla="*/ 336034 h 616288"/>
              <a:gd name="connsiteX15" fmla="*/ 2496897 w 4842934"/>
              <a:gd name="connsiteY15" fmla="*/ 132834 h 616288"/>
              <a:gd name="connsiteX16" fmla="*/ 2635443 w 4842934"/>
              <a:gd name="connsiteY16" fmla="*/ 228277 h 616288"/>
              <a:gd name="connsiteX17" fmla="*/ 2949479 w 4842934"/>
              <a:gd name="connsiteY17" fmla="*/ 160544 h 616288"/>
              <a:gd name="connsiteX18" fmla="*/ 3103418 w 4842934"/>
              <a:gd name="connsiteY18" fmla="*/ 249828 h 616288"/>
              <a:gd name="connsiteX19" fmla="*/ 3281988 w 4842934"/>
              <a:gd name="connsiteY19" fmla="*/ 447 h 616288"/>
              <a:gd name="connsiteX20" fmla="*/ 3442085 w 4842934"/>
              <a:gd name="connsiteY20" fmla="*/ 197489 h 616288"/>
              <a:gd name="connsiteX21" fmla="*/ 3577552 w 4842934"/>
              <a:gd name="connsiteY21" fmla="*/ 511525 h 616288"/>
              <a:gd name="connsiteX22" fmla="*/ 3734570 w 4842934"/>
              <a:gd name="connsiteY22" fmla="*/ 71259 h 616288"/>
              <a:gd name="connsiteX23" fmla="*/ 3922376 w 4842934"/>
              <a:gd name="connsiteY23" fmla="*/ 86653 h 616288"/>
              <a:gd name="connsiteX24" fmla="*/ 4085552 w 4842934"/>
              <a:gd name="connsiteY24" fmla="*/ 179016 h 616288"/>
              <a:gd name="connsiteX25" fmla="*/ 4217940 w 4842934"/>
              <a:gd name="connsiteY25" fmla="*/ 179016 h 616288"/>
              <a:gd name="connsiteX26" fmla="*/ 4338012 w 4842934"/>
              <a:gd name="connsiteY26" fmla="*/ 65101 h 616288"/>
              <a:gd name="connsiteX27" fmla="*/ 4516582 w 4842934"/>
              <a:gd name="connsiteY27" fmla="*/ 314483 h 616288"/>
              <a:gd name="connsiteX28" fmla="*/ 4667443 w 4842934"/>
              <a:gd name="connsiteY28" fmla="*/ 613125 h 616288"/>
              <a:gd name="connsiteX29" fmla="*/ 4842934 w 4842934"/>
              <a:gd name="connsiteY29" fmla="*/ 157465 h 616288"/>
              <a:gd name="connsiteX0" fmla="*/ 0 w 4842934"/>
              <a:gd name="connsiteY0" fmla="*/ 212883 h 616288"/>
              <a:gd name="connsiteX1" fmla="*/ 150861 w 4842934"/>
              <a:gd name="connsiteY1" fmla="*/ 413004 h 616288"/>
              <a:gd name="connsiteX2" fmla="*/ 310958 w 4842934"/>
              <a:gd name="connsiteY2" fmla="*/ 163622 h 616288"/>
              <a:gd name="connsiteX3" fmla="*/ 766618 w 4842934"/>
              <a:gd name="connsiteY3" fmla="*/ 268301 h 616288"/>
              <a:gd name="connsiteX4" fmla="*/ 920558 w 4842934"/>
              <a:gd name="connsiteY4" fmla="*/ 37392 h 616288"/>
              <a:gd name="connsiteX5" fmla="*/ 1083734 w 4842934"/>
              <a:gd name="connsiteY5" fmla="*/ 200568 h 616288"/>
              <a:gd name="connsiteX6" fmla="*/ 1213043 w 4842934"/>
              <a:gd name="connsiteY6" fmla="*/ 600810 h 616288"/>
              <a:gd name="connsiteX7" fmla="*/ 1293091 w 4842934"/>
              <a:gd name="connsiteY7" fmla="*/ 499210 h 616288"/>
              <a:gd name="connsiteX8" fmla="*/ 1379297 w 4842934"/>
              <a:gd name="connsiteY8" fmla="*/ 172859 h 616288"/>
              <a:gd name="connsiteX9" fmla="*/ 1548630 w 4842934"/>
              <a:gd name="connsiteY9" fmla="*/ 142071 h 616288"/>
              <a:gd name="connsiteX10" fmla="*/ 1862667 w 4842934"/>
              <a:gd name="connsiteY10" fmla="*/ 240592 h 616288"/>
              <a:gd name="connsiteX11" fmla="*/ 2016606 w 4842934"/>
              <a:gd name="connsiteY11" fmla="*/ 102047 h 616288"/>
              <a:gd name="connsiteX12" fmla="*/ 2189018 w 4842934"/>
              <a:gd name="connsiteY12" fmla="*/ 259065 h 616288"/>
              <a:gd name="connsiteX13" fmla="*/ 2309091 w 4842934"/>
              <a:gd name="connsiteY13" fmla="*/ 493053 h 616288"/>
              <a:gd name="connsiteX14" fmla="*/ 2410691 w 4842934"/>
              <a:gd name="connsiteY14" fmla="*/ 336034 h 616288"/>
              <a:gd name="connsiteX15" fmla="*/ 2496897 w 4842934"/>
              <a:gd name="connsiteY15" fmla="*/ 132834 h 616288"/>
              <a:gd name="connsiteX16" fmla="*/ 2635443 w 4842934"/>
              <a:gd name="connsiteY16" fmla="*/ 228277 h 616288"/>
              <a:gd name="connsiteX17" fmla="*/ 2949479 w 4842934"/>
              <a:gd name="connsiteY17" fmla="*/ 160544 h 616288"/>
              <a:gd name="connsiteX18" fmla="*/ 3103418 w 4842934"/>
              <a:gd name="connsiteY18" fmla="*/ 249828 h 616288"/>
              <a:gd name="connsiteX19" fmla="*/ 3281988 w 4842934"/>
              <a:gd name="connsiteY19" fmla="*/ 447 h 616288"/>
              <a:gd name="connsiteX20" fmla="*/ 3442085 w 4842934"/>
              <a:gd name="connsiteY20" fmla="*/ 197489 h 616288"/>
              <a:gd name="connsiteX21" fmla="*/ 3577552 w 4842934"/>
              <a:gd name="connsiteY21" fmla="*/ 511525 h 616288"/>
              <a:gd name="connsiteX22" fmla="*/ 3734570 w 4842934"/>
              <a:gd name="connsiteY22" fmla="*/ 71259 h 616288"/>
              <a:gd name="connsiteX23" fmla="*/ 3922376 w 4842934"/>
              <a:gd name="connsiteY23" fmla="*/ 86653 h 616288"/>
              <a:gd name="connsiteX24" fmla="*/ 4085552 w 4842934"/>
              <a:gd name="connsiteY24" fmla="*/ 179016 h 616288"/>
              <a:gd name="connsiteX25" fmla="*/ 4217940 w 4842934"/>
              <a:gd name="connsiteY25" fmla="*/ 179016 h 616288"/>
              <a:gd name="connsiteX26" fmla="*/ 4338012 w 4842934"/>
              <a:gd name="connsiteY26" fmla="*/ 65101 h 616288"/>
              <a:gd name="connsiteX27" fmla="*/ 4516582 w 4842934"/>
              <a:gd name="connsiteY27" fmla="*/ 314483 h 616288"/>
              <a:gd name="connsiteX28" fmla="*/ 4667443 w 4842934"/>
              <a:gd name="connsiteY28" fmla="*/ 613125 h 616288"/>
              <a:gd name="connsiteX29" fmla="*/ 4842934 w 4842934"/>
              <a:gd name="connsiteY29" fmla="*/ 157465 h 616288"/>
              <a:gd name="connsiteX0" fmla="*/ 0 w 4842934"/>
              <a:gd name="connsiteY0" fmla="*/ 212883 h 616288"/>
              <a:gd name="connsiteX1" fmla="*/ 150861 w 4842934"/>
              <a:gd name="connsiteY1" fmla="*/ 413004 h 616288"/>
              <a:gd name="connsiteX2" fmla="*/ 310958 w 4842934"/>
              <a:gd name="connsiteY2" fmla="*/ 163622 h 616288"/>
              <a:gd name="connsiteX3" fmla="*/ 766618 w 4842934"/>
              <a:gd name="connsiteY3" fmla="*/ 268301 h 616288"/>
              <a:gd name="connsiteX4" fmla="*/ 920558 w 4842934"/>
              <a:gd name="connsiteY4" fmla="*/ 37392 h 616288"/>
              <a:gd name="connsiteX5" fmla="*/ 1083734 w 4842934"/>
              <a:gd name="connsiteY5" fmla="*/ 200568 h 616288"/>
              <a:gd name="connsiteX6" fmla="*/ 1213043 w 4842934"/>
              <a:gd name="connsiteY6" fmla="*/ 600810 h 616288"/>
              <a:gd name="connsiteX7" fmla="*/ 1293091 w 4842934"/>
              <a:gd name="connsiteY7" fmla="*/ 499210 h 616288"/>
              <a:gd name="connsiteX8" fmla="*/ 1379297 w 4842934"/>
              <a:gd name="connsiteY8" fmla="*/ 172859 h 616288"/>
              <a:gd name="connsiteX9" fmla="*/ 1548630 w 4842934"/>
              <a:gd name="connsiteY9" fmla="*/ 142071 h 616288"/>
              <a:gd name="connsiteX10" fmla="*/ 1862667 w 4842934"/>
              <a:gd name="connsiteY10" fmla="*/ 240592 h 616288"/>
              <a:gd name="connsiteX11" fmla="*/ 2016606 w 4842934"/>
              <a:gd name="connsiteY11" fmla="*/ 102047 h 616288"/>
              <a:gd name="connsiteX12" fmla="*/ 2189018 w 4842934"/>
              <a:gd name="connsiteY12" fmla="*/ 259065 h 616288"/>
              <a:gd name="connsiteX13" fmla="*/ 2309091 w 4842934"/>
              <a:gd name="connsiteY13" fmla="*/ 493053 h 616288"/>
              <a:gd name="connsiteX14" fmla="*/ 2410691 w 4842934"/>
              <a:gd name="connsiteY14" fmla="*/ 336034 h 616288"/>
              <a:gd name="connsiteX15" fmla="*/ 2496897 w 4842934"/>
              <a:gd name="connsiteY15" fmla="*/ 132834 h 616288"/>
              <a:gd name="connsiteX16" fmla="*/ 2635443 w 4842934"/>
              <a:gd name="connsiteY16" fmla="*/ 228277 h 616288"/>
              <a:gd name="connsiteX17" fmla="*/ 2949479 w 4842934"/>
              <a:gd name="connsiteY17" fmla="*/ 160544 h 616288"/>
              <a:gd name="connsiteX18" fmla="*/ 3103418 w 4842934"/>
              <a:gd name="connsiteY18" fmla="*/ 249828 h 616288"/>
              <a:gd name="connsiteX19" fmla="*/ 3281988 w 4842934"/>
              <a:gd name="connsiteY19" fmla="*/ 447 h 616288"/>
              <a:gd name="connsiteX20" fmla="*/ 3442085 w 4842934"/>
              <a:gd name="connsiteY20" fmla="*/ 197489 h 616288"/>
              <a:gd name="connsiteX21" fmla="*/ 3577552 w 4842934"/>
              <a:gd name="connsiteY21" fmla="*/ 511525 h 616288"/>
              <a:gd name="connsiteX22" fmla="*/ 3734570 w 4842934"/>
              <a:gd name="connsiteY22" fmla="*/ 71259 h 616288"/>
              <a:gd name="connsiteX23" fmla="*/ 3922376 w 4842934"/>
              <a:gd name="connsiteY23" fmla="*/ 86653 h 616288"/>
              <a:gd name="connsiteX24" fmla="*/ 4085552 w 4842934"/>
              <a:gd name="connsiteY24" fmla="*/ 179016 h 616288"/>
              <a:gd name="connsiteX25" fmla="*/ 4217940 w 4842934"/>
              <a:gd name="connsiteY25" fmla="*/ 179016 h 616288"/>
              <a:gd name="connsiteX26" fmla="*/ 4338012 w 4842934"/>
              <a:gd name="connsiteY26" fmla="*/ 65101 h 616288"/>
              <a:gd name="connsiteX27" fmla="*/ 4516582 w 4842934"/>
              <a:gd name="connsiteY27" fmla="*/ 314483 h 616288"/>
              <a:gd name="connsiteX28" fmla="*/ 4667443 w 4842934"/>
              <a:gd name="connsiteY28" fmla="*/ 613125 h 616288"/>
              <a:gd name="connsiteX29" fmla="*/ 4842934 w 4842934"/>
              <a:gd name="connsiteY29" fmla="*/ 157465 h 616288"/>
              <a:gd name="connsiteX0" fmla="*/ 0 w 4842934"/>
              <a:gd name="connsiteY0" fmla="*/ 212883 h 616288"/>
              <a:gd name="connsiteX1" fmla="*/ 150861 w 4842934"/>
              <a:gd name="connsiteY1" fmla="*/ 413004 h 616288"/>
              <a:gd name="connsiteX2" fmla="*/ 310958 w 4842934"/>
              <a:gd name="connsiteY2" fmla="*/ 163622 h 616288"/>
              <a:gd name="connsiteX3" fmla="*/ 766618 w 4842934"/>
              <a:gd name="connsiteY3" fmla="*/ 268301 h 616288"/>
              <a:gd name="connsiteX4" fmla="*/ 920558 w 4842934"/>
              <a:gd name="connsiteY4" fmla="*/ 37392 h 616288"/>
              <a:gd name="connsiteX5" fmla="*/ 1083734 w 4842934"/>
              <a:gd name="connsiteY5" fmla="*/ 200568 h 616288"/>
              <a:gd name="connsiteX6" fmla="*/ 1213043 w 4842934"/>
              <a:gd name="connsiteY6" fmla="*/ 600810 h 616288"/>
              <a:gd name="connsiteX7" fmla="*/ 1293091 w 4842934"/>
              <a:gd name="connsiteY7" fmla="*/ 499210 h 616288"/>
              <a:gd name="connsiteX8" fmla="*/ 1379297 w 4842934"/>
              <a:gd name="connsiteY8" fmla="*/ 172859 h 616288"/>
              <a:gd name="connsiteX9" fmla="*/ 1548630 w 4842934"/>
              <a:gd name="connsiteY9" fmla="*/ 142071 h 616288"/>
              <a:gd name="connsiteX10" fmla="*/ 1862667 w 4842934"/>
              <a:gd name="connsiteY10" fmla="*/ 240592 h 616288"/>
              <a:gd name="connsiteX11" fmla="*/ 2016606 w 4842934"/>
              <a:gd name="connsiteY11" fmla="*/ 102047 h 616288"/>
              <a:gd name="connsiteX12" fmla="*/ 2189018 w 4842934"/>
              <a:gd name="connsiteY12" fmla="*/ 259065 h 616288"/>
              <a:gd name="connsiteX13" fmla="*/ 2309091 w 4842934"/>
              <a:gd name="connsiteY13" fmla="*/ 493053 h 616288"/>
              <a:gd name="connsiteX14" fmla="*/ 2410691 w 4842934"/>
              <a:gd name="connsiteY14" fmla="*/ 336034 h 616288"/>
              <a:gd name="connsiteX15" fmla="*/ 2496897 w 4842934"/>
              <a:gd name="connsiteY15" fmla="*/ 132834 h 616288"/>
              <a:gd name="connsiteX16" fmla="*/ 2635443 w 4842934"/>
              <a:gd name="connsiteY16" fmla="*/ 228277 h 616288"/>
              <a:gd name="connsiteX17" fmla="*/ 2949479 w 4842934"/>
              <a:gd name="connsiteY17" fmla="*/ 160544 h 616288"/>
              <a:gd name="connsiteX18" fmla="*/ 3103418 w 4842934"/>
              <a:gd name="connsiteY18" fmla="*/ 249828 h 616288"/>
              <a:gd name="connsiteX19" fmla="*/ 3281988 w 4842934"/>
              <a:gd name="connsiteY19" fmla="*/ 447 h 616288"/>
              <a:gd name="connsiteX20" fmla="*/ 3442085 w 4842934"/>
              <a:gd name="connsiteY20" fmla="*/ 197489 h 616288"/>
              <a:gd name="connsiteX21" fmla="*/ 3577552 w 4842934"/>
              <a:gd name="connsiteY21" fmla="*/ 511525 h 616288"/>
              <a:gd name="connsiteX22" fmla="*/ 3734570 w 4842934"/>
              <a:gd name="connsiteY22" fmla="*/ 71259 h 616288"/>
              <a:gd name="connsiteX23" fmla="*/ 3922376 w 4842934"/>
              <a:gd name="connsiteY23" fmla="*/ 86653 h 616288"/>
              <a:gd name="connsiteX24" fmla="*/ 4085552 w 4842934"/>
              <a:gd name="connsiteY24" fmla="*/ 179016 h 616288"/>
              <a:gd name="connsiteX25" fmla="*/ 4217940 w 4842934"/>
              <a:gd name="connsiteY25" fmla="*/ 179016 h 616288"/>
              <a:gd name="connsiteX26" fmla="*/ 4338012 w 4842934"/>
              <a:gd name="connsiteY26" fmla="*/ 65101 h 616288"/>
              <a:gd name="connsiteX27" fmla="*/ 4516582 w 4842934"/>
              <a:gd name="connsiteY27" fmla="*/ 314483 h 616288"/>
              <a:gd name="connsiteX28" fmla="*/ 4667443 w 4842934"/>
              <a:gd name="connsiteY28" fmla="*/ 613125 h 616288"/>
              <a:gd name="connsiteX29" fmla="*/ 4842934 w 4842934"/>
              <a:gd name="connsiteY29" fmla="*/ 157465 h 616288"/>
              <a:gd name="connsiteX0" fmla="*/ 0 w 4842934"/>
              <a:gd name="connsiteY0" fmla="*/ 212883 h 616288"/>
              <a:gd name="connsiteX1" fmla="*/ 150861 w 4842934"/>
              <a:gd name="connsiteY1" fmla="*/ 413004 h 616288"/>
              <a:gd name="connsiteX2" fmla="*/ 310958 w 4842934"/>
              <a:gd name="connsiteY2" fmla="*/ 163622 h 616288"/>
              <a:gd name="connsiteX3" fmla="*/ 766618 w 4842934"/>
              <a:gd name="connsiteY3" fmla="*/ 268301 h 616288"/>
              <a:gd name="connsiteX4" fmla="*/ 920558 w 4842934"/>
              <a:gd name="connsiteY4" fmla="*/ 37392 h 616288"/>
              <a:gd name="connsiteX5" fmla="*/ 1083734 w 4842934"/>
              <a:gd name="connsiteY5" fmla="*/ 200568 h 616288"/>
              <a:gd name="connsiteX6" fmla="*/ 1213043 w 4842934"/>
              <a:gd name="connsiteY6" fmla="*/ 600810 h 616288"/>
              <a:gd name="connsiteX7" fmla="*/ 1293091 w 4842934"/>
              <a:gd name="connsiteY7" fmla="*/ 499210 h 616288"/>
              <a:gd name="connsiteX8" fmla="*/ 1379297 w 4842934"/>
              <a:gd name="connsiteY8" fmla="*/ 172859 h 616288"/>
              <a:gd name="connsiteX9" fmla="*/ 1548630 w 4842934"/>
              <a:gd name="connsiteY9" fmla="*/ 142071 h 616288"/>
              <a:gd name="connsiteX10" fmla="*/ 1862667 w 4842934"/>
              <a:gd name="connsiteY10" fmla="*/ 240592 h 616288"/>
              <a:gd name="connsiteX11" fmla="*/ 2016606 w 4842934"/>
              <a:gd name="connsiteY11" fmla="*/ 102047 h 616288"/>
              <a:gd name="connsiteX12" fmla="*/ 2189018 w 4842934"/>
              <a:gd name="connsiteY12" fmla="*/ 259065 h 616288"/>
              <a:gd name="connsiteX13" fmla="*/ 2309091 w 4842934"/>
              <a:gd name="connsiteY13" fmla="*/ 493053 h 616288"/>
              <a:gd name="connsiteX14" fmla="*/ 2410691 w 4842934"/>
              <a:gd name="connsiteY14" fmla="*/ 336034 h 616288"/>
              <a:gd name="connsiteX15" fmla="*/ 2496897 w 4842934"/>
              <a:gd name="connsiteY15" fmla="*/ 132834 h 616288"/>
              <a:gd name="connsiteX16" fmla="*/ 2635443 w 4842934"/>
              <a:gd name="connsiteY16" fmla="*/ 228277 h 616288"/>
              <a:gd name="connsiteX17" fmla="*/ 2949479 w 4842934"/>
              <a:gd name="connsiteY17" fmla="*/ 160544 h 616288"/>
              <a:gd name="connsiteX18" fmla="*/ 3103418 w 4842934"/>
              <a:gd name="connsiteY18" fmla="*/ 249828 h 616288"/>
              <a:gd name="connsiteX19" fmla="*/ 3281988 w 4842934"/>
              <a:gd name="connsiteY19" fmla="*/ 447 h 616288"/>
              <a:gd name="connsiteX20" fmla="*/ 3442085 w 4842934"/>
              <a:gd name="connsiteY20" fmla="*/ 197489 h 616288"/>
              <a:gd name="connsiteX21" fmla="*/ 3577552 w 4842934"/>
              <a:gd name="connsiteY21" fmla="*/ 511525 h 616288"/>
              <a:gd name="connsiteX22" fmla="*/ 3734570 w 4842934"/>
              <a:gd name="connsiteY22" fmla="*/ 71259 h 616288"/>
              <a:gd name="connsiteX23" fmla="*/ 3922376 w 4842934"/>
              <a:gd name="connsiteY23" fmla="*/ 86653 h 616288"/>
              <a:gd name="connsiteX24" fmla="*/ 4085552 w 4842934"/>
              <a:gd name="connsiteY24" fmla="*/ 179016 h 616288"/>
              <a:gd name="connsiteX25" fmla="*/ 4217940 w 4842934"/>
              <a:gd name="connsiteY25" fmla="*/ 179016 h 616288"/>
              <a:gd name="connsiteX26" fmla="*/ 4338012 w 4842934"/>
              <a:gd name="connsiteY26" fmla="*/ 65101 h 616288"/>
              <a:gd name="connsiteX27" fmla="*/ 4516582 w 4842934"/>
              <a:gd name="connsiteY27" fmla="*/ 314483 h 616288"/>
              <a:gd name="connsiteX28" fmla="*/ 4677454 w 4842934"/>
              <a:gd name="connsiteY28" fmla="*/ 566404 h 616288"/>
              <a:gd name="connsiteX29" fmla="*/ 4842934 w 4842934"/>
              <a:gd name="connsiteY29" fmla="*/ 157465 h 616288"/>
              <a:gd name="connsiteX0" fmla="*/ 0 w 4842934"/>
              <a:gd name="connsiteY0" fmla="*/ 212883 h 616288"/>
              <a:gd name="connsiteX1" fmla="*/ 150861 w 4842934"/>
              <a:gd name="connsiteY1" fmla="*/ 413004 h 616288"/>
              <a:gd name="connsiteX2" fmla="*/ 310958 w 4842934"/>
              <a:gd name="connsiteY2" fmla="*/ 163622 h 616288"/>
              <a:gd name="connsiteX3" fmla="*/ 766618 w 4842934"/>
              <a:gd name="connsiteY3" fmla="*/ 268301 h 616288"/>
              <a:gd name="connsiteX4" fmla="*/ 920558 w 4842934"/>
              <a:gd name="connsiteY4" fmla="*/ 37392 h 616288"/>
              <a:gd name="connsiteX5" fmla="*/ 1083734 w 4842934"/>
              <a:gd name="connsiteY5" fmla="*/ 200568 h 616288"/>
              <a:gd name="connsiteX6" fmla="*/ 1213043 w 4842934"/>
              <a:gd name="connsiteY6" fmla="*/ 600810 h 616288"/>
              <a:gd name="connsiteX7" fmla="*/ 1293091 w 4842934"/>
              <a:gd name="connsiteY7" fmla="*/ 499210 h 616288"/>
              <a:gd name="connsiteX8" fmla="*/ 1379297 w 4842934"/>
              <a:gd name="connsiteY8" fmla="*/ 172859 h 616288"/>
              <a:gd name="connsiteX9" fmla="*/ 1548630 w 4842934"/>
              <a:gd name="connsiteY9" fmla="*/ 142071 h 616288"/>
              <a:gd name="connsiteX10" fmla="*/ 1862667 w 4842934"/>
              <a:gd name="connsiteY10" fmla="*/ 240592 h 616288"/>
              <a:gd name="connsiteX11" fmla="*/ 2016606 w 4842934"/>
              <a:gd name="connsiteY11" fmla="*/ 102047 h 616288"/>
              <a:gd name="connsiteX12" fmla="*/ 2189018 w 4842934"/>
              <a:gd name="connsiteY12" fmla="*/ 259065 h 616288"/>
              <a:gd name="connsiteX13" fmla="*/ 2309091 w 4842934"/>
              <a:gd name="connsiteY13" fmla="*/ 493053 h 616288"/>
              <a:gd name="connsiteX14" fmla="*/ 2410691 w 4842934"/>
              <a:gd name="connsiteY14" fmla="*/ 336034 h 616288"/>
              <a:gd name="connsiteX15" fmla="*/ 2496897 w 4842934"/>
              <a:gd name="connsiteY15" fmla="*/ 132834 h 616288"/>
              <a:gd name="connsiteX16" fmla="*/ 2635443 w 4842934"/>
              <a:gd name="connsiteY16" fmla="*/ 228277 h 616288"/>
              <a:gd name="connsiteX17" fmla="*/ 2949479 w 4842934"/>
              <a:gd name="connsiteY17" fmla="*/ 160544 h 616288"/>
              <a:gd name="connsiteX18" fmla="*/ 3103418 w 4842934"/>
              <a:gd name="connsiteY18" fmla="*/ 249828 h 616288"/>
              <a:gd name="connsiteX19" fmla="*/ 3281988 w 4842934"/>
              <a:gd name="connsiteY19" fmla="*/ 447 h 616288"/>
              <a:gd name="connsiteX20" fmla="*/ 3442085 w 4842934"/>
              <a:gd name="connsiteY20" fmla="*/ 197489 h 616288"/>
              <a:gd name="connsiteX21" fmla="*/ 3577552 w 4842934"/>
              <a:gd name="connsiteY21" fmla="*/ 511525 h 616288"/>
              <a:gd name="connsiteX22" fmla="*/ 3734570 w 4842934"/>
              <a:gd name="connsiteY22" fmla="*/ 71259 h 616288"/>
              <a:gd name="connsiteX23" fmla="*/ 3922376 w 4842934"/>
              <a:gd name="connsiteY23" fmla="*/ 86653 h 616288"/>
              <a:gd name="connsiteX24" fmla="*/ 4085552 w 4842934"/>
              <a:gd name="connsiteY24" fmla="*/ 179016 h 616288"/>
              <a:gd name="connsiteX25" fmla="*/ 4217940 w 4842934"/>
              <a:gd name="connsiteY25" fmla="*/ 179016 h 616288"/>
              <a:gd name="connsiteX26" fmla="*/ 4338012 w 4842934"/>
              <a:gd name="connsiteY26" fmla="*/ 65101 h 616288"/>
              <a:gd name="connsiteX27" fmla="*/ 4516582 w 4842934"/>
              <a:gd name="connsiteY27" fmla="*/ 314483 h 616288"/>
              <a:gd name="connsiteX28" fmla="*/ 4677454 w 4842934"/>
              <a:gd name="connsiteY28" fmla="*/ 566404 h 616288"/>
              <a:gd name="connsiteX29" fmla="*/ 4842934 w 4842934"/>
              <a:gd name="connsiteY29" fmla="*/ 157465 h 616288"/>
              <a:gd name="connsiteX0" fmla="*/ 0 w 4882981"/>
              <a:gd name="connsiteY0" fmla="*/ 212883 h 616288"/>
              <a:gd name="connsiteX1" fmla="*/ 150861 w 4882981"/>
              <a:gd name="connsiteY1" fmla="*/ 413004 h 616288"/>
              <a:gd name="connsiteX2" fmla="*/ 310958 w 4882981"/>
              <a:gd name="connsiteY2" fmla="*/ 163622 h 616288"/>
              <a:gd name="connsiteX3" fmla="*/ 766618 w 4882981"/>
              <a:gd name="connsiteY3" fmla="*/ 268301 h 616288"/>
              <a:gd name="connsiteX4" fmla="*/ 920558 w 4882981"/>
              <a:gd name="connsiteY4" fmla="*/ 37392 h 616288"/>
              <a:gd name="connsiteX5" fmla="*/ 1083734 w 4882981"/>
              <a:gd name="connsiteY5" fmla="*/ 200568 h 616288"/>
              <a:gd name="connsiteX6" fmla="*/ 1213043 w 4882981"/>
              <a:gd name="connsiteY6" fmla="*/ 600810 h 616288"/>
              <a:gd name="connsiteX7" fmla="*/ 1293091 w 4882981"/>
              <a:gd name="connsiteY7" fmla="*/ 499210 h 616288"/>
              <a:gd name="connsiteX8" fmla="*/ 1379297 w 4882981"/>
              <a:gd name="connsiteY8" fmla="*/ 172859 h 616288"/>
              <a:gd name="connsiteX9" fmla="*/ 1548630 w 4882981"/>
              <a:gd name="connsiteY9" fmla="*/ 142071 h 616288"/>
              <a:gd name="connsiteX10" fmla="*/ 1862667 w 4882981"/>
              <a:gd name="connsiteY10" fmla="*/ 240592 h 616288"/>
              <a:gd name="connsiteX11" fmla="*/ 2016606 w 4882981"/>
              <a:gd name="connsiteY11" fmla="*/ 102047 h 616288"/>
              <a:gd name="connsiteX12" fmla="*/ 2189018 w 4882981"/>
              <a:gd name="connsiteY12" fmla="*/ 259065 h 616288"/>
              <a:gd name="connsiteX13" fmla="*/ 2309091 w 4882981"/>
              <a:gd name="connsiteY13" fmla="*/ 493053 h 616288"/>
              <a:gd name="connsiteX14" fmla="*/ 2410691 w 4882981"/>
              <a:gd name="connsiteY14" fmla="*/ 336034 h 616288"/>
              <a:gd name="connsiteX15" fmla="*/ 2496897 w 4882981"/>
              <a:gd name="connsiteY15" fmla="*/ 132834 h 616288"/>
              <a:gd name="connsiteX16" fmla="*/ 2635443 w 4882981"/>
              <a:gd name="connsiteY16" fmla="*/ 228277 h 616288"/>
              <a:gd name="connsiteX17" fmla="*/ 2949479 w 4882981"/>
              <a:gd name="connsiteY17" fmla="*/ 160544 h 616288"/>
              <a:gd name="connsiteX18" fmla="*/ 3103418 w 4882981"/>
              <a:gd name="connsiteY18" fmla="*/ 249828 h 616288"/>
              <a:gd name="connsiteX19" fmla="*/ 3281988 w 4882981"/>
              <a:gd name="connsiteY19" fmla="*/ 447 h 616288"/>
              <a:gd name="connsiteX20" fmla="*/ 3442085 w 4882981"/>
              <a:gd name="connsiteY20" fmla="*/ 197489 h 616288"/>
              <a:gd name="connsiteX21" fmla="*/ 3577552 w 4882981"/>
              <a:gd name="connsiteY21" fmla="*/ 511525 h 616288"/>
              <a:gd name="connsiteX22" fmla="*/ 3734570 w 4882981"/>
              <a:gd name="connsiteY22" fmla="*/ 71259 h 616288"/>
              <a:gd name="connsiteX23" fmla="*/ 3922376 w 4882981"/>
              <a:gd name="connsiteY23" fmla="*/ 86653 h 616288"/>
              <a:gd name="connsiteX24" fmla="*/ 4085552 w 4882981"/>
              <a:gd name="connsiteY24" fmla="*/ 179016 h 616288"/>
              <a:gd name="connsiteX25" fmla="*/ 4217940 w 4882981"/>
              <a:gd name="connsiteY25" fmla="*/ 179016 h 616288"/>
              <a:gd name="connsiteX26" fmla="*/ 4338012 w 4882981"/>
              <a:gd name="connsiteY26" fmla="*/ 65101 h 616288"/>
              <a:gd name="connsiteX27" fmla="*/ 4516582 w 4882981"/>
              <a:gd name="connsiteY27" fmla="*/ 314483 h 616288"/>
              <a:gd name="connsiteX28" fmla="*/ 4677454 w 4882981"/>
              <a:gd name="connsiteY28" fmla="*/ 566404 h 616288"/>
              <a:gd name="connsiteX29" fmla="*/ 4882981 w 4882981"/>
              <a:gd name="connsiteY29" fmla="*/ 167477 h 616288"/>
              <a:gd name="connsiteX0" fmla="*/ 0 w 4882981"/>
              <a:gd name="connsiteY0" fmla="*/ 212883 h 616288"/>
              <a:gd name="connsiteX1" fmla="*/ 150861 w 4882981"/>
              <a:gd name="connsiteY1" fmla="*/ 413004 h 616288"/>
              <a:gd name="connsiteX2" fmla="*/ 310958 w 4882981"/>
              <a:gd name="connsiteY2" fmla="*/ 163622 h 616288"/>
              <a:gd name="connsiteX3" fmla="*/ 766618 w 4882981"/>
              <a:gd name="connsiteY3" fmla="*/ 268301 h 616288"/>
              <a:gd name="connsiteX4" fmla="*/ 920558 w 4882981"/>
              <a:gd name="connsiteY4" fmla="*/ 37392 h 616288"/>
              <a:gd name="connsiteX5" fmla="*/ 1083734 w 4882981"/>
              <a:gd name="connsiteY5" fmla="*/ 200568 h 616288"/>
              <a:gd name="connsiteX6" fmla="*/ 1213043 w 4882981"/>
              <a:gd name="connsiteY6" fmla="*/ 600810 h 616288"/>
              <a:gd name="connsiteX7" fmla="*/ 1293091 w 4882981"/>
              <a:gd name="connsiteY7" fmla="*/ 499210 h 616288"/>
              <a:gd name="connsiteX8" fmla="*/ 1379297 w 4882981"/>
              <a:gd name="connsiteY8" fmla="*/ 172859 h 616288"/>
              <a:gd name="connsiteX9" fmla="*/ 1548630 w 4882981"/>
              <a:gd name="connsiteY9" fmla="*/ 142071 h 616288"/>
              <a:gd name="connsiteX10" fmla="*/ 1862667 w 4882981"/>
              <a:gd name="connsiteY10" fmla="*/ 240592 h 616288"/>
              <a:gd name="connsiteX11" fmla="*/ 2016606 w 4882981"/>
              <a:gd name="connsiteY11" fmla="*/ 102047 h 616288"/>
              <a:gd name="connsiteX12" fmla="*/ 2189018 w 4882981"/>
              <a:gd name="connsiteY12" fmla="*/ 259065 h 616288"/>
              <a:gd name="connsiteX13" fmla="*/ 2309091 w 4882981"/>
              <a:gd name="connsiteY13" fmla="*/ 493053 h 616288"/>
              <a:gd name="connsiteX14" fmla="*/ 2410691 w 4882981"/>
              <a:gd name="connsiteY14" fmla="*/ 336034 h 616288"/>
              <a:gd name="connsiteX15" fmla="*/ 2496897 w 4882981"/>
              <a:gd name="connsiteY15" fmla="*/ 132834 h 616288"/>
              <a:gd name="connsiteX16" fmla="*/ 2635443 w 4882981"/>
              <a:gd name="connsiteY16" fmla="*/ 228277 h 616288"/>
              <a:gd name="connsiteX17" fmla="*/ 2949479 w 4882981"/>
              <a:gd name="connsiteY17" fmla="*/ 160544 h 616288"/>
              <a:gd name="connsiteX18" fmla="*/ 3103418 w 4882981"/>
              <a:gd name="connsiteY18" fmla="*/ 249828 h 616288"/>
              <a:gd name="connsiteX19" fmla="*/ 3281988 w 4882981"/>
              <a:gd name="connsiteY19" fmla="*/ 447 h 616288"/>
              <a:gd name="connsiteX20" fmla="*/ 3442085 w 4882981"/>
              <a:gd name="connsiteY20" fmla="*/ 197489 h 616288"/>
              <a:gd name="connsiteX21" fmla="*/ 3577552 w 4882981"/>
              <a:gd name="connsiteY21" fmla="*/ 511525 h 616288"/>
              <a:gd name="connsiteX22" fmla="*/ 3734570 w 4882981"/>
              <a:gd name="connsiteY22" fmla="*/ 71259 h 616288"/>
              <a:gd name="connsiteX23" fmla="*/ 3922376 w 4882981"/>
              <a:gd name="connsiteY23" fmla="*/ 86653 h 616288"/>
              <a:gd name="connsiteX24" fmla="*/ 4085552 w 4882981"/>
              <a:gd name="connsiteY24" fmla="*/ 179016 h 616288"/>
              <a:gd name="connsiteX25" fmla="*/ 4217940 w 4882981"/>
              <a:gd name="connsiteY25" fmla="*/ 179016 h 616288"/>
              <a:gd name="connsiteX26" fmla="*/ 4338012 w 4882981"/>
              <a:gd name="connsiteY26" fmla="*/ 65101 h 616288"/>
              <a:gd name="connsiteX27" fmla="*/ 4516582 w 4882981"/>
              <a:gd name="connsiteY27" fmla="*/ 314483 h 616288"/>
              <a:gd name="connsiteX28" fmla="*/ 4677454 w 4882981"/>
              <a:gd name="connsiteY28" fmla="*/ 566404 h 616288"/>
              <a:gd name="connsiteX29" fmla="*/ 4882981 w 4882981"/>
              <a:gd name="connsiteY29" fmla="*/ 167477 h 616288"/>
              <a:gd name="connsiteX0" fmla="*/ 0 w 4882981"/>
              <a:gd name="connsiteY0" fmla="*/ 212949 h 616354"/>
              <a:gd name="connsiteX1" fmla="*/ 150861 w 4882981"/>
              <a:gd name="connsiteY1" fmla="*/ 413070 h 616354"/>
              <a:gd name="connsiteX2" fmla="*/ 310958 w 4882981"/>
              <a:gd name="connsiteY2" fmla="*/ 163688 h 616354"/>
              <a:gd name="connsiteX3" fmla="*/ 766618 w 4882981"/>
              <a:gd name="connsiteY3" fmla="*/ 268367 h 616354"/>
              <a:gd name="connsiteX4" fmla="*/ 920558 w 4882981"/>
              <a:gd name="connsiteY4" fmla="*/ 37458 h 616354"/>
              <a:gd name="connsiteX5" fmla="*/ 1083734 w 4882981"/>
              <a:gd name="connsiteY5" fmla="*/ 200634 h 616354"/>
              <a:gd name="connsiteX6" fmla="*/ 1213043 w 4882981"/>
              <a:gd name="connsiteY6" fmla="*/ 600876 h 616354"/>
              <a:gd name="connsiteX7" fmla="*/ 1293091 w 4882981"/>
              <a:gd name="connsiteY7" fmla="*/ 499276 h 616354"/>
              <a:gd name="connsiteX8" fmla="*/ 1379297 w 4882981"/>
              <a:gd name="connsiteY8" fmla="*/ 172925 h 616354"/>
              <a:gd name="connsiteX9" fmla="*/ 1548630 w 4882981"/>
              <a:gd name="connsiteY9" fmla="*/ 142137 h 616354"/>
              <a:gd name="connsiteX10" fmla="*/ 1862667 w 4882981"/>
              <a:gd name="connsiteY10" fmla="*/ 240658 h 616354"/>
              <a:gd name="connsiteX11" fmla="*/ 2016606 w 4882981"/>
              <a:gd name="connsiteY11" fmla="*/ 102113 h 616354"/>
              <a:gd name="connsiteX12" fmla="*/ 2189018 w 4882981"/>
              <a:gd name="connsiteY12" fmla="*/ 259131 h 616354"/>
              <a:gd name="connsiteX13" fmla="*/ 2309091 w 4882981"/>
              <a:gd name="connsiteY13" fmla="*/ 493119 h 616354"/>
              <a:gd name="connsiteX14" fmla="*/ 2410691 w 4882981"/>
              <a:gd name="connsiteY14" fmla="*/ 336100 h 616354"/>
              <a:gd name="connsiteX15" fmla="*/ 2496897 w 4882981"/>
              <a:gd name="connsiteY15" fmla="*/ 132900 h 616354"/>
              <a:gd name="connsiteX16" fmla="*/ 2635443 w 4882981"/>
              <a:gd name="connsiteY16" fmla="*/ 228343 h 616354"/>
              <a:gd name="connsiteX17" fmla="*/ 2949479 w 4882981"/>
              <a:gd name="connsiteY17" fmla="*/ 160610 h 616354"/>
              <a:gd name="connsiteX18" fmla="*/ 3103418 w 4882981"/>
              <a:gd name="connsiteY18" fmla="*/ 249894 h 616354"/>
              <a:gd name="connsiteX19" fmla="*/ 3281988 w 4882981"/>
              <a:gd name="connsiteY19" fmla="*/ 513 h 616354"/>
              <a:gd name="connsiteX20" fmla="*/ 3442085 w 4882981"/>
              <a:gd name="connsiteY20" fmla="*/ 197555 h 616354"/>
              <a:gd name="connsiteX21" fmla="*/ 3577552 w 4882981"/>
              <a:gd name="connsiteY21" fmla="*/ 511591 h 616354"/>
              <a:gd name="connsiteX22" fmla="*/ 3734570 w 4882981"/>
              <a:gd name="connsiteY22" fmla="*/ 71325 h 616354"/>
              <a:gd name="connsiteX23" fmla="*/ 3922376 w 4882981"/>
              <a:gd name="connsiteY23" fmla="*/ 86719 h 616354"/>
              <a:gd name="connsiteX24" fmla="*/ 4085552 w 4882981"/>
              <a:gd name="connsiteY24" fmla="*/ 179082 h 616354"/>
              <a:gd name="connsiteX25" fmla="*/ 4217940 w 4882981"/>
              <a:gd name="connsiteY25" fmla="*/ 179082 h 616354"/>
              <a:gd name="connsiteX26" fmla="*/ 4338012 w 4882981"/>
              <a:gd name="connsiteY26" fmla="*/ 65167 h 616354"/>
              <a:gd name="connsiteX27" fmla="*/ 4516582 w 4882981"/>
              <a:gd name="connsiteY27" fmla="*/ 314549 h 616354"/>
              <a:gd name="connsiteX28" fmla="*/ 4677454 w 4882981"/>
              <a:gd name="connsiteY28" fmla="*/ 566470 h 616354"/>
              <a:gd name="connsiteX29" fmla="*/ 4882981 w 4882981"/>
              <a:gd name="connsiteY29" fmla="*/ 167543 h 616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882981" h="616354">
                <a:moveTo>
                  <a:pt x="0" y="212949"/>
                </a:moveTo>
                <a:cubicBezTo>
                  <a:pt x="49517" y="317114"/>
                  <a:pt x="99035" y="421280"/>
                  <a:pt x="150861" y="413070"/>
                </a:cubicBezTo>
                <a:cubicBezTo>
                  <a:pt x="202687" y="404860"/>
                  <a:pt x="208332" y="187805"/>
                  <a:pt x="310958" y="163688"/>
                </a:cubicBezTo>
                <a:cubicBezTo>
                  <a:pt x="413584" y="139571"/>
                  <a:pt x="665018" y="289405"/>
                  <a:pt x="766618" y="268367"/>
                </a:cubicBezTo>
                <a:cubicBezTo>
                  <a:pt x="868218" y="247329"/>
                  <a:pt x="867705" y="48747"/>
                  <a:pt x="920558" y="37458"/>
                </a:cubicBezTo>
                <a:cubicBezTo>
                  <a:pt x="973411" y="26169"/>
                  <a:pt x="1034987" y="106731"/>
                  <a:pt x="1083734" y="200634"/>
                </a:cubicBezTo>
                <a:cubicBezTo>
                  <a:pt x="1132481" y="294537"/>
                  <a:pt x="1178150" y="551102"/>
                  <a:pt x="1213043" y="600876"/>
                </a:cubicBezTo>
                <a:cubicBezTo>
                  <a:pt x="1247936" y="650650"/>
                  <a:pt x="1265382" y="570601"/>
                  <a:pt x="1293091" y="499276"/>
                </a:cubicBezTo>
                <a:cubicBezTo>
                  <a:pt x="1320800" y="427951"/>
                  <a:pt x="1336707" y="232448"/>
                  <a:pt x="1379297" y="172925"/>
                </a:cubicBezTo>
                <a:cubicBezTo>
                  <a:pt x="1421887" y="113402"/>
                  <a:pt x="1468068" y="130848"/>
                  <a:pt x="1548630" y="142137"/>
                </a:cubicBezTo>
                <a:cubicBezTo>
                  <a:pt x="1629192" y="153426"/>
                  <a:pt x="1784671" y="247329"/>
                  <a:pt x="1862667" y="240658"/>
                </a:cubicBezTo>
                <a:cubicBezTo>
                  <a:pt x="1940663" y="233987"/>
                  <a:pt x="1962214" y="99034"/>
                  <a:pt x="2016606" y="102113"/>
                </a:cubicBezTo>
                <a:cubicBezTo>
                  <a:pt x="2070998" y="105192"/>
                  <a:pt x="2140271" y="193963"/>
                  <a:pt x="2189018" y="259131"/>
                </a:cubicBezTo>
                <a:cubicBezTo>
                  <a:pt x="2237765" y="324299"/>
                  <a:pt x="2272145" y="480291"/>
                  <a:pt x="2309091" y="493119"/>
                </a:cubicBezTo>
                <a:cubicBezTo>
                  <a:pt x="2346037" y="505947"/>
                  <a:pt x="2379390" y="396137"/>
                  <a:pt x="2410691" y="336100"/>
                </a:cubicBezTo>
                <a:cubicBezTo>
                  <a:pt x="2441992" y="276063"/>
                  <a:pt x="2459438" y="150859"/>
                  <a:pt x="2496897" y="132900"/>
                </a:cubicBezTo>
                <a:cubicBezTo>
                  <a:pt x="2534356" y="114941"/>
                  <a:pt x="2560013" y="223725"/>
                  <a:pt x="2635443" y="228343"/>
                </a:cubicBezTo>
                <a:cubicBezTo>
                  <a:pt x="2710873" y="232961"/>
                  <a:pt x="2871483" y="157018"/>
                  <a:pt x="2949479" y="160610"/>
                </a:cubicBezTo>
                <a:cubicBezTo>
                  <a:pt x="3027475" y="164202"/>
                  <a:pt x="3048000" y="276577"/>
                  <a:pt x="3103418" y="249894"/>
                </a:cubicBezTo>
                <a:cubicBezTo>
                  <a:pt x="3158836" y="223211"/>
                  <a:pt x="3225544" y="9236"/>
                  <a:pt x="3281988" y="513"/>
                </a:cubicBezTo>
                <a:cubicBezTo>
                  <a:pt x="3338433" y="-8210"/>
                  <a:pt x="3339428" y="95689"/>
                  <a:pt x="3442085" y="197555"/>
                </a:cubicBezTo>
                <a:cubicBezTo>
                  <a:pt x="3544742" y="299421"/>
                  <a:pt x="3452049" y="492583"/>
                  <a:pt x="3577552" y="511591"/>
                </a:cubicBezTo>
                <a:cubicBezTo>
                  <a:pt x="3703055" y="530599"/>
                  <a:pt x="3677099" y="142137"/>
                  <a:pt x="3734570" y="71325"/>
                </a:cubicBezTo>
                <a:cubicBezTo>
                  <a:pt x="3792041" y="513"/>
                  <a:pt x="3863879" y="68760"/>
                  <a:pt x="3922376" y="86719"/>
                </a:cubicBezTo>
                <a:cubicBezTo>
                  <a:pt x="3980873" y="104678"/>
                  <a:pt x="4036291" y="163688"/>
                  <a:pt x="4085552" y="179082"/>
                </a:cubicBezTo>
                <a:cubicBezTo>
                  <a:pt x="4134813" y="194476"/>
                  <a:pt x="4175863" y="198068"/>
                  <a:pt x="4217940" y="179082"/>
                </a:cubicBezTo>
                <a:cubicBezTo>
                  <a:pt x="4260017" y="160096"/>
                  <a:pt x="4288238" y="42589"/>
                  <a:pt x="4338012" y="65167"/>
                </a:cubicBezTo>
                <a:cubicBezTo>
                  <a:pt x="4387786" y="87745"/>
                  <a:pt x="4460008" y="230999"/>
                  <a:pt x="4516582" y="314549"/>
                </a:cubicBezTo>
                <a:cubicBezTo>
                  <a:pt x="4573156" y="398099"/>
                  <a:pt x="4616388" y="590971"/>
                  <a:pt x="4677454" y="566470"/>
                </a:cubicBezTo>
                <a:cubicBezTo>
                  <a:pt x="4738521" y="541969"/>
                  <a:pt x="4816386" y="149007"/>
                  <a:pt x="4882981" y="167543"/>
                </a:cubicBezTo>
              </a:path>
            </a:pathLst>
          </a:custGeom>
          <a:noFill/>
          <a:ln w="28575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04" name="Info">
            <a:extLst>
              <a:ext uri="{FF2B5EF4-FFF2-40B4-BE49-F238E27FC236}">
                <a16:creationId xmlns:a16="http://schemas.microsoft.com/office/drawing/2014/main" id="{AC25204C-0E7E-4E86-B16A-0AFE551B3C2B}"/>
              </a:ext>
            </a:extLst>
          </p:cNvPr>
          <p:cNvGrpSpPr/>
          <p:nvPr/>
        </p:nvGrpSpPr>
        <p:grpSpPr>
          <a:xfrm>
            <a:off x="8952124" y="47193"/>
            <a:ext cx="261386" cy="198305"/>
            <a:chOff x="8952124" y="42598"/>
            <a:chExt cx="261386" cy="19830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id="{30A1F8E8-E6C2-4610-A774-06F18C5F205A}"/>
                </a:ext>
              </a:extLst>
            </p:cNvPr>
            <p:cNvSpPr/>
            <p:nvPr/>
          </p:nvSpPr>
          <p:spPr>
            <a:xfrm>
              <a:off x="8952124" y="42598"/>
              <a:ext cx="261386" cy="189868"/>
            </a:xfrm>
            <a:prstGeom prst="roundRect">
              <a:avLst/>
            </a:prstGeom>
            <a:solidFill>
              <a:srgbClr val="82366A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6" name="Graphic 105" descr="Information">
              <a:extLst>
                <a:ext uri="{FF2B5EF4-FFF2-40B4-BE49-F238E27FC236}">
                  <a16:creationId xmlns:a16="http://schemas.microsoft.com/office/drawing/2014/main" id="{25A92B58-8E49-4707-8405-602D44F76C3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2037" y="42612"/>
              <a:ext cx="198291" cy="198291"/>
            </a:xfrm>
            <a:prstGeom prst="rect">
              <a:avLst/>
            </a:prstGeom>
          </p:spPr>
        </p:pic>
      </p:grpSp>
      <p:grpSp>
        <p:nvGrpSpPr>
          <p:cNvPr id="107" name="Consent">
            <a:extLst>
              <a:ext uri="{FF2B5EF4-FFF2-40B4-BE49-F238E27FC236}">
                <a16:creationId xmlns:a16="http://schemas.microsoft.com/office/drawing/2014/main" id="{21B6CCCE-4799-4CB0-B453-0B321792E3D3}"/>
              </a:ext>
            </a:extLst>
          </p:cNvPr>
          <p:cNvGrpSpPr/>
          <p:nvPr/>
        </p:nvGrpSpPr>
        <p:grpSpPr>
          <a:xfrm>
            <a:off x="9163865" y="44340"/>
            <a:ext cx="3692497" cy="4542290"/>
            <a:chOff x="12216391" y="370485"/>
            <a:chExt cx="5157264" cy="6111316"/>
          </a:xfrm>
          <a:solidFill>
            <a:srgbClr val="82366A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B23FE5B4-DBFB-43E0-B468-785DFB5DFF04}"/>
                </a:ext>
              </a:extLst>
            </p:cNvPr>
            <p:cNvSpPr/>
            <p:nvPr/>
          </p:nvSpPr>
          <p:spPr>
            <a:xfrm>
              <a:off x="12216391" y="370485"/>
              <a:ext cx="5157264" cy="61113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58FAB298-4CF3-43A2-996E-5283E3E2DF73}"/>
                </a:ext>
              </a:extLst>
            </p:cNvPr>
            <p:cNvSpPr/>
            <p:nvPr/>
          </p:nvSpPr>
          <p:spPr>
            <a:xfrm>
              <a:off x="12357930" y="691969"/>
              <a:ext cx="5015724" cy="564543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GB" sz="4000" baseline="30000" dirty="0">
                  <a:solidFill>
                    <a:schemeClr val="bg1"/>
                  </a:solidFill>
                  <a:latin typeface="Titillium Web" panose="00000500000000000000" pitchFamily="2" charset="0"/>
                  <a:cs typeface="Arial" panose="020B0604020202020204" pitchFamily="34" charset="0"/>
                </a:rPr>
                <a:t>Card Not Present Fraud</a:t>
              </a:r>
            </a:p>
            <a:p>
              <a:r>
                <a:rPr lang="en-GB" baseline="30000" dirty="0">
                  <a:solidFill>
                    <a:schemeClr val="bg1"/>
                  </a:solidFill>
                  <a:latin typeface="Titillium Web" panose="00000500000000000000" pitchFamily="2" charset="0"/>
                  <a:cs typeface="Arial" panose="020B0604020202020204" pitchFamily="34" charset="0"/>
                </a:rPr>
                <a:t>A card not present transaction (CNP, MO/TO, Mail Order / Telephone Order, MOTOEC) is a payment card transaction made where the cardholder does not or cannot physically present the card for a merchant's visual examination at the time that an order is given and payment effected, such as for mail-order transactions by mail or fax, or over the telephone or Internet.</a:t>
              </a:r>
            </a:p>
            <a:p>
              <a:endParaRPr lang="en-GB" baseline="30000" dirty="0">
                <a:solidFill>
                  <a:schemeClr val="bg1"/>
                </a:solidFill>
                <a:latin typeface="Titillium Web" panose="00000500000000000000" pitchFamily="2" charset="0"/>
                <a:cs typeface="Arial" panose="020B0604020202020204" pitchFamily="34" charset="0"/>
              </a:endParaRPr>
            </a:p>
            <a:p>
              <a:r>
                <a:rPr lang="en-GB" baseline="30000" dirty="0">
                  <a:solidFill>
                    <a:schemeClr val="bg1"/>
                  </a:solidFill>
                  <a:latin typeface="Titillium Web" panose="00000500000000000000" pitchFamily="2" charset="0"/>
                  <a:cs typeface="Arial" panose="020B0604020202020204" pitchFamily="34" charset="0"/>
                </a:rPr>
                <a:t>Card not present transactions are a major route for credit card fraud, because it is difficult for a merchant to verify that the actual cardholder is indeed authorizing a purchase.</a:t>
              </a:r>
            </a:p>
            <a:p>
              <a:endParaRPr lang="en-GB" baseline="30000" dirty="0">
                <a:solidFill>
                  <a:schemeClr val="bg1"/>
                </a:solidFill>
                <a:latin typeface="Titillium Web" panose="00000500000000000000" pitchFamily="2" charset="0"/>
                <a:cs typeface="Arial" panose="020B0604020202020204" pitchFamily="34" charset="0"/>
              </a:endParaRPr>
            </a:p>
            <a:p>
              <a:r>
                <a:rPr lang="en-GB" baseline="30000" dirty="0">
                  <a:solidFill>
                    <a:schemeClr val="bg1"/>
                  </a:solidFill>
                  <a:latin typeface="Titillium Web" panose="00000500000000000000" pitchFamily="2" charset="0"/>
                  <a:cs typeface="Arial" panose="020B0604020202020204" pitchFamily="34" charset="0"/>
                </a:rPr>
                <a:t>If a fraudulent CNP transaction is reported, the acquiring bank hosting the merchant account that received the money from the fraudulent transaction must make restitution; whereas with a swiped (card present) transaction, the issuer of the card is liable for restitution.</a:t>
              </a: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7BF8F5CA-61DC-4F8F-BD50-E34CFFCDE85A}"/>
              </a:ext>
            </a:extLst>
          </p:cNvPr>
          <p:cNvGrpSpPr/>
          <p:nvPr/>
        </p:nvGrpSpPr>
        <p:grpSpPr>
          <a:xfrm>
            <a:off x="8976118" y="77735"/>
            <a:ext cx="158261" cy="155537"/>
            <a:chOff x="8347410" y="-202338"/>
            <a:chExt cx="158261" cy="155537"/>
          </a:xfrm>
        </p:grpSpPr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92BC5434-61DD-4AF5-9EA8-6C1E4D43A3FF}"/>
                </a:ext>
              </a:extLst>
            </p:cNvPr>
            <p:cNvSpPr/>
            <p:nvPr/>
          </p:nvSpPr>
          <p:spPr>
            <a:xfrm>
              <a:off x="8347410" y="-202338"/>
              <a:ext cx="158261" cy="1555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3" name="Graphic 112" descr="Close">
              <a:extLst>
                <a:ext uri="{FF2B5EF4-FFF2-40B4-BE49-F238E27FC236}">
                  <a16:creationId xmlns:a16="http://schemas.microsoft.com/office/drawing/2014/main" id="{092D87C6-804E-4030-9F2F-729F42A77D1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5094" y="-200603"/>
              <a:ext cx="144000" cy="144000"/>
            </a:xfrm>
            <a:prstGeom prst="rect">
              <a:avLst/>
            </a:prstGeom>
          </p:spPr>
        </p:pic>
      </p:grpSp>
      <p:sp>
        <p:nvSpPr>
          <p:cNvPr id="114" name="Rectangle 113">
            <a:extLst>
              <a:ext uri="{FF2B5EF4-FFF2-40B4-BE49-F238E27FC236}">
                <a16:creationId xmlns:a16="http://schemas.microsoft.com/office/drawing/2014/main" id="{B2C22E31-BEA2-41FB-95C9-5C8F7C97A25C}"/>
              </a:ext>
            </a:extLst>
          </p:cNvPr>
          <p:cNvSpPr/>
          <p:nvPr/>
        </p:nvSpPr>
        <p:spPr>
          <a:xfrm>
            <a:off x="6757113" y="3486388"/>
            <a:ext cx="519567" cy="491027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Coins">
            <a:extLst>
              <a:ext uri="{FF2B5EF4-FFF2-40B4-BE49-F238E27FC236}">
                <a16:creationId xmlns:a16="http://schemas.microsoft.com/office/drawing/2014/main" id="{26649DFB-0E12-4110-A190-FA8D8375235C}"/>
              </a:ext>
            </a:extLst>
          </p:cNvPr>
          <p:cNvSpPr/>
          <p:nvPr/>
        </p:nvSpPr>
        <p:spPr>
          <a:xfrm>
            <a:off x="718495" y="2734935"/>
            <a:ext cx="219323" cy="337272"/>
          </a:xfrm>
          <a:custGeom>
            <a:avLst/>
            <a:gdLst>
              <a:gd name="connsiteX0" fmla="*/ 10801 w 21600"/>
              <a:gd name="connsiteY0" fmla="*/ 0 h 21600"/>
              <a:gd name="connsiteX1" fmla="*/ 3255 w 21600"/>
              <a:gd name="connsiteY1" fmla="*/ 1111 h 21600"/>
              <a:gd name="connsiteX2" fmla="*/ 273 w 21600"/>
              <a:gd name="connsiteY2" fmla="*/ 3572 h 21600"/>
              <a:gd name="connsiteX3" fmla="*/ 3255 w 21600"/>
              <a:gd name="connsiteY3" fmla="*/ 6035 h 21600"/>
              <a:gd name="connsiteX4" fmla="*/ 10801 w 21600"/>
              <a:gd name="connsiteY4" fmla="*/ 7147 h 21600"/>
              <a:gd name="connsiteX5" fmla="*/ 18345 w 21600"/>
              <a:gd name="connsiteY5" fmla="*/ 6035 h 21600"/>
              <a:gd name="connsiteX6" fmla="*/ 21327 w 21600"/>
              <a:gd name="connsiteY6" fmla="*/ 3572 h 21600"/>
              <a:gd name="connsiteX7" fmla="*/ 18345 w 21600"/>
              <a:gd name="connsiteY7" fmla="*/ 1111 h 21600"/>
              <a:gd name="connsiteX8" fmla="*/ 10801 w 21600"/>
              <a:gd name="connsiteY8" fmla="*/ 0 h 21600"/>
              <a:gd name="connsiteX9" fmla="*/ 12 w 21600"/>
              <a:gd name="connsiteY9" fmla="*/ 4505 h 21600"/>
              <a:gd name="connsiteX10" fmla="*/ 12 w 21600"/>
              <a:gd name="connsiteY10" fmla="*/ 5914 h 21600"/>
              <a:gd name="connsiteX11" fmla="*/ 10811 w 21600"/>
              <a:gd name="connsiteY11" fmla="*/ 9754 h 21600"/>
              <a:gd name="connsiteX12" fmla="*/ 21600 w 21600"/>
              <a:gd name="connsiteY12" fmla="*/ 5914 h 21600"/>
              <a:gd name="connsiteX13" fmla="*/ 21600 w 21600"/>
              <a:gd name="connsiteY13" fmla="*/ 4505 h 21600"/>
              <a:gd name="connsiteX14" fmla="*/ 18531 w 21600"/>
              <a:gd name="connsiteY14" fmla="*/ 6541 h 21600"/>
              <a:gd name="connsiteX15" fmla="*/ 10806 w 21600"/>
              <a:gd name="connsiteY15" fmla="*/ 7679 h 21600"/>
              <a:gd name="connsiteX16" fmla="*/ 3081 w 21600"/>
              <a:gd name="connsiteY16" fmla="*/ 6541 h 21600"/>
              <a:gd name="connsiteX17" fmla="*/ 12 w 21600"/>
              <a:gd name="connsiteY17" fmla="*/ 4505 h 21600"/>
              <a:gd name="connsiteX18" fmla="*/ 0 w 21600"/>
              <a:gd name="connsiteY18" fmla="*/ 7320 h 21600"/>
              <a:gd name="connsiteX19" fmla="*/ 0 w 21600"/>
              <a:gd name="connsiteY19" fmla="*/ 8284 h 21600"/>
              <a:gd name="connsiteX20" fmla="*/ 10801 w 21600"/>
              <a:gd name="connsiteY20" fmla="*/ 12123 h 21600"/>
              <a:gd name="connsiteX21" fmla="*/ 21600 w 21600"/>
              <a:gd name="connsiteY21" fmla="*/ 8284 h 21600"/>
              <a:gd name="connsiteX22" fmla="*/ 21600 w 21600"/>
              <a:gd name="connsiteY22" fmla="*/ 7320 h 21600"/>
              <a:gd name="connsiteX23" fmla="*/ 21098 w 21600"/>
              <a:gd name="connsiteY23" fmla="*/ 7827 h 21600"/>
              <a:gd name="connsiteX24" fmla="*/ 18618 w 21600"/>
              <a:gd name="connsiteY24" fmla="*/ 9145 h 21600"/>
              <a:gd name="connsiteX25" fmla="*/ 10801 w 21600"/>
              <a:gd name="connsiteY25" fmla="*/ 10299 h 21600"/>
              <a:gd name="connsiteX26" fmla="*/ 2982 w 21600"/>
              <a:gd name="connsiteY26" fmla="*/ 9145 h 21600"/>
              <a:gd name="connsiteX27" fmla="*/ 504 w 21600"/>
              <a:gd name="connsiteY27" fmla="*/ 7827 h 21600"/>
              <a:gd name="connsiteX28" fmla="*/ 0 w 21600"/>
              <a:gd name="connsiteY28" fmla="*/ 7320 h 21600"/>
              <a:gd name="connsiteX29" fmla="*/ 0 w 21600"/>
              <a:gd name="connsiteY29" fmla="*/ 9689 h 21600"/>
              <a:gd name="connsiteX30" fmla="*/ 0 w 21600"/>
              <a:gd name="connsiteY30" fmla="*/ 10653 h 21600"/>
              <a:gd name="connsiteX31" fmla="*/ 10801 w 21600"/>
              <a:gd name="connsiteY31" fmla="*/ 14492 h 21600"/>
              <a:gd name="connsiteX32" fmla="*/ 21600 w 21600"/>
              <a:gd name="connsiteY32" fmla="*/ 10653 h 21600"/>
              <a:gd name="connsiteX33" fmla="*/ 21600 w 21600"/>
              <a:gd name="connsiteY33" fmla="*/ 9689 h 21600"/>
              <a:gd name="connsiteX34" fmla="*/ 21098 w 21600"/>
              <a:gd name="connsiteY34" fmla="*/ 10197 h 21600"/>
              <a:gd name="connsiteX35" fmla="*/ 18618 w 21600"/>
              <a:gd name="connsiteY35" fmla="*/ 11514 h 21600"/>
              <a:gd name="connsiteX36" fmla="*/ 10801 w 21600"/>
              <a:gd name="connsiteY36" fmla="*/ 12668 h 21600"/>
              <a:gd name="connsiteX37" fmla="*/ 2982 w 21600"/>
              <a:gd name="connsiteY37" fmla="*/ 11514 h 21600"/>
              <a:gd name="connsiteX38" fmla="*/ 504 w 21600"/>
              <a:gd name="connsiteY38" fmla="*/ 10197 h 21600"/>
              <a:gd name="connsiteX39" fmla="*/ 0 w 21600"/>
              <a:gd name="connsiteY39" fmla="*/ 9689 h 21600"/>
              <a:gd name="connsiteX40" fmla="*/ 0 w 21600"/>
              <a:gd name="connsiteY40" fmla="*/ 12059 h 21600"/>
              <a:gd name="connsiteX41" fmla="*/ 0 w 21600"/>
              <a:gd name="connsiteY41" fmla="*/ 13022 h 21600"/>
              <a:gd name="connsiteX42" fmla="*/ 10801 w 21600"/>
              <a:gd name="connsiteY42" fmla="*/ 16862 h 21600"/>
              <a:gd name="connsiteX43" fmla="*/ 21600 w 21600"/>
              <a:gd name="connsiteY43" fmla="*/ 13022 h 21600"/>
              <a:gd name="connsiteX44" fmla="*/ 21600 w 21600"/>
              <a:gd name="connsiteY44" fmla="*/ 12059 h 21600"/>
              <a:gd name="connsiteX45" fmla="*/ 21098 w 21600"/>
              <a:gd name="connsiteY45" fmla="*/ 12566 h 21600"/>
              <a:gd name="connsiteX46" fmla="*/ 18618 w 21600"/>
              <a:gd name="connsiteY46" fmla="*/ 13883 h 21600"/>
              <a:gd name="connsiteX47" fmla="*/ 10801 w 21600"/>
              <a:gd name="connsiteY47" fmla="*/ 15037 h 21600"/>
              <a:gd name="connsiteX48" fmla="*/ 2982 w 21600"/>
              <a:gd name="connsiteY48" fmla="*/ 13883 h 21600"/>
              <a:gd name="connsiteX49" fmla="*/ 504 w 21600"/>
              <a:gd name="connsiteY49" fmla="*/ 12566 h 21600"/>
              <a:gd name="connsiteX50" fmla="*/ 0 w 21600"/>
              <a:gd name="connsiteY50" fmla="*/ 12059 h 21600"/>
              <a:gd name="connsiteX51" fmla="*/ 0 w 21600"/>
              <a:gd name="connsiteY51" fmla="*/ 14428 h 21600"/>
              <a:gd name="connsiteX52" fmla="*/ 0 w 21600"/>
              <a:gd name="connsiteY52" fmla="*/ 15391 h 21600"/>
              <a:gd name="connsiteX53" fmla="*/ 10801 w 21600"/>
              <a:gd name="connsiteY53" fmla="*/ 19231 h 21600"/>
              <a:gd name="connsiteX54" fmla="*/ 21600 w 21600"/>
              <a:gd name="connsiteY54" fmla="*/ 15391 h 21600"/>
              <a:gd name="connsiteX55" fmla="*/ 21600 w 21600"/>
              <a:gd name="connsiteY55" fmla="*/ 14428 h 21600"/>
              <a:gd name="connsiteX56" fmla="*/ 21098 w 21600"/>
              <a:gd name="connsiteY56" fmla="*/ 14935 h 21600"/>
              <a:gd name="connsiteX57" fmla="*/ 18618 w 21600"/>
              <a:gd name="connsiteY57" fmla="*/ 16252 h 21600"/>
              <a:gd name="connsiteX58" fmla="*/ 10801 w 21600"/>
              <a:gd name="connsiteY58" fmla="*/ 17406 h 21600"/>
              <a:gd name="connsiteX59" fmla="*/ 2982 w 21600"/>
              <a:gd name="connsiteY59" fmla="*/ 16252 h 21600"/>
              <a:gd name="connsiteX60" fmla="*/ 504 w 21600"/>
              <a:gd name="connsiteY60" fmla="*/ 14935 h 21600"/>
              <a:gd name="connsiteX61" fmla="*/ 0 w 21600"/>
              <a:gd name="connsiteY61" fmla="*/ 14428 h 21600"/>
              <a:gd name="connsiteX62" fmla="*/ 0 w 21600"/>
              <a:gd name="connsiteY62" fmla="*/ 16797 h 21600"/>
              <a:gd name="connsiteX63" fmla="*/ 0 w 21600"/>
              <a:gd name="connsiteY63" fmla="*/ 17760 h 21600"/>
              <a:gd name="connsiteX64" fmla="*/ 10801 w 21600"/>
              <a:gd name="connsiteY64" fmla="*/ 21600 h 21600"/>
              <a:gd name="connsiteX65" fmla="*/ 21600 w 21600"/>
              <a:gd name="connsiteY65" fmla="*/ 17760 h 21600"/>
              <a:gd name="connsiteX66" fmla="*/ 21600 w 21600"/>
              <a:gd name="connsiteY66" fmla="*/ 16797 h 21600"/>
              <a:gd name="connsiteX67" fmla="*/ 21098 w 21600"/>
              <a:gd name="connsiteY67" fmla="*/ 17304 h 21600"/>
              <a:gd name="connsiteX68" fmla="*/ 18618 w 21600"/>
              <a:gd name="connsiteY68" fmla="*/ 18622 h 21600"/>
              <a:gd name="connsiteX69" fmla="*/ 10801 w 21600"/>
              <a:gd name="connsiteY69" fmla="*/ 19775 h 21600"/>
              <a:gd name="connsiteX70" fmla="*/ 2982 w 21600"/>
              <a:gd name="connsiteY70" fmla="*/ 18622 h 21600"/>
              <a:gd name="connsiteX71" fmla="*/ 504 w 21600"/>
              <a:gd name="connsiteY71" fmla="*/ 17304 h 21600"/>
              <a:gd name="connsiteX72" fmla="*/ 0 w 21600"/>
              <a:gd name="connsiteY72" fmla="*/ 16797 h 21600"/>
              <a:gd name="connsiteX0" fmla="*/ 10801 w 21600"/>
              <a:gd name="connsiteY0" fmla="*/ 0 h 21600"/>
              <a:gd name="connsiteX1" fmla="*/ 3255 w 21600"/>
              <a:gd name="connsiteY1" fmla="*/ 1111 h 21600"/>
              <a:gd name="connsiteX2" fmla="*/ 273 w 21600"/>
              <a:gd name="connsiteY2" fmla="*/ 3572 h 21600"/>
              <a:gd name="connsiteX3" fmla="*/ 3255 w 21600"/>
              <a:gd name="connsiteY3" fmla="*/ 6035 h 21600"/>
              <a:gd name="connsiteX4" fmla="*/ 10801 w 21600"/>
              <a:gd name="connsiteY4" fmla="*/ 7147 h 21600"/>
              <a:gd name="connsiteX5" fmla="*/ 18345 w 21600"/>
              <a:gd name="connsiteY5" fmla="*/ 6035 h 21600"/>
              <a:gd name="connsiteX6" fmla="*/ 21327 w 21600"/>
              <a:gd name="connsiteY6" fmla="*/ 3572 h 21600"/>
              <a:gd name="connsiteX7" fmla="*/ 18345 w 21600"/>
              <a:gd name="connsiteY7" fmla="*/ 1111 h 21600"/>
              <a:gd name="connsiteX8" fmla="*/ 10801 w 21600"/>
              <a:gd name="connsiteY8" fmla="*/ 0 h 21600"/>
              <a:gd name="connsiteX9" fmla="*/ 12 w 21600"/>
              <a:gd name="connsiteY9" fmla="*/ 4505 h 21600"/>
              <a:gd name="connsiteX10" fmla="*/ 12 w 21600"/>
              <a:gd name="connsiteY10" fmla="*/ 5914 h 21600"/>
              <a:gd name="connsiteX11" fmla="*/ 10811 w 21600"/>
              <a:gd name="connsiteY11" fmla="*/ 9754 h 21600"/>
              <a:gd name="connsiteX12" fmla="*/ 21600 w 21600"/>
              <a:gd name="connsiteY12" fmla="*/ 5914 h 21600"/>
              <a:gd name="connsiteX13" fmla="*/ 21600 w 21600"/>
              <a:gd name="connsiteY13" fmla="*/ 4505 h 21600"/>
              <a:gd name="connsiteX14" fmla="*/ 18531 w 21600"/>
              <a:gd name="connsiteY14" fmla="*/ 6541 h 21600"/>
              <a:gd name="connsiteX15" fmla="*/ 10806 w 21600"/>
              <a:gd name="connsiteY15" fmla="*/ 7679 h 21600"/>
              <a:gd name="connsiteX16" fmla="*/ 3081 w 21600"/>
              <a:gd name="connsiteY16" fmla="*/ 6541 h 21600"/>
              <a:gd name="connsiteX17" fmla="*/ 12 w 21600"/>
              <a:gd name="connsiteY17" fmla="*/ 4505 h 21600"/>
              <a:gd name="connsiteX18" fmla="*/ 0 w 21600"/>
              <a:gd name="connsiteY18" fmla="*/ 7320 h 21600"/>
              <a:gd name="connsiteX19" fmla="*/ 0 w 21600"/>
              <a:gd name="connsiteY19" fmla="*/ 8284 h 21600"/>
              <a:gd name="connsiteX20" fmla="*/ 10801 w 21600"/>
              <a:gd name="connsiteY20" fmla="*/ 12123 h 21600"/>
              <a:gd name="connsiteX21" fmla="*/ 21600 w 21600"/>
              <a:gd name="connsiteY21" fmla="*/ 8284 h 21600"/>
              <a:gd name="connsiteX22" fmla="*/ 21600 w 21600"/>
              <a:gd name="connsiteY22" fmla="*/ 7320 h 21600"/>
              <a:gd name="connsiteX23" fmla="*/ 21098 w 21600"/>
              <a:gd name="connsiteY23" fmla="*/ 7827 h 21600"/>
              <a:gd name="connsiteX24" fmla="*/ 18618 w 21600"/>
              <a:gd name="connsiteY24" fmla="*/ 9145 h 21600"/>
              <a:gd name="connsiteX25" fmla="*/ 10801 w 21600"/>
              <a:gd name="connsiteY25" fmla="*/ 10299 h 21600"/>
              <a:gd name="connsiteX26" fmla="*/ 2982 w 21600"/>
              <a:gd name="connsiteY26" fmla="*/ 9145 h 21600"/>
              <a:gd name="connsiteX27" fmla="*/ 504 w 21600"/>
              <a:gd name="connsiteY27" fmla="*/ 7827 h 21600"/>
              <a:gd name="connsiteX28" fmla="*/ 0 w 21600"/>
              <a:gd name="connsiteY28" fmla="*/ 7320 h 21600"/>
              <a:gd name="connsiteX29" fmla="*/ 0 w 21600"/>
              <a:gd name="connsiteY29" fmla="*/ 9689 h 21600"/>
              <a:gd name="connsiteX30" fmla="*/ 0 w 21600"/>
              <a:gd name="connsiteY30" fmla="*/ 10653 h 21600"/>
              <a:gd name="connsiteX31" fmla="*/ 10801 w 21600"/>
              <a:gd name="connsiteY31" fmla="*/ 14492 h 21600"/>
              <a:gd name="connsiteX32" fmla="*/ 21600 w 21600"/>
              <a:gd name="connsiteY32" fmla="*/ 10653 h 21600"/>
              <a:gd name="connsiteX33" fmla="*/ 21600 w 21600"/>
              <a:gd name="connsiteY33" fmla="*/ 9689 h 21600"/>
              <a:gd name="connsiteX34" fmla="*/ 21098 w 21600"/>
              <a:gd name="connsiteY34" fmla="*/ 10197 h 21600"/>
              <a:gd name="connsiteX35" fmla="*/ 18618 w 21600"/>
              <a:gd name="connsiteY35" fmla="*/ 11514 h 21600"/>
              <a:gd name="connsiteX36" fmla="*/ 10801 w 21600"/>
              <a:gd name="connsiteY36" fmla="*/ 12668 h 21600"/>
              <a:gd name="connsiteX37" fmla="*/ 2982 w 21600"/>
              <a:gd name="connsiteY37" fmla="*/ 11514 h 21600"/>
              <a:gd name="connsiteX38" fmla="*/ 504 w 21600"/>
              <a:gd name="connsiteY38" fmla="*/ 10197 h 21600"/>
              <a:gd name="connsiteX39" fmla="*/ 0 w 21600"/>
              <a:gd name="connsiteY39" fmla="*/ 9689 h 21600"/>
              <a:gd name="connsiteX40" fmla="*/ 0 w 21600"/>
              <a:gd name="connsiteY40" fmla="*/ 12059 h 21600"/>
              <a:gd name="connsiteX41" fmla="*/ 0 w 21600"/>
              <a:gd name="connsiteY41" fmla="*/ 13022 h 21600"/>
              <a:gd name="connsiteX42" fmla="*/ 10801 w 21600"/>
              <a:gd name="connsiteY42" fmla="*/ 16862 h 21600"/>
              <a:gd name="connsiteX43" fmla="*/ 21600 w 21600"/>
              <a:gd name="connsiteY43" fmla="*/ 13022 h 21600"/>
              <a:gd name="connsiteX44" fmla="*/ 21600 w 21600"/>
              <a:gd name="connsiteY44" fmla="*/ 12059 h 21600"/>
              <a:gd name="connsiteX45" fmla="*/ 21098 w 21600"/>
              <a:gd name="connsiteY45" fmla="*/ 12566 h 21600"/>
              <a:gd name="connsiteX46" fmla="*/ 18618 w 21600"/>
              <a:gd name="connsiteY46" fmla="*/ 13883 h 21600"/>
              <a:gd name="connsiteX47" fmla="*/ 10801 w 21600"/>
              <a:gd name="connsiteY47" fmla="*/ 15037 h 21600"/>
              <a:gd name="connsiteX48" fmla="*/ 2982 w 21600"/>
              <a:gd name="connsiteY48" fmla="*/ 13883 h 21600"/>
              <a:gd name="connsiteX49" fmla="*/ 504 w 21600"/>
              <a:gd name="connsiteY49" fmla="*/ 12566 h 21600"/>
              <a:gd name="connsiteX50" fmla="*/ 0 w 21600"/>
              <a:gd name="connsiteY50" fmla="*/ 12059 h 21600"/>
              <a:gd name="connsiteX51" fmla="*/ 0 w 21600"/>
              <a:gd name="connsiteY51" fmla="*/ 14428 h 21600"/>
              <a:gd name="connsiteX52" fmla="*/ 0 w 21600"/>
              <a:gd name="connsiteY52" fmla="*/ 15391 h 21600"/>
              <a:gd name="connsiteX53" fmla="*/ 10801 w 21600"/>
              <a:gd name="connsiteY53" fmla="*/ 19231 h 21600"/>
              <a:gd name="connsiteX54" fmla="*/ 21600 w 21600"/>
              <a:gd name="connsiteY54" fmla="*/ 15391 h 21600"/>
              <a:gd name="connsiteX55" fmla="*/ 21600 w 21600"/>
              <a:gd name="connsiteY55" fmla="*/ 14428 h 21600"/>
              <a:gd name="connsiteX56" fmla="*/ 21098 w 21600"/>
              <a:gd name="connsiteY56" fmla="*/ 14935 h 21600"/>
              <a:gd name="connsiteX57" fmla="*/ 18618 w 21600"/>
              <a:gd name="connsiteY57" fmla="*/ 16252 h 21600"/>
              <a:gd name="connsiteX58" fmla="*/ 10801 w 21600"/>
              <a:gd name="connsiteY58" fmla="*/ 17406 h 21600"/>
              <a:gd name="connsiteX59" fmla="*/ 2982 w 21600"/>
              <a:gd name="connsiteY59" fmla="*/ 16252 h 21600"/>
              <a:gd name="connsiteX60" fmla="*/ 504 w 21600"/>
              <a:gd name="connsiteY60" fmla="*/ 14935 h 21600"/>
              <a:gd name="connsiteX61" fmla="*/ 0 w 21600"/>
              <a:gd name="connsiteY61" fmla="*/ 14428 h 21600"/>
              <a:gd name="connsiteX62" fmla="*/ 0 w 21600"/>
              <a:gd name="connsiteY62" fmla="*/ 16797 h 21600"/>
              <a:gd name="connsiteX63" fmla="*/ 10801 w 21600"/>
              <a:gd name="connsiteY63" fmla="*/ 21600 h 21600"/>
              <a:gd name="connsiteX64" fmla="*/ 21600 w 21600"/>
              <a:gd name="connsiteY64" fmla="*/ 17760 h 21600"/>
              <a:gd name="connsiteX65" fmla="*/ 21600 w 21600"/>
              <a:gd name="connsiteY65" fmla="*/ 16797 h 21600"/>
              <a:gd name="connsiteX66" fmla="*/ 21098 w 21600"/>
              <a:gd name="connsiteY66" fmla="*/ 17304 h 21600"/>
              <a:gd name="connsiteX67" fmla="*/ 18618 w 21600"/>
              <a:gd name="connsiteY67" fmla="*/ 18622 h 21600"/>
              <a:gd name="connsiteX68" fmla="*/ 10801 w 21600"/>
              <a:gd name="connsiteY68" fmla="*/ 19775 h 21600"/>
              <a:gd name="connsiteX69" fmla="*/ 2982 w 21600"/>
              <a:gd name="connsiteY69" fmla="*/ 18622 h 21600"/>
              <a:gd name="connsiteX70" fmla="*/ 504 w 21600"/>
              <a:gd name="connsiteY70" fmla="*/ 17304 h 21600"/>
              <a:gd name="connsiteX71" fmla="*/ 0 w 21600"/>
              <a:gd name="connsiteY71" fmla="*/ 16797 h 21600"/>
              <a:gd name="connsiteX0" fmla="*/ 10801 w 21600"/>
              <a:gd name="connsiteY0" fmla="*/ 0 h 21600"/>
              <a:gd name="connsiteX1" fmla="*/ 3255 w 21600"/>
              <a:gd name="connsiteY1" fmla="*/ 1111 h 21600"/>
              <a:gd name="connsiteX2" fmla="*/ 273 w 21600"/>
              <a:gd name="connsiteY2" fmla="*/ 3572 h 21600"/>
              <a:gd name="connsiteX3" fmla="*/ 3255 w 21600"/>
              <a:gd name="connsiteY3" fmla="*/ 6035 h 21600"/>
              <a:gd name="connsiteX4" fmla="*/ 10801 w 21600"/>
              <a:gd name="connsiteY4" fmla="*/ 7147 h 21600"/>
              <a:gd name="connsiteX5" fmla="*/ 18345 w 21600"/>
              <a:gd name="connsiteY5" fmla="*/ 6035 h 21600"/>
              <a:gd name="connsiteX6" fmla="*/ 21327 w 21600"/>
              <a:gd name="connsiteY6" fmla="*/ 3572 h 21600"/>
              <a:gd name="connsiteX7" fmla="*/ 18345 w 21600"/>
              <a:gd name="connsiteY7" fmla="*/ 1111 h 21600"/>
              <a:gd name="connsiteX8" fmla="*/ 10801 w 21600"/>
              <a:gd name="connsiteY8" fmla="*/ 0 h 21600"/>
              <a:gd name="connsiteX9" fmla="*/ 12 w 21600"/>
              <a:gd name="connsiteY9" fmla="*/ 4505 h 21600"/>
              <a:gd name="connsiteX10" fmla="*/ 12 w 21600"/>
              <a:gd name="connsiteY10" fmla="*/ 5914 h 21600"/>
              <a:gd name="connsiteX11" fmla="*/ 10811 w 21600"/>
              <a:gd name="connsiteY11" fmla="*/ 9754 h 21600"/>
              <a:gd name="connsiteX12" fmla="*/ 21600 w 21600"/>
              <a:gd name="connsiteY12" fmla="*/ 5914 h 21600"/>
              <a:gd name="connsiteX13" fmla="*/ 21600 w 21600"/>
              <a:gd name="connsiteY13" fmla="*/ 4505 h 21600"/>
              <a:gd name="connsiteX14" fmla="*/ 18531 w 21600"/>
              <a:gd name="connsiteY14" fmla="*/ 6541 h 21600"/>
              <a:gd name="connsiteX15" fmla="*/ 10806 w 21600"/>
              <a:gd name="connsiteY15" fmla="*/ 7679 h 21600"/>
              <a:gd name="connsiteX16" fmla="*/ 3081 w 21600"/>
              <a:gd name="connsiteY16" fmla="*/ 6541 h 21600"/>
              <a:gd name="connsiteX17" fmla="*/ 12 w 21600"/>
              <a:gd name="connsiteY17" fmla="*/ 4505 h 21600"/>
              <a:gd name="connsiteX18" fmla="*/ 0 w 21600"/>
              <a:gd name="connsiteY18" fmla="*/ 7320 h 21600"/>
              <a:gd name="connsiteX19" fmla="*/ 0 w 21600"/>
              <a:gd name="connsiteY19" fmla="*/ 8284 h 21600"/>
              <a:gd name="connsiteX20" fmla="*/ 10801 w 21600"/>
              <a:gd name="connsiteY20" fmla="*/ 12123 h 21600"/>
              <a:gd name="connsiteX21" fmla="*/ 21600 w 21600"/>
              <a:gd name="connsiteY21" fmla="*/ 8284 h 21600"/>
              <a:gd name="connsiteX22" fmla="*/ 21600 w 21600"/>
              <a:gd name="connsiteY22" fmla="*/ 7320 h 21600"/>
              <a:gd name="connsiteX23" fmla="*/ 21098 w 21600"/>
              <a:gd name="connsiteY23" fmla="*/ 7827 h 21600"/>
              <a:gd name="connsiteX24" fmla="*/ 18618 w 21600"/>
              <a:gd name="connsiteY24" fmla="*/ 9145 h 21600"/>
              <a:gd name="connsiteX25" fmla="*/ 10801 w 21600"/>
              <a:gd name="connsiteY25" fmla="*/ 10299 h 21600"/>
              <a:gd name="connsiteX26" fmla="*/ 2982 w 21600"/>
              <a:gd name="connsiteY26" fmla="*/ 9145 h 21600"/>
              <a:gd name="connsiteX27" fmla="*/ 504 w 21600"/>
              <a:gd name="connsiteY27" fmla="*/ 7827 h 21600"/>
              <a:gd name="connsiteX28" fmla="*/ 0 w 21600"/>
              <a:gd name="connsiteY28" fmla="*/ 7320 h 21600"/>
              <a:gd name="connsiteX29" fmla="*/ 0 w 21600"/>
              <a:gd name="connsiteY29" fmla="*/ 9689 h 21600"/>
              <a:gd name="connsiteX30" fmla="*/ 0 w 21600"/>
              <a:gd name="connsiteY30" fmla="*/ 10653 h 21600"/>
              <a:gd name="connsiteX31" fmla="*/ 10801 w 21600"/>
              <a:gd name="connsiteY31" fmla="*/ 14492 h 21600"/>
              <a:gd name="connsiteX32" fmla="*/ 21600 w 21600"/>
              <a:gd name="connsiteY32" fmla="*/ 10653 h 21600"/>
              <a:gd name="connsiteX33" fmla="*/ 21600 w 21600"/>
              <a:gd name="connsiteY33" fmla="*/ 9689 h 21600"/>
              <a:gd name="connsiteX34" fmla="*/ 21098 w 21600"/>
              <a:gd name="connsiteY34" fmla="*/ 10197 h 21600"/>
              <a:gd name="connsiteX35" fmla="*/ 18618 w 21600"/>
              <a:gd name="connsiteY35" fmla="*/ 11514 h 21600"/>
              <a:gd name="connsiteX36" fmla="*/ 10801 w 21600"/>
              <a:gd name="connsiteY36" fmla="*/ 12668 h 21600"/>
              <a:gd name="connsiteX37" fmla="*/ 2982 w 21600"/>
              <a:gd name="connsiteY37" fmla="*/ 11514 h 21600"/>
              <a:gd name="connsiteX38" fmla="*/ 504 w 21600"/>
              <a:gd name="connsiteY38" fmla="*/ 10197 h 21600"/>
              <a:gd name="connsiteX39" fmla="*/ 0 w 21600"/>
              <a:gd name="connsiteY39" fmla="*/ 9689 h 21600"/>
              <a:gd name="connsiteX40" fmla="*/ 0 w 21600"/>
              <a:gd name="connsiteY40" fmla="*/ 12059 h 21600"/>
              <a:gd name="connsiteX41" fmla="*/ 0 w 21600"/>
              <a:gd name="connsiteY41" fmla="*/ 13022 h 21600"/>
              <a:gd name="connsiteX42" fmla="*/ 10801 w 21600"/>
              <a:gd name="connsiteY42" fmla="*/ 16862 h 21600"/>
              <a:gd name="connsiteX43" fmla="*/ 21600 w 21600"/>
              <a:gd name="connsiteY43" fmla="*/ 13022 h 21600"/>
              <a:gd name="connsiteX44" fmla="*/ 21600 w 21600"/>
              <a:gd name="connsiteY44" fmla="*/ 12059 h 21600"/>
              <a:gd name="connsiteX45" fmla="*/ 21098 w 21600"/>
              <a:gd name="connsiteY45" fmla="*/ 12566 h 21600"/>
              <a:gd name="connsiteX46" fmla="*/ 18618 w 21600"/>
              <a:gd name="connsiteY46" fmla="*/ 13883 h 21600"/>
              <a:gd name="connsiteX47" fmla="*/ 10801 w 21600"/>
              <a:gd name="connsiteY47" fmla="*/ 15037 h 21600"/>
              <a:gd name="connsiteX48" fmla="*/ 2982 w 21600"/>
              <a:gd name="connsiteY48" fmla="*/ 13883 h 21600"/>
              <a:gd name="connsiteX49" fmla="*/ 504 w 21600"/>
              <a:gd name="connsiteY49" fmla="*/ 12566 h 21600"/>
              <a:gd name="connsiteX50" fmla="*/ 0 w 21600"/>
              <a:gd name="connsiteY50" fmla="*/ 12059 h 21600"/>
              <a:gd name="connsiteX51" fmla="*/ 0 w 21600"/>
              <a:gd name="connsiteY51" fmla="*/ 14428 h 21600"/>
              <a:gd name="connsiteX52" fmla="*/ 0 w 21600"/>
              <a:gd name="connsiteY52" fmla="*/ 15391 h 21600"/>
              <a:gd name="connsiteX53" fmla="*/ 10801 w 21600"/>
              <a:gd name="connsiteY53" fmla="*/ 19231 h 21600"/>
              <a:gd name="connsiteX54" fmla="*/ 21600 w 21600"/>
              <a:gd name="connsiteY54" fmla="*/ 15391 h 21600"/>
              <a:gd name="connsiteX55" fmla="*/ 21600 w 21600"/>
              <a:gd name="connsiteY55" fmla="*/ 14428 h 21600"/>
              <a:gd name="connsiteX56" fmla="*/ 21098 w 21600"/>
              <a:gd name="connsiteY56" fmla="*/ 14935 h 21600"/>
              <a:gd name="connsiteX57" fmla="*/ 18618 w 21600"/>
              <a:gd name="connsiteY57" fmla="*/ 16252 h 21600"/>
              <a:gd name="connsiteX58" fmla="*/ 10801 w 21600"/>
              <a:gd name="connsiteY58" fmla="*/ 17406 h 21600"/>
              <a:gd name="connsiteX59" fmla="*/ 2982 w 21600"/>
              <a:gd name="connsiteY59" fmla="*/ 16252 h 21600"/>
              <a:gd name="connsiteX60" fmla="*/ 504 w 21600"/>
              <a:gd name="connsiteY60" fmla="*/ 14935 h 21600"/>
              <a:gd name="connsiteX61" fmla="*/ 0 w 21600"/>
              <a:gd name="connsiteY61" fmla="*/ 14428 h 21600"/>
              <a:gd name="connsiteX62" fmla="*/ 0 w 21600"/>
              <a:gd name="connsiteY62" fmla="*/ 16797 h 21600"/>
              <a:gd name="connsiteX63" fmla="*/ 10801 w 21600"/>
              <a:gd name="connsiteY63" fmla="*/ 21600 h 21600"/>
              <a:gd name="connsiteX64" fmla="*/ 21600 w 21600"/>
              <a:gd name="connsiteY64" fmla="*/ 16797 h 21600"/>
              <a:gd name="connsiteX65" fmla="*/ 21098 w 21600"/>
              <a:gd name="connsiteY65" fmla="*/ 17304 h 21600"/>
              <a:gd name="connsiteX66" fmla="*/ 18618 w 21600"/>
              <a:gd name="connsiteY66" fmla="*/ 18622 h 21600"/>
              <a:gd name="connsiteX67" fmla="*/ 10801 w 21600"/>
              <a:gd name="connsiteY67" fmla="*/ 19775 h 21600"/>
              <a:gd name="connsiteX68" fmla="*/ 2982 w 21600"/>
              <a:gd name="connsiteY68" fmla="*/ 18622 h 21600"/>
              <a:gd name="connsiteX69" fmla="*/ 504 w 21600"/>
              <a:gd name="connsiteY69" fmla="*/ 17304 h 21600"/>
              <a:gd name="connsiteX70" fmla="*/ 0 w 21600"/>
              <a:gd name="connsiteY70" fmla="*/ 16797 h 21600"/>
              <a:gd name="connsiteX0" fmla="*/ 10801 w 22011"/>
              <a:gd name="connsiteY0" fmla="*/ 0 h 21600"/>
              <a:gd name="connsiteX1" fmla="*/ 3255 w 22011"/>
              <a:gd name="connsiteY1" fmla="*/ 1111 h 21600"/>
              <a:gd name="connsiteX2" fmla="*/ 273 w 22011"/>
              <a:gd name="connsiteY2" fmla="*/ 3572 h 21600"/>
              <a:gd name="connsiteX3" fmla="*/ 3255 w 22011"/>
              <a:gd name="connsiteY3" fmla="*/ 6035 h 21600"/>
              <a:gd name="connsiteX4" fmla="*/ 10801 w 22011"/>
              <a:gd name="connsiteY4" fmla="*/ 7147 h 21600"/>
              <a:gd name="connsiteX5" fmla="*/ 18345 w 22011"/>
              <a:gd name="connsiteY5" fmla="*/ 6035 h 21600"/>
              <a:gd name="connsiteX6" fmla="*/ 21327 w 22011"/>
              <a:gd name="connsiteY6" fmla="*/ 3572 h 21600"/>
              <a:gd name="connsiteX7" fmla="*/ 18345 w 22011"/>
              <a:gd name="connsiteY7" fmla="*/ 1111 h 21600"/>
              <a:gd name="connsiteX8" fmla="*/ 10801 w 22011"/>
              <a:gd name="connsiteY8" fmla="*/ 0 h 21600"/>
              <a:gd name="connsiteX9" fmla="*/ 12 w 22011"/>
              <a:gd name="connsiteY9" fmla="*/ 4505 h 21600"/>
              <a:gd name="connsiteX10" fmla="*/ 12 w 22011"/>
              <a:gd name="connsiteY10" fmla="*/ 5914 h 21600"/>
              <a:gd name="connsiteX11" fmla="*/ 10811 w 22011"/>
              <a:gd name="connsiteY11" fmla="*/ 9754 h 21600"/>
              <a:gd name="connsiteX12" fmla="*/ 21600 w 22011"/>
              <a:gd name="connsiteY12" fmla="*/ 5914 h 21600"/>
              <a:gd name="connsiteX13" fmla="*/ 21600 w 22011"/>
              <a:gd name="connsiteY13" fmla="*/ 4505 h 21600"/>
              <a:gd name="connsiteX14" fmla="*/ 18531 w 22011"/>
              <a:gd name="connsiteY14" fmla="*/ 6541 h 21600"/>
              <a:gd name="connsiteX15" fmla="*/ 10806 w 22011"/>
              <a:gd name="connsiteY15" fmla="*/ 7679 h 21600"/>
              <a:gd name="connsiteX16" fmla="*/ 3081 w 22011"/>
              <a:gd name="connsiteY16" fmla="*/ 6541 h 21600"/>
              <a:gd name="connsiteX17" fmla="*/ 12 w 22011"/>
              <a:gd name="connsiteY17" fmla="*/ 4505 h 21600"/>
              <a:gd name="connsiteX18" fmla="*/ 0 w 22011"/>
              <a:gd name="connsiteY18" fmla="*/ 7320 h 21600"/>
              <a:gd name="connsiteX19" fmla="*/ 0 w 22011"/>
              <a:gd name="connsiteY19" fmla="*/ 8284 h 21600"/>
              <a:gd name="connsiteX20" fmla="*/ 10801 w 22011"/>
              <a:gd name="connsiteY20" fmla="*/ 12123 h 21600"/>
              <a:gd name="connsiteX21" fmla="*/ 21600 w 22011"/>
              <a:gd name="connsiteY21" fmla="*/ 8284 h 21600"/>
              <a:gd name="connsiteX22" fmla="*/ 21600 w 22011"/>
              <a:gd name="connsiteY22" fmla="*/ 7320 h 21600"/>
              <a:gd name="connsiteX23" fmla="*/ 21098 w 22011"/>
              <a:gd name="connsiteY23" fmla="*/ 7827 h 21600"/>
              <a:gd name="connsiteX24" fmla="*/ 18618 w 22011"/>
              <a:gd name="connsiteY24" fmla="*/ 9145 h 21600"/>
              <a:gd name="connsiteX25" fmla="*/ 10801 w 22011"/>
              <a:gd name="connsiteY25" fmla="*/ 10299 h 21600"/>
              <a:gd name="connsiteX26" fmla="*/ 2982 w 22011"/>
              <a:gd name="connsiteY26" fmla="*/ 9145 h 21600"/>
              <a:gd name="connsiteX27" fmla="*/ 504 w 22011"/>
              <a:gd name="connsiteY27" fmla="*/ 7827 h 21600"/>
              <a:gd name="connsiteX28" fmla="*/ 0 w 22011"/>
              <a:gd name="connsiteY28" fmla="*/ 7320 h 21600"/>
              <a:gd name="connsiteX29" fmla="*/ 0 w 22011"/>
              <a:gd name="connsiteY29" fmla="*/ 9689 h 21600"/>
              <a:gd name="connsiteX30" fmla="*/ 0 w 22011"/>
              <a:gd name="connsiteY30" fmla="*/ 10653 h 21600"/>
              <a:gd name="connsiteX31" fmla="*/ 10801 w 22011"/>
              <a:gd name="connsiteY31" fmla="*/ 14492 h 21600"/>
              <a:gd name="connsiteX32" fmla="*/ 21600 w 22011"/>
              <a:gd name="connsiteY32" fmla="*/ 10653 h 21600"/>
              <a:gd name="connsiteX33" fmla="*/ 21600 w 22011"/>
              <a:gd name="connsiteY33" fmla="*/ 9689 h 21600"/>
              <a:gd name="connsiteX34" fmla="*/ 21098 w 22011"/>
              <a:gd name="connsiteY34" fmla="*/ 10197 h 21600"/>
              <a:gd name="connsiteX35" fmla="*/ 18618 w 22011"/>
              <a:gd name="connsiteY35" fmla="*/ 11514 h 21600"/>
              <a:gd name="connsiteX36" fmla="*/ 10801 w 22011"/>
              <a:gd name="connsiteY36" fmla="*/ 12668 h 21600"/>
              <a:gd name="connsiteX37" fmla="*/ 2982 w 22011"/>
              <a:gd name="connsiteY37" fmla="*/ 11514 h 21600"/>
              <a:gd name="connsiteX38" fmla="*/ 504 w 22011"/>
              <a:gd name="connsiteY38" fmla="*/ 10197 h 21600"/>
              <a:gd name="connsiteX39" fmla="*/ 0 w 22011"/>
              <a:gd name="connsiteY39" fmla="*/ 9689 h 21600"/>
              <a:gd name="connsiteX40" fmla="*/ 0 w 22011"/>
              <a:gd name="connsiteY40" fmla="*/ 12059 h 21600"/>
              <a:gd name="connsiteX41" fmla="*/ 0 w 22011"/>
              <a:gd name="connsiteY41" fmla="*/ 13022 h 21600"/>
              <a:gd name="connsiteX42" fmla="*/ 10801 w 22011"/>
              <a:gd name="connsiteY42" fmla="*/ 16862 h 21600"/>
              <a:gd name="connsiteX43" fmla="*/ 21600 w 22011"/>
              <a:gd name="connsiteY43" fmla="*/ 13022 h 21600"/>
              <a:gd name="connsiteX44" fmla="*/ 21600 w 22011"/>
              <a:gd name="connsiteY44" fmla="*/ 12059 h 21600"/>
              <a:gd name="connsiteX45" fmla="*/ 21098 w 22011"/>
              <a:gd name="connsiteY45" fmla="*/ 12566 h 21600"/>
              <a:gd name="connsiteX46" fmla="*/ 18618 w 22011"/>
              <a:gd name="connsiteY46" fmla="*/ 13883 h 21600"/>
              <a:gd name="connsiteX47" fmla="*/ 10801 w 22011"/>
              <a:gd name="connsiteY47" fmla="*/ 15037 h 21600"/>
              <a:gd name="connsiteX48" fmla="*/ 2982 w 22011"/>
              <a:gd name="connsiteY48" fmla="*/ 13883 h 21600"/>
              <a:gd name="connsiteX49" fmla="*/ 504 w 22011"/>
              <a:gd name="connsiteY49" fmla="*/ 12566 h 21600"/>
              <a:gd name="connsiteX50" fmla="*/ 0 w 22011"/>
              <a:gd name="connsiteY50" fmla="*/ 12059 h 21600"/>
              <a:gd name="connsiteX51" fmla="*/ 0 w 22011"/>
              <a:gd name="connsiteY51" fmla="*/ 14428 h 21600"/>
              <a:gd name="connsiteX52" fmla="*/ 0 w 22011"/>
              <a:gd name="connsiteY52" fmla="*/ 15391 h 21600"/>
              <a:gd name="connsiteX53" fmla="*/ 10801 w 22011"/>
              <a:gd name="connsiteY53" fmla="*/ 19231 h 21600"/>
              <a:gd name="connsiteX54" fmla="*/ 21600 w 22011"/>
              <a:gd name="connsiteY54" fmla="*/ 15391 h 21600"/>
              <a:gd name="connsiteX55" fmla="*/ 21600 w 22011"/>
              <a:gd name="connsiteY55" fmla="*/ 14428 h 21600"/>
              <a:gd name="connsiteX56" fmla="*/ 21098 w 22011"/>
              <a:gd name="connsiteY56" fmla="*/ 14935 h 21600"/>
              <a:gd name="connsiteX57" fmla="*/ 18618 w 22011"/>
              <a:gd name="connsiteY57" fmla="*/ 16252 h 21600"/>
              <a:gd name="connsiteX58" fmla="*/ 10801 w 22011"/>
              <a:gd name="connsiteY58" fmla="*/ 17406 h 21600"/>
              <a:gd name="connsiteX59" fmla="*/ 2982 w 22011"/>
              <a:gd name="connsiteY59" fmla="*/ 16252 h 21600"/>
              <a:gd name="connsiteX60" fmla="*/ 504 w 22011"/>
              <a:gd name="connsiteY60" fmla="*/ 14935 h 21600"/>
              <a:gd name="connsiteX61" fmla="*/ 0 w 22011"/>
              <a:gd name="connsiteY61" fmla="*/ 14428 h 21600"/>
              <a:gd name="connsiteX62" fmla="*/ 0 w 22011"/>
              <a:gd name="connsiteY62" fmla="*/ 16797 h 21600"/>
              <a:gd name="connsiteX63" fmla="*/ 10801 w 22011"/>
              <a:gd name="connsiteY63" fmla="*/ 21600 h 21600"/>
              <a:gd name="connsiteX64" fmla="*/ 21600 w 22011"/>
              <a:gd name="connsiteY64" fmla="*/ 16797 h 21600"/>
              <a:gd name="connsiteX65" fmla="*/ 21098 w 22011"/>
              <a:gd name="connsiteY65" fmla="*/ 17304 h 21600"/>
              <a:gd name="connsiteX66" fmla="*/ 10801 w 22011"/>
              <a:gd name="connsiteY66" fmla="*/ 19775 h 21600"/>
              <a:gd name="connsiteX67" fmla="*/ 2982 w 22011"/>
              <a:gd name="connsiteY67" fmla="*/ 18622 h 21600"/>
              <a:gd name="connsiteX68" fmla="*/ 504 w 22011"/>
              <a:gd name="connsiteY68" fmla="*/ 17304 h 21600"/>
              <a:gd name="connsiteX69" fmla="*/ 0 w 22011"/>
              <a:gd name="connsiteY69" fmla="*/ 16797 h 21600"/>
              <a:gd name="connsiteX0" fmla="*/ 10801 w 21600"/>
              <a:gd name="connsiteY0" fmla="*/ 0 h 21600"/>
              <a:gd name="connsiteX1" fmla="*/ 3255 w 21600"/>
              <a:gd name="connsiteY1" fmla="*/ 1111 h 21600"/>
              <a:gd name="connsiteX2" fmla="*/ 273 w 21600"/>
              <a:gd name="connsiteY2" fmla="*/ 3572 h 21600"/>
              <a:gd name="connsiteX3" fmla="*/ 3255 w 21600"/>
              <a:gd name="connsiteY3" fmla="*/ 6035 h 21600"/>
              <a:gd name="connsiteX4" fmla="*/ 10801 w 21600"/>
              <a:gd name="connsiteY4" fmla="*/ 7147 h 21600"/>
              <a:gd name="connsiteX5" fmla="*/ 18345 w 21600"/>
              <a:gd name="connsiteY5" fmla="*/ 6035 h 21600"/>
              <a:gd name="connsiteX6" fmla="*/ 21327 w 21600"/>
              <a:gd name="connsiteY6" fmla="*/ 3572 h 21600"/>
              <a:gd name="connsiteX7" fmla="*/ 18345 w 21600"/>
              <a:gd name="connsiteY7" fmla="*/ 1111 h 21600"/>
              <a:gd name="connsiteX8" fmla="*/ 10801 w 21600"/>
              <a:gd name="connsiteY8" fmla="*/ 0 h 21600"/>
              <a:gd name="connsiteX9" fmla="*/ 12 w 21600"/>
              <a:gd name="connsiteY9" fmla="*/ 4505 h 21600"/>
              <a:gd name="connsiteX10" fmla="*/ 12 w 21600"/>
              <a:gd name="connsiteY10" fmla="*/ 5914 h 21600"/>
              <a:gd name="connsiteX11" fmla="*/ 10811 w 21600"/>
              <a:gd name="connsiteY11" fmla="*/ 9754 h 21600"/>
              <a:gd name="connsiteX12" fmla="*/ 21600 w 21600"/>
              <a:gd name="connsiteY12" fmla="*/ 5914 h 21600"/>
              <a:gd name="connsiteX13" fmla="*/ 21600 w 21600"/>
              <a:gd name="connsiteY13" fmla="*/ 4505 h 21600"/>
              <a:gd name="connsiteX14" fmla="*/ 18531 w 21600"/>
              <a:gd name="connsiteY14" fmla="*/ 6541 h 21600"/>
              <a:gd name="connsiteX15" fmla="*/ 10806 w 21600"/>
              <a:gd name="connsiteY15" fmla="*/ 7679 h 21600"/>
              <a:gd name="connsiteX16" fmla="*/ 3081 w 21600"/>
              <a:gd name="connsiteY16" fmla="*/ 6541 h 21600"/>
              <a:gd name="connsiteX17" fmla="*/ 12 w 21600"/>
              <a:gd name="connsiteY17" fmla="*/ 4505 h 21600"/>
              <a:gd name="connsiteX18" fmla="*/ 0 w 21600"/>
              <a:gd name="connsiteY18" fmla="*/ 7320 h 21600"/>
              <a:gd name="connsiteX19" fmla="*/ 0 w 21600"/>
              <a:gd name="connsiteY19" fmla="*/ 8284 h 21600"/>
              <a:gd name="connsiteX20" fmla="*/ 10801 w 21600"/>
              <a:gd name="connsiteY20" fmla="*/ 12123 h 21600"/>
              <a:gd name="connsiteX21" fmla="*/ 21600 w 21600"/>
              <a:gd name="connsiteY21" fmla="*/ 8284 h 21600"/>
              <a:gd name="connsiteX22" fmla="*/ 21600 w 21600"/>
              <a:gd name="connsiteY22" fmla="*/ 7320 h 21600"/>
              <a:gd name="connsiteX23" fmla="*/ 21098 w 21600"/>
              <a:gd name="connsiteY23" fmla="*/ 7827 h 21600"/>
              <a:gd name="connsiteX24" fmla="*/ 18618 w 21600"/>
              <a:gd name="connsiteY24" fmla="*/ 9145 h 21600"/>
              <a:gd name="connsiteX25" fmla="*/ 10801 w 21600"/>
              <a:gd name="connsiteY25" fmla="*/ 10299 h 21600"/>
              <a:gd name="connsiteX26" fmla="*/ 2982 w 21600"/>
              <a:gd name="connsiteY26" fmla="*/ 9145 h 21600"/>
              <a:gd name="connsiteX27" fmla="*/ 504 w 21600"/>
              <a:gd name="connsiteY27" fmla="*/ 7827 h 21600"/>
              <a:gd name="connsiteX28" fmla="*/ 0 w 21600"/>
              <a:gd name="connsiteY28" fmla="*/ 7320 h 21600"/>
              <a:gd name="connsiteX29" fmla="*/ 0 w 21600"/>
              <a:gd name="connsiteY29" fmla="*/ 9689 h 21600"/>
              <a:gd name="connsiteX30" fmla="*/ 0 w 21600"/>
              <a:gd name="connsiteY30" fmla="*/ 10653 h 21600"/>
              <a:gd name="connsiteX31" fmla="*/ 10801 w 21600"/>
              <a:gd name="connsiteY31" fmla="*/ 14492 h 21600"/>
              <a:gd name="connsiteX32" fmla="*/ 21600 w 21600"/>
              <a:gd name="connsiteY32" fmla="*/ 10653 h 21600"/>
              <a:gd name="connsiteX33" fmla="*/ 21600 w 21600"/>
              <a:gd name="connsiteY33" fmla="*/ 9689 h 21600"/>
              <a:gd name="connsiteX34" fmla="*/ 21098 w 21600"/>
              <a:gd name="connsiteY34" fmla="*/ 10197 h 21600"/>
              <a:gd name="connsiteX35" fmla="*/ 18618 w 21600"/>
              <a:gd name="connsiteY35" fmla="*/ 11514 h 21600"/>
              <a:gd name="connsiteX36" fmla="*/ 10801 w 21600"/>
              <a:gd name="connsiteY36" fmla="*/ 12668 h 21600"/>
              <a:gd name="connsiteX37" fmla="*/ 2982 w 21600"/>
              <a:gd name="connsiteY37" fmla="*/ 11514 h 21600"/>
              <a:gd name="connsiteX38" fmla="*/ 504 w 21600"/>
              <a:gd name="connsiteY38" fmla="*/ 10197 h 21600"/>
              <a:gd name="connsiteX39" fmla="*/ 0 w 21600"/>
              <a:gd name="connsiteY39" fmla="*/ 9689 h 21600"/>
              <a:gd name="connsiteX40" fmla="*/ 0 w 21600"/>
              <a:gd name="connsiteY40" fmla="*/ 12059 h 21600"/>
              <a:gd name="connsiteX41" fmla="*/ 0 w 21600"/>
              <a:gd name="connsiteY41" fmla="*/ 13022 h 21600"/>
              <a:gd name="connsiteX42" fmla="*/ 10801 w 21600"/>
              <a:gd name="connsiteY42" fmla="*/ 16862 h 21600"/>
              <a:gd name="connsiteX43" fmla="*/ 21600 w 21600"/>
              <a:gd name="connsiteY43" fmla="*/ 13022 h 21600"/>
              <a:gd name="connsiteX44" fmla="*/ 21600 w 21600"/>
              <a:gd name="connsiteY44" fmla="*/ 12059 h 21600"/>
              <a:gd name="connsiteX45" fmla="*/ 21098 w 21600"/>
              <a:gd name="connsiteY45" fmla="*/ 12566 h 21600"/>
              <a:gd name="connsiteX46" fmla="*/ 18618 w 21600"/>
              <a:gd name="connsiteY46" fmla="*/ 13883 h 21600"/>
              <a:gd name="connsiteX47" fmla="*/ 10801 w 21600"/>
              <a:gd name="connsiteY47" fmla="*/ 15037 h 21600"/>
              <a:gd name="connsiteX48" fmla="*/ 2982 w 21600"/>
              <a:gd name="connsiteY48" fmla="*/ 13883 h 21600"/>
              <a:gd name="connsiteX49" fmla="*/ 504 w 21600"/>
              <a:gd name="connsiteY49" fmla="*/ 12566 h 21600"/>
              <a:gd name="connsiteX50" fmla="*/ 0 w 21600"/>
              <a:gd name="connsiteY50" fmla="*/ 12059 h 21600"/>
              <a:gd name="connsiteX51" fmla="*/ 0 w 21600"/>
              <a:gd name="connsiteY51" fmla="*/ 14428 h 21600"/>
              <a:gd name="connsiteX52" fmla="*/ 0 w 21600"/>
              <a:gd name="connsiteY52" fmla="*/ 15391 h 21600"/>
              <a:gd name="connsiteX53" fmla="*/ 10801 w 21600"/>
              <a:gd name="connsiteY53" fmla="*/ 19231 h 21600"/>
              <a:gd name="connsiteX54" fmla="*/ 21600 w 21600"/>
              <a:gd name="connsiteY54" fmla="*/ 15391 h 21600"/>
              <a:gd name="connsiteX55" fmla="*/ 21600 w 21600"/>
              <a:gd name="connsiteY55" fmla="*/ 14428 h 21600"/>
              <a:gd name="connsiteX56" fmla="*/ 21098 w 21600"/>
              <a:gd name="connsiteY56" fmla="*/ 14935 h 21600"/>
              <a:gd name="connsiteX57" fmla="*/ 18618 w 21600"/>
              <a:gd name="connsiteY57" fmla="*/ 16252 h 21600"/>
              <a:gd name="connsiteX58" fmla="*/ 10801 w 21600"/>
              <a:gd name="connsiteY58" fmla="*/ 17406 h 21600"/>
              <a:gd name="connsiteX59" fmla="*/ 2982 w 21600"/>
              <a:gd name="connsiteY59" fmla="*/ 16252 h 21600"/>
              <a:gd name="connsiteX60" fmla="*/ 504 w 21600"/>
              <a:gd name="connsiteY60" fmla="*/ 14935 h 21600"/>
              <a:gd name="connsiteX61" fmla="*/ 0 w 21600"/>
              <a:gd name="connsiteY61" fmla="*/ 14428 h 21600"/>
              <a:gd name="connsiteX62" fmla="*/ 0 w 21600"/>
              <a:gd name="connsiteY62" fmla="*/ 16797 h 21600"/>
              <a:gd name="connsiteX63" fmla="*/ 10801 w 21600"/>
              <a:gd name="connsiteY63" fmla="*/ 21600 h 21600"/>
              <a:gd name="connsiteX64" fmla="*/ 21600 w 21600"/>
              <a:gd name="connsiteY64" fmla="*/ 16797 h 21600"/>
              <a:gd name="connsiteX65" fmla="*/ 10801 w 21600"/>
              <a:gd name="connsiteY65" fmla="*/ 19775 h 21600"/>
              <a:gd name="connsiteX66" fmla="*/ 2982 w 21600"/>
              <a:gd name="connsiteY66" fmla="*/ 18622 h 21600"/>
              <a:gd name="connsiteX67" fmla="*/ 504 w 21600"/>
              <a:gd name="connsiteY67" fmla="*/ 17304 h 21600"/>
              <a:gd name="connsiteX68" fmla="*/ 0 w 21600"/>
              <a:gd name="connsiteY68" fmla="*/ 16797 h 21600"/>
              <a:gd name="connsiteX0" fmla="*/ 10801 w 21600"/>
              <a:gd name="connsiteY0" fmla="*/ 0 h 21684"/>
              <a:gd name="connsiteX1" fmla="*/ 3255 w 21600"/>
              <a:gd name="connsiteY1" fmla="*/ 1111 h 21684"/>
              <a:gd name="connsiteX2" fmla="*/ 273 w 21600"/>
              <a:gd name="connsiteY2" fmla="*/ 3572 h 21684"/>
              <a:gd name="connsiteX3" fmla="*/ 3255 w 21600"/>
              <a:gd name="connsiteY3" fmla="*/ 6035 h 21684"/>
              <a:gd name="connsiteX4" fmla="*/ 10801 w 21600"/>
              <a:gd name="connsiteY4" fmla="*/ 7147 h 21684"/>
              <a:gd name="connsiteX5" fmla="*/ 18345 w 21600"/>
              <a:gd name="connsiteY5" fmla="*/ 6035 h 21684"/>
              <a:gd name="connsiteX6" fmla="*/ 21327 w 21600"/>
              <a:gd name="connsiteY6" fmla="*/ 3572 h 21684"/>
              <a:gd name="connsiteX7" fmla="*/ 18345 w 21600"/>
              <a:gd name="connsiteY7" fmla="*/ 1111 h 21684"/>
              <a:gd name="connsiteX8" fmla="*/ 10801 w 21600"/>
              <a:gd name="connsiteY8" fmla="*/ 0 h 21684"/>
              <a:gd name="connsiteX9" fmla="*/ 12 w 21600"/>
              <a:gd name="connsiteY9" fmla="*/ 4505 h 21684"/>
              <a:gd name="connsiteX10" fmla="*/ 12 w 21600"/>
              <a:gd name="connsiteY10" fmla="*/ 5914 h 21684"/>
              <a:gd name="connsiteX11" fmla="*/ 10811 w 21600"/>
              <a:gd name="connsiteY11" fmla="*/ 9754 h 21684"/>
              <a:gd name="connsiteX12" fmla="*/ 21600 w 21600"/>
              <a:gd name="connsiteY12" fmla="*/ 5914 h 21684"/>
              <a:gd name="connsiteX13" fmla="*/ 21600 w 21600"/>
              <a:gd name="connsiteY13" fmla="*/ 4505 h 21684"/>
              <a:gd name="connsiteX14" fmla="*/ 18531 w 21600"/>
              <a:gd name="connsiteY14" fmla="*/ 6541 h 21684"/>
              <a:gd name="connsiteX15" fmla="*/ 10806 w 21600"/>
              <a:gd name="connsiteY15" fmla="*/ 7679 h 21684"/>
              <a:gd name="connsiteX16" fmla="*/ 3081 w 21600"/>
              <a:gd name="connsiteY16" fmla="*/ 6541 h 21684"/>
              <a:gd name="connsiteX17" fmla="*/ 12 w 21600"/>
              <a:gd name="connsiteY17" fmla="*/ 4505 h 21684"/>
              <a:gd name="connsiteX18" fmla="*/ 0 w 21600"/>
              <a:gd name="connsiteY18" fmla="*/ 7320 h 21684"/>
              <a:gd name="connsiteX19" fmla="*/ 0 w 21600"/>
              <a:gd name="connsiteY19" fmla="*/ 8284 h 21684"/>
              <a:gd name="connsiteX20" fmla="*/ 10801 w 21600"/>
              <a:gd name="connsiteY20" fmla="*/ 12123 h 21684"/>
              <a:gd name="connsiteX21" fmla="*/ 21600 w 21600"/>
              <a:gd name="connsiteY21" fmla="*/ 8284 h 21684"/>
              <a:gd name="connsiteX22" fmla="*/ 21600 w 21600"/>
              <a:gd name="connsiteY22" fmla="*/ 7320 h 21684"/>
              <a:gd name="connsiteX23" fmla="*/ 21098 w 21600"/>
              <a:gd name="connsiteY23" fmla="*/ 7827 h 21684"/>
              <a:gd name="connsiteX24" fmla="*/ 18618 w 21600"/>
              <a:gd name="connsiteY24" fmla="*/ 9145 h 21684"/>
              <a:gd name="connsiteX25" fmla="*/ 10801 w 21600"/>
              <a:gd name="connsiteY25" fmla="*/ 10299 h 21684"/>
              <a:gd name="connsiteX26" fmla="*/ 2982 w 21600"/>
              <a:gd name="connsiteY26" fmla="*/ 9145 h 21684"/>
              <a:gd name="connsiteX27" fmla="*/ 504 w 21600"/>
              <a:gd name="connsiteY27" fmla="*/ 7827 h 21684"/>
              <a:gd name="connsiteX28" fmla="*/ 0 w 21600"/>
              <a:gd name="connsiteY28" fmla="*/ 7320 h 21684"/>
              <a:gd name="connsiteX29" fmla="*/ 0 w 21600"/>
              <a:gd name="connsiteY29" fmla="*/ 9689 h 21684"/>
              <a:gd name="connsiteX30" fmla="*/ 0 w 21600"/>
              <a:gd name="connsiteY30" fmla="*/ 10653 h 21684"/>
              <a:gd name="connsiteX31" fmla="*/ 10801 w 21600"/>
              <a:gd name="connsiteY31" fmla="*/ 14492 h 21684"/>
              <a:gd name="connsiteX32" fmla="*/ 21600 w 21600"/>
              <a:gd name="connsiteY32" fmla="*/ 10653 h 21684"/>
              <a:gd name="connsiteX33" fmla="*/ 21600 w 21600"/>
              <a:gd name="connsiteY33" fmla="*/ 9689 h 21684"/>
              <a:gd name="connsiteX34" fmla="*/ 21098 w 21600"/>
              <a:gd name="connsiteY34" fmla="*/ 10197 h 21684"/>
              <a:gd name="connsiteX35" fmla="*/ 18618 w 21600"/>
              <a:gd name="connsiteY35" fmla="*/ 11514 h 21684"/>
              <a:gd name="connsiteX36" fmla="*/ 10801 w 21600"/>
              <a:gd name="connsiteY36" fmla="*/ 12668 h 21684"/>
              <a:gd name="connsiteX37" fmla="*/ 2982 w 21600"/>
              <a:gd name="connsiteY37" fmla="*/ 11514 h 21684"/>
              <a:gd name="connsiteX38" fmla="*/ 504 w 21600"/>
              <a:gd name="connsiteY38" fmla="*/ 10197 h 21684"/>
              <a:gd name="connsiteX39" fmla="*/ 0 w 21600"/>
              <a:gd name="connsiteY39" fmla="*/ 9689 h 21684"/>
              <a:gd name="connsiteX40" fmla="*/ 0 w 21600"/>
              <a:gd name="connsiteY40" fmla="*/ 12059 h 21684"/>
              <a:gd name="connsiteX41" fmla="*/ 0 w 21600"/>
              <a:gd name="connsiteY41" fmla="*/ 13022 h 21684"/>
              <a:gd name="connsiteX42" fmla="*/ 10801 w 21600"/>
              <a:gd name="connsiteY42" fmla="*/ 16862 h 21684"/>
              <a:gd name="connsiteX43" fmla="*/ 21600 w 21600"/>
              <a:gd name="connsiteY43" fmla="*/ 13022 h 21684"/>
              <a:gd name="connsiteX44" fmla="*/ 21600 w 21600"/>
              <a:gd name="connsiteY44" fmla="*/ 12059 h 21684"/>
              <a:gd name="connsiteX45" fmla="*/ 21098 w 21600"/>
              <a:gd name="connsiteY45" fmla="*/ 12566 h 21684"/>
              <a:gd name="connsiteX46" fmla="*/ 18618 w 21600"/>
              <a:gd name="connsiteY46" fmla="*/ 13883 h 21684"/>
              <a:gd name="connsiteX47" fmla="*/ 10801 w 21600"/>
              <a:gd name="connsiteY47" fmla="*/ 15037 h 21684"/>
              <a:gd name="connsiteX48" fmla="*/ 2982 w 21600"/>
              <a:gd name="connsiteY48" fmla="*/ 13883 h 21684"/>
              <a:gd name="connsiteX49" fmla="*/ 504 w 21600"/>
              <a:gd name="connsiteY49" fmla="*/ 12566 h 21684"/>
              <a:gd name="connsiteX50" fmla="*/ 0 w 21600"/>
              <a:gd name="connsiteY50" fmla="*/ 12059 h 21684"/>
              <a:gd name="connsiteX51" fmla="*/ 0 w 21600"/>
              <a:gd name="connsiteY51" fmla="*/ 14428 h 21684"/>
              <a:gd name="connsiteX52" fmla="*/ 0 w 21600"/>
              <a:gd name="connsiteY52" fmla="*/ 15391 h 21684"/>
              <a:gd name="connsiteX53" fmla="*/ 10801 w 21600"/>
              <a:gd name="connsiteY53" fmla="*/ 19231 h 21684"/>
              <a:gd name="connsiteX54" fmla="*/ 21600 w 21600"/>
              <a:gd name="connsiteY54" fmla="*/ 15391 h 21684"/>
              <a:gd name="connsiteX55" fmla="*/ 21600 w 21600"/>
              <a:gd name="connsiteY55" fmla="*/ 14428 h 21684"/>
              <a:gd name="connsiteX56" fmla="*/ 21098 w 21600"/>
              <a:gd name="connsiteY56" fmla="*/ 14935 h 21684"/>
              <a:gd name="connsiteX57" fmla="*/ 18618 w 21600"/>
              <a:gd name="connsiteY57" fmla="*/ 16252 h 21684"/>
              <a:gd name="connsiteX58" fmla="*/ 10801 w 21600"/>
              <a:gd name="connsiteY58" fmla="*/ 17406 h 21684"/>
              <a:gd name="connsiteX59" fmla="*/ 2982 w 21600"/>
              <a:gd name="connsiteY59" fmla="*/ 16252 h 21684"/>
              <a:gd name="connsiteX60" fmla="*/ 504 w 21600"/>
              <a:gd name="connsiteY60" fmla="*/ 14935 h 21684"/>
              <a:gd name="connsiteX61" fmla="*/ 0 w 21600"/>
              <a:gd name="connsiteY61" fmla="*/ 14428 h 21684"/>
              <a:gd name="connsiteX62" fmla="*/ 0 w 21600"/>
              <a:gd name="connsiteY62" fmla="*/ 16797 h 21684"/>
              <a:gd name="connsiteX63" fmla="*/ 10801 w 21600"/>
              <a:gd name="connsiteY63" fmla="*/ 21600 h 21684"/>
              <a:gd name="connsiteX64" fmla="*/ 10801 w 21600"/>
              <a:gd name="connsiteY64" fmla="*/ 19775 h 21684"/>
              <a:gd name="connsiteX65" fmla="*/ 2982 w 21600"/>
              <a:gd name="connsiteY65" fmla="*/ 18622 h 21684"/>
              <a:gd name="connsiteX66" fmla="*/ 504 w 21600"/>
              <a:gd name="connsiteY66" fmla="*/ 17304 h 21684"/>
              <a:gd name="connsiteX67" fmla="*/ 0 w 21600"/>
              <a:gd name="connsiteY67" fmla="*/ 16797 h 21684"/>
              <a:gd name="connsiteX0" fmla="*/ 10801 w 21600"/>
              <a:gd name="connsiteY0" fmla="*/ 0 h 19775"/>
              <a:gd name="connsiteX1" fmla="*/ 3255 w 21600"/>
              <a:gd name="connsiteY1" fmla="*/ 1111 h 19775"/>
              <a:gd name="connsiteX2" fmla="*/ 273 w 21600"/>
              <a:gd name="connsiteY2" fmla="*/ 3572 h 19775"/>
              <a:gd name="connsiteX3" fmla="*/ 3255 w 21600"/>
              <a:gd name="connsiteY3" fmla="*/ 6035 h 19775"/>
              <a:gd name="connsiteX4" fmla="*/ 10801 w 21600"/>
              <a:gd name="connsiteY4" fmla="*/ 7147 h 19775"/>
              <a:gd name="connsiteX5" fmla="*/ 18345 w 21600"/>
              <a:gd name="connsiteY5" fmla="*/ 6035 h 19775"/>
              <a:gd name="connsiteX6" fmla="*/ 21327 w 21600"/>
              <a:gd name="connsiteY6" fmla="*/ 3572 h 19775"/>
              <a:gd name="connsiteX7" fmla="*/ 18345 w 21600"/>
              <a:gd name="connsiteY7" fmla="*/ 1111 h 19775"/>
              <a:gd name="connsiteX8" fmla="*/ 10801 w 21600"/>
              <a:gd name="connsiteY8" fmla="*/ 0 h 19775"/>
              <a:gd name="connsiteX9" fmla="*/ 12 w 21600"/>
              <a:gd name="connsiteY9" fmla="*/ 4505 h 19775"/>
              <a:gd name="connsiteX10" fmla="*/ 12 w 21600"/>
              <a:gd name="connsiteY10" fmla="*/ 5914 h 19775"/>
              <a:gd name="connsiteX11" fmla="*/ 10811 w 21600"/>
              <a:gd name="connsiteY11" fmla="*/ 9754 h 19775"/>
              <a:gd name="connsiteX12" fmla="*/ 21600 w 21600"/>
              <a:gd name="connsiteY12" fmla="*/ 5914 h 19775"/>
              <a:gd name="connsiteX13" fmla="*/ 21600 w 21600"/>
              <a:gd name="connsiteY13" fmla="*/ 4505 h 19775"/>
              <a:gd name="connsiteX14" fmla="*/ 18531 w 21600"/>
              <a:gd name="connsiteY14" fmla="*/ 6541 h 19775"/>
              <a:gd name="connsiteX15" fmla="*/ 10806 w 21600"/>
              <a:gd name="connsiteY15" fmla="*/ 7679 h 19775"/>
              <a:gd name="connsiteX16" fmla="*/ 3081 w 21600"/>
              <a:gd name="connsiteY16" fmla="*/ 6541 h 19775"/>
              <a:gd name="connsiteX17" fmla="*/ 12 w 21600"/>
              <a:gd name="connsiteY17" fmla="*/ 4505 h 19775"/>
              <a:gd name="connsiteX18" fmla="*/ 0 w 21600"/>
              <a:gd name="connsiteY18" fmla="*/ 7320 h 19775"/>
              <a:gd name="connsiteX19" fmla="*/ 0 w 21600"/>
              <a:gd name="connsiteY19" fmla="*/ 8284 h 19775"/>
              <a:gd name="connsiteX20" fmla="*/ 10801 w 21600"/>
              <a:gd name="connsiteY20" fmla="*/ 12123 h 19775"/>
              <a:gd name="connsiteX21" fmla="*/ 21600 w 21600"/>
              <a:gd name="connsiteY21" fmla="*/ 8284 h 19775"/>
              <a:gd name="connsiteX22" fmla="*/ 21600 w 21600"/>
              <a:gd name="connsiteY22" fmla="*/ 7320 h 19775"/>
              <a:gd name="connsiteX23" fmla="*/ 21098 w 21600"/>
              <a:gd name="connsiteY23" fmla="*/ 7827 h 19775"/>
              <a:gd name="connsiteX24" fmla="*/ 18618 w 21600"/>
              <a:gd name="connsiteY24" fmla="*/ 9145 h 19775"/>
              <a:gd name="connsiteX25" fmla="*/ 10801 w 21600"/>
              <a:gd name="connsiteY25" fmla="*/ 10299 h 19775"/>
              <a:gd name="connsiteX26" fmla="*/ 2982 w 21600"/>
              <a:gd name="connsiteY26" fmla="*/ 9145 h 19775"/>
              <a:gd name="connsiteX27" fmla="*/ 504 w 21600"/>
              <a:gd name="connsiteY27" fmla="*/ 7827 h 19775"/>
              <a:gd name="connsiteX28" fmla="*/ 0 w 21600"/>
              <a:gd name="connsiteY28" fmla="*/ 7320 h 19775"/>
              <a:gd name="connsiteX29" fmla="*/ 0 w 21600"/>
              <a:gd name="connsiteY29" fmla="*/ 9689 h 19775"/>
              <a:gd name="connsiteX30" fmla="*/ 0 w 21600"/>
              <a:gd name="connsiteY30" fmla="*/ 10653 h 19775"/>
              <a:gd name="connsiteX31" fmla="*/ 10801 w 21600"/>
              <a:gd name="connsiteY31" fmla="*/ 14492 h 19775"/>
              <a:gd name="connsiteX32" fmla="*/ 21600 w 21600"/>
              <a:gd name="connsiteY32" fmla="*/ 10653 h 19775"/>
              <a:gd name="connsiteX33" fmla="*/ 21600 w 21600"/>
              <a:gd name="connsiteY33" fmla="*/ 9689 h 19775"/>
              <a:gd name="connsiteX34" fmla="*/ 21098 w 21600"/>
              <a:gd name="connsiteY34" fmla="*/ 10197 h 19775"/>
              <a:gd name="connsiteX35" fmla="*/ 18618 w 21600"/>
              <a:gd name="connsiteY35" fmla="*/ 11514 h 19775"/>
              <a:gd name="connsiteX36" fmla="*/ 10801 w 21600"/>
              <a:gd name="connsiteY36" fmla="*/ 12668 h 19775"/>
              <a:gd name="connsiteX37" fmla="*/ 2982 w 21600"/>
              <a:gd name="connsiteY37" fmla="*/ 11514 h 19775"/>
              <a:gd name="connsiteX38" fmla="*/ 504 w 21600"/>
              <a:gd name="connsiteY38" fmla="*/ 10197 h 19775"/>
              <a:gd name="connsiteX39" fmla="*/ 0 w 21600"/>
              <a:gd name="connsiteY39" fmla="*/ 9689 h 19775"/>
              <a:gd name="connsiteX40" fmla="*/ 0 w 21600"/>
              <a:gd name="connsiteY40" fmla="*/ 12059 h 19775"/>
              <a:gd name="connsiteX41" fmla="*/ 0 w 21600"/>
              <a:gd name="connsiteY41" fmla="*/ 13022 h 19775"/>
              <a:gd name="connsiteX42" fmla="*/ 10801 w 21600"/>
              <a:gd name="connsiteY42" fmla="*/ 16862 h 19775"/>
              <a:gd name="connsiteX43" fmla="*/ 21600 w 21600"/>
              <a:gd name="connsiteY43" fmla="*/ 13022 h 19775"/>
              <a:gd name="connsiteX44" fmla="*/ 21600 w 21600"/>
              <a:gd name="connsiteY44" fmla="*/ 12059 h 19775"/>
              <a:gd name="connsiteX45" fmla="*/ 21098 w 21600"/>
              <a:gd name="connsiteY45" fmla="*/ 12566 h 19775"/>
              <a:gd name="connsiteX46" fmla="*/ 18618 w 21600"/>
              <a:gd name="connsiteY46" fmla="*/ 13883 h 19775"/>
              <a:gd name="connsiteX47" fmla="*/ 10801 w 21600"/>
              <a:gd name="connsiteY47" fmla="*/ 15037 h 19775"/>
              <a:gd name="connsiteX48" fmla="*/ 2982 w 21600"/>
              <a:gd name="connsiteY48" fmla="*/ 13883 h 19775"/>
              <a:gd name="connsiteX49" fmla="*/ 504 w 21600"/>
              <a:gd name="connsiteY49" fmla="*/ 12566 h 19775"/>
              <a:gd name="connsiteX50" fmla="*/ 0 w 21600"/>
              <a:gd name="connsiteY50" fmla="*/ 12059 h 19775"/>
              <a:gd name="connsiteX51" fmla="*/ 0 w 21600"/>
              <a:gd name="connsiteY51" fmla="*/ 14428 h 19775"/>
              <a:gd name="connsiteX52" fmla="*/ 0 w 21600"/>
              <a:gd name="connsiteY52" fmla="*/ 15391 h 19775"/>
              <a:gd name="connsiteX53" fmla="*/ 10801 w 21600"/>
              <a:gd name="connsiteY53" fmla="*/ 19231 h 19775"/>
              <a:gd name="connsiteX54" fmla="*/ 21600 w 21600"/>
              <a:gd name="connsiteY54" fmla="*/ 15391 h 19775"/>
              <a:gd name="connsiteX55" fmla="*/ 21600 w 21600"/>
              <a:gd name="connsiteY55" fmla="*/ 14428 h 19775"/>
              <a:gd name="connsiteX56" fmla="*/ 21098 w 21600"/>
              <a:gd name="connsiteY56" fmla="*/ 14935 h 19775"/>
              <a:gd name="connsiteX57" fmla="*/ 18618 w 21600"/>
              <a:gd name="connsiteY57" fmla="*/ 16252 h 19775"/>
              <a:gd name="connsiteX58" fmla="*/ 10801 w 21600"/>
              <a:gd name="connsiteY58" fmla="*/ 17406 h 19775"/>
              <a:gd name="connsiteX59" fmla="*/ 2982 w 21600"/>
              <a:gd name="connsiteY59" fmla="*/ 16252 h 19775"/>
              <a:gd name="connsiteX60" fmla="*/ 504 w 21600"/>
              <a:gd name="connsiteY60" fmla="*/ 14935 h 19775"/>
              <a:gd name="connsiteX61" fmla="*/ 0 w 21600"/>
              <a:gd name="connsiteY61" fmla="*/ 14428 h 19775"/>
              <a:gd name="connsiteX62" fmla="*/ 0 w 21600"/>
              <a:gd name="connsiteY62" fmla="*/ 16797 h 19775"/>
              <a:gd name="connsiteX63" fmla="*/ 10801 w 21600"/>
              <a:gd name="connsiteY63" fmla="*/ 19775 h 19775"/>
              <a:gd name="connsiteX64" fmla="*/ 2982 w 21600"/>
              <a:gd name="connsiteY64" fmla="*/ 18622 h 19775"/>
              <a:gd name="connsiteX65" fmla="*/ 504 w 21600"/>
              <a:gd name="connsiteY65" fmla="*/ 17304 h 19775"/>
              <a:gd name="connsiteX66" fmla="*/ 0 w 21600"/>
              <a:gd name="connsiteY66" fmla="*/ 16797 h 19775"/>
              <a:gd name="connsiteX0" fmla="*/ 11164 w 21963"/>
              <a:gd name="connsiteY0" fmla="*/ 0 h 19775"/>
              <a:gd name="connsiteX1" fmla="*/ 3618 w 21963"/>
              <a:gd name="connsiteY1" fmla="*/ 1111 h 19775"/>
              <a:gd name="connsiteX2" fmla="*/ 636 w 21963"/>
              <a:gd name="connsiteY2" fmla="*/ 3572 h 19775"/>
              <a:gd name="connsiteX3" fmla="*/ 3618 w 21963"/>
              <a:gd name="connsiteY3" fmla="*/ 6035 h 19775"/>
              <a:gd name="connsiteX4" fmla="*/ 11164 w 21963"/>
              <a:gd name="connsiteY4" fmla="*/ 7147 h 19775"/>
              <a:gd name="connsiteX5" fmla="*/ 18708 w 21963"/>
              <a:gd name="connsiteY5" fmla="*/ 6035 h 19775"/>
              <a:gd name="connsiteX6" fmla="*/ 21690 w 21963"/>
              <a:gd name="connsiteY6" fmla="*/ 3572 h 19775"/>
              <a:gd name="connsiteX7" fmla="*/ 18708 w 21963"/>
              <a:gd name="connsiteY7" fmla="*/ 1111 h 19775"/>
              <a:gd name="connsiteX8" fmla="*/ 11164 w 21963"/>
              <a:gd name="connsiteY8" fmla="*/ 0 h 19775"/>
              <a:gd name="connsiteX9" fmla="*/ 375 w 21963"/>
              <a:gd name="connsiteY9" fmla="*/ 4505 h 19775"/>
              <a:gd name="connsiteX10" fmla="*/ 375 w 21963"/>
              <a:gd name="connsiteY10" fmla="*/ 5914 h 19775"/>
              <a:gd name="connsiteX11" fmla="*/ 11174 w 21963"/>
              <a:gd name="connsiteY11" fmla="*/ 9754 h 19775"/>
              <a:gd name="connsiteX12" fmla="*/ 21963 w 21963"/>
              <a:gd name="connsiteY12" fmla="*/ 5914 h 19775"/>
              <a:gd name="connsiteX13" fmla="*/ 21963 w 21963"/>
              <a:gd name="connsiteY13" fmla="*/ 4505 h 19775"/>
              <a:gd name="connsiteX14" fmla="*/ 18894 w 21963"/>
              <a:gd name="connsiteY14" fmla="*/ 6541 h 19775"/>
              <a:gd name="connsiteX15" fmla="*/ 11169 w 21963"/>
              <a:gd name="connsiteY15" fmla="*/ 7679 h 19775"/>
              <a:gd name="connsiteX16" fmla="*/ 3444 w 21963"/>
              <a:gd name="connsiteY16" fmla="*/ 6541 h 19775"/>
              <a:gd name="connsiteX17" fmla="*/ 375 w 21963"/>
              <a:gd name="connsiteY17" fmla="*/ 4505 h 19775"/>
              <a:gd name="connsiteX18" fmla="*/ 363 w 21963"/>
              <a:gd name="connsiteY18" fmla="*/ 7320 h 19775"/>
              <a:gd name="connsiteX19" fmla="*/ 363 w 21963"/>
              <a:gd name="connsiteY19" fmla="*/ 8284 h 19775"/>
              <a:gd name="connsiteX20" fmla="*/ 11164 w 21963"/>
              <a:gd name="connsiteY20" fmla="*/ 12123 h 19775"/>
              <a:gd name="connsiteX21" fmla="*/ 21963 w 21963"/>
              <a:gd name="connsiteY21" fmla="*/ 8284 h 19775"/>
              <a:gd name="connsiteX22" fmla="*/ 21963 w 21963"/>
              <a:gd name="connsiteY22" fmla="*/ 7320 h 19775"/>
              <a:gd name="connsiteX23" fmla="*/ 21461 w 21963"/>
              <a:gd name="connsiteY23" fmla="*/ 7827 h 19775"/>
              <a:gd name="connsiteX24" fmla="*/ 18981 w 21963"/>
              <a:gd name="connsiteY24" fmla="*/ 9145 h 19775"/>
              <a:gd name="connsiteX25" fmla="*/ 11164 w 21963"/>
              <a:gd name="connsiteY25" fmla="*/ 10299 h 19775"/>
              <a:gd name="connsiteX26" fmla="*/ 3345 w 21963"/>
              <a:gd name="connsiteY26" fmla="*/ 9145 h 19775"/>
              <a:gd name="connsiteX27" fmla="*/ 867 w 21963"/>
              <a:gd name="connsiteY27" fmla="*/ 7827 h 19775"/>
              <a:gd name="connsiteX28" fmla="*/ 363 w 21963"/>
              <a:gd name="connsiteY28" fmla="*/ 7320 h 19775"/>
              <a:gd name="connsiteX29" fmla="*/ 363 w 21963"/>
              <a:gd name="connsiteY29" fmla="*/ 9689 h 19775"/>
              <a:gd name="connsiteX30" fmla="*/ 363 w 21963"/>
              <a:gd name="connsiteY30" fmla="*/ 10653 h 19775"/>
              <a:gd name="connsiteX31" fmla="*/ 11164 w 21963"/>
              <a:gd name="connsiteY31" fmla="*/ 14492 h 19775"/>
              <a:gd name="connsiteX32" fmla="*/ 21963 w 21963"/>
              <a:gd name="connsiteY32" fmla="*/ 10653 h 19775"/>
              <a:gd name="connsiteX33" fmla="*/ 21963 w 21963"/>
              <a:gd name="connsiteY33" fmla="*/ 9689 h 19775"/>
              <a:gd name="connsiteX34" fmla="*/ 21461 w 21963"/>
              <a:gd name="connsiteY34" fmla="*/ 10197 h 19775"/>
              <a:gd name="connsiteX35" fmla="*/ 18981 w 21963"/>
              <a:gd name="connsiteY35" fmla="*/ 11514 h 19775"/>
              <a:gd name="connsiteX36" fmla="*/ 11164 w 21963"/>
              <a:gd name="connsiteY36" fmla="*/ 12668 h 19775"/>
              <a:gd name="connsiteX37" fmla="*/ 3345 w 21963"/>
              <a:gd name="connsiteY37" fmla="*/ 11514 h 19775"/>
              <a:gd name="connsiteX38" fmla="*/ 867 w 21963"/>
              <a:gd name="connsiteY38" fmla="*/ 10197 h 19775"/>
              <a:gd name="connsiteX39" fmla="*/ 363 w 21963"/>
              <a:gd name="connsiteY39" fmla="*/ 9689 h 19775"/>
              <a:gd name="connsiteX40" fmla="*/ 363 w 21963"/>
              <a:gd name="connsiteY40" fmla="*/ 12059 h 19775"/>
              <a:gd name="connsiteX41" fmla="*/ 363 w 21963"/>
              <a:gd name="connsiteY41" fmla="*/ 13022 h 19775"/>
              <a:gd name="connsiteX42" fmla="*/ 11164 w 21963"/>
              <a:gd name="connsiteY42" fmla="*/ 16862 h 19775"/>
              <a:gd name="connsiteX43" fmla="*/ 21963 w 21963"/>
              <a:gd name="connsiteY43" fmla="*/ 13022 h 19775"/>
              <a:gd name="connsiteX44" fmla="*/ 21963 w 21963"/>
              <a:gd name="connsiteY44" fmla="*/ 12059 h 19775"/>
              <a:gd name="connsiteX45" fmla="*/ 21461 w 21963"/>
              <a:gd name="connsiteY45" fmla="*/ 12566 h 19775"/>
              <a:gd name="connsiteX46" fmla="*/ 18981 w 21963"/>
              <a:gd name="connsiteY46" fmla="*/ 13883 h 19775"/>
              <a:gd name="connsiteX47" fmla="*/ 11164 w 21963"/>
              <a:gd name="connsiteY47" fmla="*/ 15037 h 19775"/>
              <a:gd name="connsiteX48" fmla="*/ 3345 w 21963"/>
              <a:gd name="connsiteY48" fmla="*/ 13883 h 19775"/>
              <a:gd name="connsiteX49" fmla="*/ 867 w 21963"/>
              <a:gd name="connsiteY49" fmla="*/ 12566 h 19775"/>
              <a:gd name="connsiteX50" fmla="*/ 363 w 21963"/>
              <a:gd name="connsiteY50" fmla="*/ 12059 h 19775"/>
              <a:gd name="connsiteX51" fmla="*/ 363 w 21963"/>
              <a:gd name="connsiteY51" fmla="*/ 14428 h 19775"/>
              <a:gd name="connsiteX52" fmla="*/ 363 w 21963"/>
              <a:gd name="connsiteY52" fmla="*/ 15391 h 19775"/>
              <a:gd name="connsiteX53" fmla="*/ 11164 w 21963"/>
              <a:gd name="connsiteY53" fmla="*/ 19231 h 19775"/>
              <a:gd name="connsiteX54" fmla="*/ 21963 w 21963"/>
              <a:gd name="connsiteY54" fmla="*/ 15391 h 19775"/>
              <a:gd name="connsiteX55" fmla="*/ 21963 w 21963"/>
              <a:gd name="connsiteY55" fmla="*/ 14428 h 19775"/>
              <a:gd name="connsiteX56" fmla="*/ 21461 w 21963"/>
              <a:gd name="connsiteY56" fmla="*/ 14935 h 19775"/>
              <a:gd name="connsiteX57" fmla="*/ 18981 w 21963"/>
              <a:gd name="connsiteY57" fmla="*/ 16252 h 19775"/>
              <a:gd name="connsiteX58" fmla="*/ 11164 w 21963"/>
              <a:gd name="connsiteY58" fmla="*/ 17406 h 19775"/>
              <a:gd name="connsiteX59" fmla="*/ 3345 w 21963"/>
              <a:gd name="connsiteY59" fmla="*/ 16252 h 19775"/>
              <a:gd name="connsiteX60" fmla="*/ 867 w 21963"/>
              <a:gd name="connsiteY60" fmla="*/ 14935 h 19775"/>
              <a:gd name="connsiteX61" fmla="*/ 363 w 21963"/>
              <a:gd name="connsiteY61" fmla="*/ 14428 h 19775"/>
              <a:gd name="connsiteX62" fmla="*/ 363 w 21963"/>
              <a:gd name="connsiteY62" fmla="*/ 16797 h 19775"/>
              <a:gd name="connsiteX63" fmla="*/ 11164 w 21963"/>
              <a:gd name="connsiteY63" fmla="*/ 19775 h 19775"/>
              <a:gd name="connsiteX64" fmla="*/ 3345 w 21963"/>
              <a:gd name="connsiteY64" fmla="*/ 18622 h 19775"/>
              <a:gd name="connsiteX65" fmla="*/ 363 w 21963"/>
              <a:gd name="connsiteY65" fmla="*/ 16797 h 19775"/>
              <a:gd name="connsiteX0" fmla="*/ 10801 w 21600"/>
              <a:gd name="connsiteY0" fmla="*/ 0 h 19775"/>
              <a:gd name="connsiteX1" fmla="*/ 3255 w 21600"/>
              <a:gd name="connsiteY1" fmla="*/ 1111 h 19775"/>
              <a:gd name="connsiteX2" fmla="*/ 273 w 21600"/>
              <a:gd name="connsiteY2" fmla="*/ 3572 h 19775"/>
              <a:gd name="connsiteX3" fmla="*/ 3255 w 21600"/>
              <a:gd name="connsiteY3" fmla="*/ 6035 h 19775"/>
              <a:gd name="connsiteX4" fmla="*/ 10801 w 21600"/>
              <a:gd name="connsiteY4" fmla="*/ 7147 h 19775"/>
              <a:gd name="connsiteX5" fmla="*/ 18345 w 21600"/>
              <a:gd name="connsiteY5" fmla="*/ 6035 h 19775"/>
              <a:gd name="connsiteX6" fmla="*/ 21327 w 21600"/>
              <a:gd name="connsiteY6" fmla="*/ 3572 h 19775"/>
              <a:gd name="connsiteX7" fmla="*/ 18345 w 21600"/>
              <a:gd name="connsiteY7" fmla="*/ 1111 h 19775"/>
              <a:gd name="connsiteX8" fmla="*/ 10801 w 21600"/>
              <a:gd name="connsiteY8" fmla="*/ 0 h 19775"/>
              <a:gd name="connsiteX9" fmla="*/ 12 w 21600"/>
              <a:gd name="connsiteY9" fmla="*/ 4505 h 19775"/>
              <a:gd name="connsiteX10" fmla="*/ 12 w 21600"/>
              <a:gd name="connsiteY10" fmla="*/ 5914 h 19775"/>
              <a:gd name="connsiteX11" fmla="*/ 10811 w 21600"/>
              <a:gd name="connsiteY11" fmla="*/ 9754 h 19775"/>
              <a:gd name="connsiteX12" fmla="*/ 21600 w 21600"/>
              <a:gd name="connsiteY12" fmla="*/ 5914 h 19775"/>
              <a:gd name="connsiteX13" fmla="*/ 21600 w 21600"/>
              <a:gd name="connsiteY13" fmla="*/ 4505 h 19775"/>
              <a:gd name="connsiteX14" fmla="*/ 18531 w 21600"/>
              <a:gd name="connsiteY14" fmla="*/ 6541 h 19775"/>
              <a:gd name="connsiteX15" fmla="*/ 10806 w 21600"/>
              <a:gd name="connsiteY15" fmla="*/ 7679 h 19775"/>
              <a:gd name="connsiteX16" fmla="*/ 3081 w 21600"/>
              <a:gd name="connsiteY16" fmla="*/ 6541 h 19775"/>
              <a:gd name="connsiteX17" fmla="*/ 12 w 21600"/>
              <a:gd name="connsiteY17" fmla="*/ 4505 h 19775"/>
              <a:gd name="connsiteX18" fmla="*/ 0 w 21600"/>
              <a:gd name="connsiteY18" fmla="*/ 7320 h 19775"/>
              <a:gd name="connsiteX19" fmla="*/ 0 w 21600"/>
              <a:gd name="connsiteY19" fmla="*/ 8284 h 19775"/>
              <a:gd name="connsiteX20" fmla="*/ 10801 w 21600"/>
              <a:gd name="connsiteY20" fmla="*/ 12123 h 19775"/>
              <a:gd name="connsiteX21" fmla="*/ 21600 w 21600"/>
              <a:gd name="connsiteY21" fmla="*/ 8284 h 19775"/>
              <a:gd name="connsiteX22" fmla="*/ 21600 w 21600"/>
              <a:gd name="connsiteY22" fmla="*/ 7320 h 19775"/>
              <a:gd name="connsiteX23" fmla="*/ 21098 w 21600"/>
              <a:gd name="connsiteY23" fmla="*/ 7827 h 19775"/>
              <a:gd name="connsiteX24" fmla="*/ 18618 w 21600"/>
              <a:gd name="connsiteY24" fmla="*/ 9145 h 19775"/>
              <a:gd name="connsiteX25" fmla="*/ 10801 w 21600"/>
              <a:gd name="connsiteY25" fmla="*/ 10299 h 19775"/>
              <a:gd name="connsiteX26" fmla="*/ 2982 w 21600"/>
              <a:gd name="connsiteY26" fmla="*/ 9145 h 19775"/>
              <a:gd name="connsiteX27" fmla="*/ 504 w 21600"/>
              <a:gd name="connsiteY27" fmla="*/ 7827 h 19775"/>
              <a:gd name="connsiteX28" fmla="*/ 0 w 21600"/>
              <a:gd name="connsiteY28" fmla="*/ 7320 h 19775"/>
              <a:gd name="connsiteX29" fmla="*/ 0 w 21600"/>
              <a:gd name="connsiteY29" fmla="*/ 9689 h 19775"/>
              <a:gd name="connsiteX30" fmla="*/ 0 w 21600"/>
              <a:gd name="connsiteY30" fmla="*/ 10653 h 19775"/>
              <a:gd name="connsiteX31" fmla="*/ 10801 w 21600"/>
              <a:gd name="connsiteY31" fmla="*/ 14492 h 19775"/>
              <a:gd name="connsiteX32" fmla="*/ 21600 w 21600"/>
              <a:gd name="connsiteY32" fmla="*/ 10653 h 19775"/>
              <a:gd name="connsiteX33" fmla="*/ 21600 w 21600"/>
              <a:gd name="connsiteY33" fmla="*/ 9689 h 19775"/>
              <a:gd name="connsiteX34" fmla="*/ 21098 w 21600"/>
              <a:gd name="connsiteY34" fmla="*/ 10197 h 19775"/>
              <a:gd name="connsiteX35" fmla="*/ 18618 w 21600"/>
              <a:gd name="connsiteY35" fmla="*/ 11514 h 19775"/>
              <a:gd name="connsiteX36" fmla="*/ 10801 w 21600"/>
              <a:gd name="connsiteY36" fmla="*/ 12668 h 19775"/>
              <a:gd name="connsiteX37" fmla="*/ 2982 w 21600"/>
              <a:gd name="connsiteY37" fmla="*/ 11514 h 19775"/>
              <a:gd name="connsiteX38" fmla="*/ 504 w 21600"/>
              <a:gd name="connsiteY38" fmla="*/ 10197 h 19775"/>
              <a:gd name="connsiteX39" fmla="*/ 0 w 21600"/>
              <a:gd name="connsiteY39" fmla="*/ 9689 h 19775"/>
              <a:gd name="connsiteX40" fmla="*/ 0 w 21600"/>
              <a:gd name="connsiteY40" fmla="*/ 12059 h 19775"/>
              <a:gd name="connsiteX41" fmla="*/ 0 w 21600"/>
              <a:gd name="connsiteY41" fmla="*/ 13022 h 19775"/>
              <a:gd name="connsiteX42" fmla="*/ 10801 w 21600"/>
              <a:gd name="connsiteY42" fmla="*/ 16862 h 19775"/>
              <a:gd name="connsiteX43" fmla="*/ 21600 w 21600"/>
              <a:gd name="connsiteY43" fmla="*/ 13022 h 19775"/>
              <a:gd name="connsiteX44" fmla="*/ 21600 w 21600"/>
              <a:gd name="connsiteY44" fmla="*/ 12059 h 19775"/>
              <a:gd name="connsiteX45" fmla="*/ 21098 w 21600"/>
              <a:gd name="connsiteY45" fmla="*/ 12566 h 19775"/>
              <a:gd name="connsiteX46" fmla="*/ 18618 w 21600"/>
              <a:gd name="connsiteY46" fmla="*/ 13883 h 19775"/>
              <a:gd name="connsiteX47" fmla="*/ 10801 w 21600"/>
              <a:gd name="connsiteY47" fmla="*/ 15037 h 19775"/>
              <a:gd name="connsiteX48" fmla="*/ 2982 w 21600"/>
              <a:gd name="connsiteY48" fmla="*/ 13883 h 19775"/>
              <a:gd name="connsiteX49" fmla="*/ 504 w 21600"/>
              <a:gd name="connsiteY49" fmla="*/ 12566 h 19775"/>
              <a:gd name="connsiteX50" fmla="*/ 0 w 21600"/>
              <a:gd name="connsiteY50" fmla="*/ 12059 h 19775"/>
              <a:gd name="connsiteX51" fmla="*/ 0 w 21600"/>
              <a:gd name="connsiteY51" fmla="*/ 14428 h 19775"/>
              <a:gd name="connsiteX52" fmla="*/ 0 w 21600"/>
              <a:gd name="connsiteY52" fmla="*/ 15391 h 19775"/>
              <a:gd name="connsiteX53" fmla="*/ 10801 w 21600"/>
              <a:gd name="connsiteY53" fmla="*/ 19231 h 19775"/>
              <a:gd name="connsiteX54" fmla="*/ 21600 w 21600"/>
              <a:gd name="connsiteY54" fmla="*/ 15391 h 19775"/>
              <a:gd name="connsiteX55" fmla="*/ 21600 w 21600"/>
              <a:gd name="connsiteY55" fmla="*/ 14428 h 19775"/>
              <a:gd name="connsiteX56" fmla="*/ 21098 w 21600"/>
              <a:gd name="connsiteY56" fmla="*/ 14935 h 19775"/>
              <a:gd name="connsiteX57" fmla="*/ 18618 w 21600"/>
              <a:gd name="connsiteY57" fmla="*/ 16252 h 19775"/>
              <a:gd name="connsiteX58" fmla="*/ 10801 w 21600"/>
              <a:gd name="connsiteY58" fmla="*/ 17406 h 19775"/>
              <a:gd name="connsiteX59" fmla="*/ 2982 w 21600"/>
              <a:gd name="connsiteY59" fmla="*/ 16252 h 19775"/>
              <a:gd name="connsiteX60" fmla="*/ 504 w 21600"/>
              <a:gd name="connsiteY60" fmla="*/ 14935 h 19775"/>
              <a:gd name="connsiteX61" fmla="*/ 0 w 21600"/>
              <a:gd name="connsiteY61" fmla="*/ 14428 h 19775"/>
              <a:gd name="connsiteX62" fmla="*/ 2982 w 21600"/>
              <a:gd name="connsiteY62" fmla="*/ 18622 h 19775"/>
              <a:gd name="connsiteX63" fmla="*/ 10801 w 21600"/>
              <a:gd name="connsiteY63" fmla="*/ 19775 h 19775"/>
              <a:gd name="connsiteX64" fmla="*/ 2982 w 21600"/>
              <a:gd name="connsiteY64" fmla="*/ 18622 h 19775"/>
              <a:gd name="connsiteX0" fmla="*/ 10801 w 21600"/>
              <a:gd name="connsiteY0" fmla="*/ 0 h 19231"/>
              <a:gd name="connsiteX1" fmla="*/ 3255 w 21600"/>
              <a:gd name="connsiteY1" fmla="*/ 1111 h 19231"/>
              <a:gd name="connsiteX2" fmla="*/ 273 w 21600"/>
              <a:gd name="connsiteY2" fmla="*/ 3572 h 19231"/>
              <a:gd name="connsiteX3" fmla="*/ 3255 w 21600"/>
              <a:gd name="connsiteY3" fmla="*/ 6035 h 19231"/>
              <a:gd name="connsiteX4" fmla="*/ 10801 w 21600"/>
              <a:gd name="connsiteY4" fmla="*/ 7147 h 19231"/>
              <a:gd name="connsiteX5" fmla="*/ 18345 w 21600"/>
              <a:gd name="connsiteY5" fmla="*/ 6035 h 19231"/>
              <a:gd name="connsiteX6" fmla="*/ 21327 w 21600"/>
              <a:gd name="connsiteY6" fmla="*/ 3572 h 19231"/>
              <a:gd name="connsiteX7" fmla="*/ 18345 w 21600"/>
              <a:gd name="connsiteY7" fmla="*/ 1111 h 19231"/>
              <a:gd name="connsiteX8" fmla="*/ 10801 w 21600"/>
              <a:gd name="connsiteY8" fmla="*/ 0 h 19231"/>
              <a:gd name="connsiteX9" fmla="*/ 12 w 21600"/>
              <a:gd name="connsiteY9" fmla="*/ 4505 h 19231"/>
              <a:gd name="connsiteX10" fmla="*/ 12 w 21600"/>
              <a:gd name="connsiteY10" fmla="*/ 5914 h 19231"/>
              <a:gd name="connsiteX11" fmla="*/ 10811 w 21600"/>
              <a:gd name="connsiteY11" fmla="*/ 9754 h 19231"/>
              <a:gd name="connsiteX12" fmla="*/ 21600 w 21600"/>
              <a:gd name="connsiteY12" fmla="*/ 5914 h 19231"/>
              <a:gd name="connsiteX13" fmla="*/ 21600 w 21600"/>
              <a:gd name="connsiteY13" fmla="*/ 4505 h 19231"/>
              <a:gd name="connsiteX14" fmla="*/ 18531 w 21600"/>
              <a:gd name="connsiteY14" fmla="*/ 6541 h 19231"/>
              <a:gd name="connsiteX15" fmla="*/ 10806 w 21600"/>
              <a:gd name="connsiteY15" fmla="*/ 7679 h 19231"/>
              <a:gd name="connsiteX16" fmla="*/ 3081 w 21600"/>
              <a:gd name="connsiteY16" fmla="*/ 6541 h 19231"/>
              <a:gd name="connsiteX17" fmla="*/ 12 w 21600"/>
              <a:gd name="connsiteY17" fmla="*/ 4505 h 19231"/>
              <a:gd name="connsiteX18" fmla="*/ 0 w 21600"/>
              <a:gd name="connsiteY18" fmla="*/ 7320 h 19231"/>
              <a:gd name="connsiteX19" fmla="*/ 0 w 21600"/>
              <a:gd name="connsiteY19" fmla="*/ 8284 h 19231"/>
              <a:gd name="connsiteX20" fmla="*/ 10801 w 21600"/>
              <a:gd name="connsiteY20" fmla="*/ 12123 h 19231"/>
              <a:gd name="connsiteX21" fmla="*/ 21600 w 21600"/>
              <a:gd name="connsiteY21" fmla="*/ 8284 h 19231"/>
              <a:gd name="connsiteX22" fmla="*/ 21600 w 21600"/>
              <a:gd name="connsiteY22" fmla="*/ 7320 h 19231"/>
              <a:gd name="connsiteX23" fmla="*/ 21098 w 21600"/>
              <a:gd name="connsiteY23" fmla="*/ 7827 h 19231"/>
              <a:gd name="connsiteX24" fmla="*/ 18618 w 21600"/>
              <a:gd name="connsiteY24" fmla="*/ 9145 h 19231"/>
              <a:gd name="connsiteX25" fmla="*/ 10801 w 21600"/>
              <a:gd name="connsiteY25" fmla="*/ 10299 h 19231"/>
              <a:gd name="connsiteX26" fmla="*/ 2982 w 21600"/>
              <a:gd name="connsiteY26" fmla="*/ 9145 h 19231"/>
              <a:gd name="connsiteX27" fmla="*/ 504 w 21600"/>
              <a:gd name="connsiteY27" fmla="*/ 7827 h 19231"/>
              <a:gd name="connsiteX28" fmla="*/ 0 w 21600"/>
              <a:gd name="connsiteY28" fmla="*/ 7320 h 19231"/>
              <a:gd name="connsiteX29" fmla="*/ 0 w 21600"/>
              <a:gd name="connsiteY29" fmla="*/ 9689 h 19231"/>
              <a:gd name="connsiteX30" fmla="*/ 0 w 21600"/>
              <a:gd name="connsiteY30" fmla="*/ 10653 h 19231"/>
              <a:gd name="connsiteX31" fmla="*/ 10801 w 21600"/>
              <a:gd name="connsiteY31" fmla="*/ 14492 h 19231"/>
              <a:gd name="connsiteX32" fmla="*/ 21600 w 21600"/>
              <a:gd name="connsiteY32" fmla="*/ 10653 h 19231"/>
              <a:gd name="connsiteX33" fmla="*/ 21600 w 21600"/>
              <a:gd name="connsiteY33" fmla="*/ 9689 h 19231"/>
              <a:gd name="connsiteX34" fmla="*/ 21098 w 21600"/>
              <a:gd name="connsiteY34" fmla="*/ 10197 h 19231"/>
              <a:gd name="connsiteX35" fmla="*/ 18618 w 21600"/>
              <a:gd name="connsiteY35" fmla="*/ 11514 h 19231"/>
              <a:gd name="connsiteX36" fmla="*/ 10801 w 21600"/>
              <a:gd name="connsiteY36" fmla="*/ 12668 h 19231"/>
              <a:gd name="connsiteX37" fmla="*/ 2982 w 21600"/>
              <a:gd name="connsiteY37" fmla="*/ 11514 h 19231"/>
              <a:gd name="connsiteX38" fmla="*/ 504 w 21600"/>
              <a:gd name="connsiteY38" fmla="*/ 10197 h 19231"/>
              <a:gd name="connsiteX39" fmla="*/ 0 w 21600"/>
              <a:gd name="connsiteY39" fmla="*/ 9689 h 19231"/>
              <a:gd name="connsiteX40" fmla="*/ 0 w 21600"/>
              <a:gd name="connsiteY40" fmla="*/ 12059 h 19231"/>
              <a:gd name="connsiteX41" fmla="*/ 0 w 21600"/>
              <a:gd name="connsiteY41" fmla="*/ 13022 h 19231"/>
              <a:gd name="connsiteX42" fmla="*/ 10801 w 21600"/>
              <a:gd name="connsiteY42" fmla="*/ 16862 h 19231"/>
              <a:gd name="connsiteX43" fmla="*/ 21600 w 21600"/>
              <a:gd name="connsiteY43" fmla="*/ 13022 h 19231"/>
              <a:gd name="connsiteX44" fmla="*/ 21600 w 21600"/>
              <a:gd name="connsiteY44" fmla="*/ 12059 h 19231"/>
              <a:gd name="connsiteX45" fmla="*/ 21098 w 21600"/>
              <a:gd name="connsiteY45" fmla="*/ 12566 h 19231"/>
              <a:gd name="connsiteX46" fmla="*/ 18618 w 21600"/>
              <a:gd name="connsiteY46" fmla="*/ 13883 h 19231"/>
              <a:gd name="connsiteX47" fmla="*/ 10801 w 21600"/>
              <a:gd name="connsiteY47" fmla="*/ 15037 h 19231"/>
              <a:gd name="connsiteX48" fmla="*/ 2982 w 21600"/>
              <a:gd name="connsiteY48" fmla="*/ 13883 h 19231"/>
              <a:gd name="connsiteX49" fmla="*/ 504 w 21600"/>
              <a:gd name="connsiteY49" fmla="*/ 12566 h 19231"/>
              <a:gd name="connsiteX50" fmla="*/ 0 w 21600"/>
              <a:gd name="connsiteY50" fmla="*/ 12059 h 19231"/>
              <a:gd name="connsiteX51" fmla="*/ 0 w 21600"/>
              <a:gd name="connsiteY51" fmla="*/ 14428 h 19231"/>
              <a:gd name="connsiteX52" fmla="*/ 0 w 21600"/>
              <a:gd name="connsiteY52" fmla="*/ 15391 h 19231"/>
              <a:gd name="connsiteX53" fmla="*/ 10801 w 21600"/>
              <a:gd name="connsiteY53" fmla="*/ 19231 h 19231"/>
              <a:gd name="connsiteX54" fmla="*/ 21600 w 21600"/>
              <a:gd name="connsiteY54" fmla="*/ 15391 h 19231"/>
              <a:gd name="connsiteX55" fmla="*/ 21600 w 21600"/>
              <a:gd name="connsiteY55" fmla="*/ 14428 h 19231"/>
              <a:gd name="connsiteX56" fmla="*/ 21098 w 21600"/>
              <a:gd name="connsiteY56" fmla="*/ 14935 h 19231"/>
              <a:gd name="connsiteX57" fmla="*/ 18618 w 21600"/>
              <a:gd name="connsiteY57" fmla="*/ 16252 h 19231"/>
              <a:gd name="connsiteX58" fmla="*/ 10801 w 21600"/>
              <a:gd name="connsiteY58" fmla="*/ 17406 h 19231"/>
              <a:gd name="connsiteX59" fmla="*/ 2982 w 21600"/>
              <a:gd name="connsiteY59" fmla="*/ 16252 h 19231"/>
              <a:gd name="connsiteX60" fmla="*/ 504 w 21600"/>
              <a:gd name="connsiteY60" fmla="*/ 14935 h 19231"/>
              <a:gd name="connsiteX61" fmla="*/ 0 w 21600"/>
              <a:gd name="connsiteY61" fmla="*/ 14428 h 1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21600" h="19231" extrusionOk="0">
                <a:moveTo>
                  <a:pt x="10801" y="0"/>
                </a:moveTo>
                <a:cubicBezTo>
                  <a:pt x="7949" y="0"/>
                  <a:pt x="5266" y="392"/>
                  <a:pt x="3255" y="1111"/>
                </a:cubicBezTo>
                <a:cubicBezTo>
                  <a:pt x="1360" y="1787"/>
                  <a:pt x="273" y="2685"/>
                  <a:pt x="273" y="3572"/>
                </a:cubicBezTo>
                <a:cubicBezTo>
                  <a:pt x="273" y="4460"/>
                  <a:pt x="1360" y="5360"/>
                  <a:pt x="3255" y="6035"/>
                </a:cubicBezTo>
                <a:cubicBezTo>
                  <a:pt x="5266" y="6749"/>
                  <a:pt x="7949" y="7147"/>
                  <a:pt x="10801" y="7147"/>
                </a:cubicBezTo>
                <a:cubicBezTo>
                  <a:pt x="13652" y="7147"/>
                  <a:pt x="16334" y="6754"/>
                  <a:pt x="18345" y="6035"/>
                </a:cubicBezTo>
                <a:cubicBezTo>
                  <a:pt x="20240" y="5360"/>
                  <a:pt x="21327" y="4460"/>
                  <a:pt x="21327" y="3572"/>
                </a:cubicBezTo>
                <a:cubicBezTo>
                  <a:pt x="21327" y="2685"/>
                  <a:pt x="20240" y="1787"/>
                  <a:pt x="18345" y="1111"/>
                </a:cubicBezTo>
                <a:cubicBezTo>
                  <a:pt x="16334" y="398"/>
                  <a:pt x="13652" y="0"/>
                  <a:pt x="10801" y="0"/>
                </a:cubicBezTo>
                <a:close/>
                <a:moveTo>
                  <a:pt x="12" y="4505"/>
                </a:moveTo>
                <a:lnTo>
                  <a:pt x="12" y="5914"/>
                </a:lnTo>
                <a:cubicBezTo>
                  <a:pt x="12" y="8033"/>
                  <a:pt x="4846" y="9754"/>
                  <a:pt x="10811" y="9754"/>
                </a:cubicBezTo>
                <a:cubicBezTo>
                  <a:pt x="16776" y="9754"/>
                  <a:pt x="21600" y="8039"/>
                  <a:pt x="21600" y="5914"/>
                </a:cubicBezTo>
                <a:lnTo>
                  <a:pt x="21600" y="4505"/>
                </a:lnTo>
                <a:cubicBezTo>
                  <a:pt x="21136" y="5284"/>
                  <a:pt x="20088" y="5991"/>
                  <a:pt x="18531" y="6541"/>
                </a:cubicBezTo>
                <a:cubicBezTo>
                  <a:pt x="16460" y="7276"/>
                  <a:pt x="13718" y="7679"/>
                  <a:pt x="10806" y="7679"/>
                </a:cubicBezTo>
                <a:cubicBezTo>
                  <a:pt x="7894" y="7679"/>
                  <a:pt x="5146" y="7276"/>
                  <a:pt x="3081" y="6541"/>
                </a:cubicBezTo>
                <a:cubicBezTo>
                  <a:pt x="1524" y="5985"/>
                  <a:pt x="476" y="5284"/>
                  <a:pt x="12" y="4505"/>
                </a:cubicBezTo>
                <a:close/>
                <a:moveTo>
                  <a:pt x="0" y="7320"/>
                </a:moveTo>
                <a:lnTo>
                  <a:pt x="0" y="8284"/>
                </a:lnTo>
                <a:cubicBezTo>
                  <a:pt x="0" y="10402"/>
                  <a:pt x="4836" y="12123"/>
                  <a:pt x="10801" y="12123"/>
                </a:cubicBezTo>
                <a:cubicBezTo>
                  <a:pt x="16766" y="12123"/>
                  <a:pt x="21600" y="10408"/>
                  <a:pt x="21600" y="8284"/>
                </a:cubicBezTo>
                <a:lnTo>
                  <a:pt x="21600" y="7320"/>
                </a:lnTo>
                <a:cubicBezTo>
                  <a:pt x="21458" y="7495"/>
                  <a:pt x="21295" y="7664"/>
                  <a:pt x="21098" y="7827"/>
                </a:cubicBezTo>
                <a:cubicBezTo>
                  <a:pt x="20508" y="8329"/>
                  <a:pt x="19672" y="8769"/>
                  <a:pt x="18618" y="9145"/>
                </a:cubicBezTo>
                <a:cubicBezTo>
                  <a:pt x="16520" y="9891"/>
                  <a:pt x="13745" y="10299"/>
                  <a:pt x="10801" y="10299"/>
                </a:cubicBezTo>
                <a:cubicBezTo>
                  <a:pt x="7856" y="10299"/>
                  <a:pt x="5080" y="9891"/>
                  <a:pt x="2982" y="9145"/>
                </a:cubicBezTo>
                <a:cubicBezTo>
                  <a:pt x="1928" y="8769"/>
                  <a:pt x="1099" y="8329"/>
                  <a:pt x="504" y="7827"/>
                </a:cubicBezTo>
                <a:cubicBezTo>
                  <a:pt x="307" y="7664"/>
                  <a:pt x="142" y="7495"/>
                  <a:pt x="0" y="7320"/>
                </a:cubicBezTo>
                <a:close/>
                <a:moveTo>
                  <a:pt x="0" y="9689"/>
                </a:moveTo>
                <a:lnTo>
                  <a:pt x="0" y="10653"/>
                </a:lnTo>
                <a:cubicBezTo>
                  <a:pt x="0" y="12771"/>
                  <a:pt x="4836" y="14492"/>
                  <a:pt x="10801" y="14492"/>
                </a:cubicBezTo>
                <a:cubicBezTo>
                  <a:pt x="16766" y="14492"/>
                  <a:pt x="21600" y="12777"/>
                  <a:pt x="21600" y="10653"/>
                </a:cubicBezTo>
                <a:lnTo>
                  <a:pt x="21600" y="9689"/>
                </a:lnTo>
                <a:cubicBezTo>
                  <a:pt x="21458" y="9864"/>
                  <a:pt x="21295" y="10033"/>
                  <a:pt x="21098" y="10197"/>
                </a:cubicBezTo>
                <a:cubicBezTo>
                  <a:pt x="20508" y="10698"/>
                  <a:pt x="19672" y="11138"/>
                  <a:pt x="18618" y="11514"/>
                </a:cubicBezTo>
                <a:cubicBezTo>
                  <a:pt x="16520" y="12260"/>
                  <a:pt x="13745" y="12668"/>
                  <a:pt x="10801" y="12668"/>
                </a:cubicBezTo>
                <a:cubicBezTo>
                  <a:pt x="7856" y="12668"/>
                  <a:pt x="5080" y="12260"/>
                  <a:pt x="2982" y="11514"/>
                </a:cubicBezTo>
                <a:cubicBezTo>
                  <a:pt x="1928" y="11138"/>
                  <a:pt x="1099" y="10698"/>
                  <a:pt x="504" y="10197"/>
                </a:cubicBezTo>
                <a:cubicBezTo>
                  <a:pt x="307" y="10033"/>
                  <a:pt x="142" y="9864"/>
                  <a:pt x="0" y="9689"/>
                </a:cubicBezTo>
                <a:close/>
                <a:moveTo>
                  <a:pt x="0" y="12059"/>
                </a:moveTo>
                <a:lnTo>
                  <a:pt x="0" y="13022"/>
                </a:lnTo>
                <a:cubicBezTo>
                  <a:pt x="0" y="15141"/>
                  <a:pt x="4836" y="16862"/>
                  <a:pt x="10801" y="16862"/>
                </a:cubicBezTo>
                <a:cubicBezTo>
                  <a:pt x="16766" y="16862"/>
                  <a:pt x="21600" y="15146"/>
                  <a:pt x="21600" y="13022"/>
                </a:cubicBezTo>
                <a:lnTo>
                  <a:pt x="21600" y="12059"/>
                </a:lnTo>
                <a:cubicBezTo>
                  <a:pt x="21458" y="12233"/>
                  <a:pt x="21295" y="12402"/>
                  <a:pt x="21098" y="12566"/>
                </a:cubicBezTo>
                <a:cubicBezTo>
                  <a:pt x="20508" y="13067"/>
                  <a:pt x="19672" y="13507"/>
                  <a:pt x="18618" y="13883"/>
                </a:cubicBezTo>
                <a:cubicBezTo>
                  <a:pt x="16520" y="14629"/>
                  <a:pt x="13745" y="15037"/>
                  <a:pt x="10801" y="15037"/>
                </a:cubicBezTo>
                <a:cubicBezTo>
                  <a:pt x="7856" y="15037"/>
                  <a:pt x="5080" y="14629"/>
                  <a:pt x="2982" y="13883"/>
                </a:cubicBezTo>
                <a:cubicBezTo>
                  <a:pt x="1928" y="13507"/>
                  <a:pt x="1099" y="13067"/>
                  <a:pt x="504" y="12566"/>
                </a:cubicBezTo>
                <a:cubicBezTo>
                  <a:pt x="307" y="12402"/>
                  <a:pt x="142" y="12233"/>
                  <a:pt x="0" y="12059"/>
                </a:cubicBezTo>
                <a:close/>
                <a:moveTo>
                  <a:pt x="0" y="14428"/>
                </a:moveTo>
                <a:lnTo>
                  <a:pt x="0" y="15391"/>
                </a:lnTo>
                <a:cubicBezTo>
                  <a:pt x="0" y="17510"/>
                  <a:pt x="4836" y="19231"/>
                  <a:pt x="10801" y="19231"/>
                </a:cubicBezTo>
                <a:cubicBezTo>
                  <a:pt x="16766" y="19231"/>
                  <a:pt x="21600" y="17515"/>
                  <a:pt x="21600" y="15391"/>
                </a:cubicBezTo>
                <a:lnTo>
                  <a:pt x="21600" y="14428"/>
                </a:lnTo>
                <a:cubicBezTo>
                  <a:pt x="21458" y="14602"/>
                  <a:pt x="21295" y="14772"/>
                  <a:pt x="21098" y="14935"/>
                </a:cubicBezTo>
                <a:cubicBezTo>
                  <a:pt x="20508" y="15436"/>
                  <a:pt x="19672" y="15877"/>
                  <a:pt x="18618" y="16252"/>
                </a:cubicBezTo>
                <a:cubicBezTo>
                  <a:pt x="16520" y="16998"/>
                  <a:pt x="13745" y="17406"/>
                  <a:pt x="10801" y="17406"/>
                </a:cubicBezTo>
                <a:cubicBezTo>
                  <a:pt x="7856" y="17406"/>
                  <a:pt x="5080" y="16998"/>
                  <a:pt x="2982" y="16252"/>
                </a:cubicBezTo>
                <a:cubicBezTo>
                  <a:pt x="1928" y="15877"/>
                  <a:pt x="1099" y="15436"/>
                  <a:pt x="504" y="14935"/>
                </a:cubicBezTo>
                <a:cubicBezTo>
                  <a:pt x="307" y="14772"/>
                  <a:pt x="142" y="14602"/>
                  <a:pt x="0" y="14428"/>
                </a:cubicBezTo>
                <a:close/>
              </a:path>
            </a:pathLst>
          </a:custGeom>
          <a:solidFill>
            <a:srgbClr val="51214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 dirty="0"/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ADE4BDDF-4460-43C5-819D-D9E4EF884CC6}"/>
              </a:ext>
            </a:extLst>
          </p:cNvPr>
          <p:cNvGrpSpPr/>
          <p:nvPr/>
        </p:nvGrpSpPr>
        <p:grpSpPr>
          <a:xfrm>
            <a:off x="648446" y="1795703"/>
            <a:ext cx="1856987" cy="583169"/>
            <a:chOff x="648446" y="1652824"/>
            <a:chExt cx="1856987" cy="583169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EC086D46-579A-4559-84B7-D6297E79CE08}"/>
                </a:ext>
              </a:extLst>
            </p:cNvPr>
            <p:cNvSpPr/>
            <p:nvPr/>
          </p:nvSpPr>
          <p:spPr>
            <a:xfrm>
              <a:off x="648446" y="1652824"/>
              <a:ext cx="1720897" cy="58316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5121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839B092C-45FD-4926-B788-D252A242FD23}"/>
                </a:ext>
              </a:extLst>
            </p:cNvPr>
            <p:cNvSpPr txBox="1"/>
            <p:nvPr/>
          </p:nvSpPr>
          <p:spPr>
            <a:xfrm>
              <a:off x="1033251" y="1673582"/>
              <a:ext cx="12333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512142"/>
                  </a:solidFill>
                  <a:latin typeface="Titillium Web" panose="020B0604020202020204" charset="0"/>
                </a:rPr>
                <a:t>1 </a:t>
              </a:r>
              <a:r>
                <a:rPr lang="en-GB" sz="1600" dirty="0">
                  <a:solidFill>
                    <a:srgbClr val="512142"/>
                  </a:solidFill>
                  <a:latin typeface="Titillium Web" panose="020B0604020202020204" charset="0"/>
                </a:rPr>
                <a:t>MINUTE</a:t>
              </a:r>
              <a:endParaRPr lang="en-GB" dirty="0">
                <a:solidFill>
                  <a:srgbClr val="512142"/>
                </a:solidFill>
                <a:latin typeface="Titillium Web" panose="020B0604020202020204" charset="0"/>
              </a:endParaRP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994DC940-9EF6-483F-9740-4FC1D61C9D4D}"/>
                </a:ext>
              </a:extLst>
            </p:cNvPr>
            <p:cNvSpPr txBox="1"/>
            <p:nvPr/>
          </p:nvSpPr>
          <p:spPr>
            <a:xfrm>
              <a:off x="1033251" y="1941502"/>
              <a:ext cx="1472182" cy="238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50" dirty="0">
                  <a:solidFill>
                    <a:srgbClr val="512142"/>
                  </a:solidFill>
                  <a:latin typeface="Titillium Web" panose="020B0604020202020204" charset="0"/>
                </a:rPr>
                <a:t>To Automatic Detection</a:t>
              </a:r>
            </a:p>
          </p:txBody>
        </p:sp>
      </p:grp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837B8C39-940D-4FD6-AE08-F5D36B84C98C}"/>
              </a:ext>
            </a:extLst>
          </p:cNvPr>
          <p:cNvCxnSpPr>
            <a:cxnSpLocks/>
          </p:cNvCxnSpPr>
          <p:nvPr/>
        </p:nvCxnSpPr>
        <p:spPr>
          <a:xfrm>
            <a:off x="353101" y="1575821"/>
            <a:ext cx="3042030" cy="0"/>
          </a:xfrm>
          <a:prstGeom prst="line">
            <a:avLst/>
          </a:prstGeom>
          <a:ln w="3175">
            <a:solidFill>
              <a:srgbClr val="D2D2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Box 120">
            <a:extLst>
              <a:ext uri="{FF2B5EF4-FFF2-40B4-BE49-F238E27FC236}">
                <a16:creationId xmlns:a16="http://schemas.microsoft.com/office/drawing/2014/main" id="{C16F3C4E-F7AB-4697-A4A9-624DC66DAF6E}"/>
              </a:ext>
            </a:extLst>
          </p:cNvPr>
          <p:cNvSpPr txBox="1"/>
          <p:nvPr/>
        </p:nvSpPr>
        <p:spPr>
          <a:xfrm>
            <a:off x="493583" y="1288303"/>
            <a:ext cx="276396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rgbClr val="512142"/>
                </a:solidFill>
                <a:latin typeface="Titillium Web" panose="020B0604020202020204" charset="0"/>
              </a:rPr>
              <a:t>Time to detection and incurred losses</a:t>
            </a:r>
          </a:p>
        </p:txBody>
      </p:sp>
      <p:sp>
        <p:nvSpPr>
          <p:cNvPr id="122" name="Hourglass">
            <a:extLst>
              <a:ext uri="{FF2B5EF4-FFF2-40B4-BE49-F238E27FC236}">
                <a16:creationId xmlns:a16="http://schemas.microsoft.com/office/drawing/2014/main" id="{4160FCD3-9C63-45F3-82A3-6D872A6F0775}"/>
              </a:ext>
            </a:extLst>
          </p:cNvPr>
          <p:cNvSpPr>
            <a:spLocks noChangeAspect="1"/>
          </p:cNvSpPr>
          <p:nvPr/>
        </p:nvSpPr>
        <p:spPr>
          <a:xfrm rot="10800000">
            <a:off x="724046" y="1905782"/>
            <a:ext cx="219320" cy="344791"/>
          </a:xfrm>
          <a:custGeom>
            <a:avLst/>
            <a:gdLst>
              <a:gd name="connsiteX0" fmla="*/ 898 w 21600"/>
              <a:gd name="connsiteY0" fmla="*/ 0 h 21600"/>
              <a:gd name="connsiteX1" fmla="*/ 0 w 21600"/>
              <a:gd name="connsiteY1" fmla="*/ 537 h 21600"/>
              <a:gd name="connsiteX2" fmla="*/ 0 w 21600"/>
              <a:gd name="connsiteY2" fmla="*/ 901 h 21600"/>
              <a:gd name="connsiteX3" fmla="*/ 898 w 21600"/>
              <a:gd name="connsiteY3" fmla="*/ 1438 h 21600"/>
              <a:gd name="connsiteX4" fmla="*/ 20702 w 21600"/>
              <a:gd name="connsiteY4" fmla="*/ 1438 h 21600"/>
              <a:gd name="connsiteX5" fmla="*/ 21600 w 21600"/>
              <a:gd name="connsiteY5" fmla="*/ 901 h 21600"/>
              <a:gd name="connsiteX6" fmla="*/ 21600 w 21600"/>
              <a:gd name="connsiteY6" fmla="*/ 537 h 21600"/>
              <a:gd name="connsiteX7" fmla="*/ 20702 w 21600"/>
              <a:gd name="connsiteY7" fmla="*/ 0 h 21600"/>
              <a:gd name="connsiteX8" fmla="*/ 898 w 21600"/>
              <a:gd name="connsiteY8" fmla="*/ 0 h 21600"/>
              <a:gd name="connsiteX9" fmla="*/ 2670 w 21600"/>
              <a:gd name="connsiteY9" fmla="*/ 2035 h 21600"/>
              <a:gd name="connsiteX10" fmla="*/ 1734 w 21600"/>
              <a:gd name="connsiteY10" fmla="*/ 2499 h 21600"/>
              <a:gd name="connsiteX11" fmla="*/ 7600 w 21600"/>
              <a:gd name="connsiteY11" fmla="*/ 10445 h 21600"/>
              <a:gd name="connsiteX12" fmla="*/ 7609 w 21600"/>
              <a:gd name="connsiteY12" fmla="*/ 10452 h 21600"/>
              <a:gd name="connsiteX13" fmla="*/ 7652 w 21600"/>
              <a:gd name="connsiteY13" fmla="*/ 10509 h 21600"/>
              <a:gd name="connsiteX14" fmla="*/ 7657 w 21600"/>
              <a:gd name="connsiteY14" fmla="*/ 10516 h 21600"/>
              <a:gd name="connsiteX15" fmla="*/ 7739 w 21600"/>
              <a:gd name="connsiteY15" fmla="*/ 10800 h 21600"/>
              <a:gd name="connsiteX16" fmla="*/ 7657 w 21600"/>
              <a:gd name="connsiteY16" fmla="*/ 11084 h 21600"/>
              <a:gd name="connsiteX17" fmla="*/ 7654 w 21600"/>
              <a:gd name="connsiteY17" fmla="*/ 11089 h 21600"/>
              <a:gd name="connsiteX18" fmla="*/ 7609 w 21600"/>
              <a:gd name="connsiteY18" fmla="*/ 11148 h 21600"/>
              <a:gd name="connsiteX19" fmla="*/ 7603 w 21600"/>
              <a:gd name="connsiteY19" fmla="*/ 11153 h 21600"/>
              <a:gd name="connsiteX20" fmla="*/ 1734 w 21600"/>
              <a:gd name="connsiteY20" fmla="*/ 19102 h 21600"/>
              <a:gd name="connsiteX21" fmla="*/ 2670 w 21600"/>
              <a:gd name="connsiteY21" fmla="*/ 19565 h 21600"/>
              <a:gd name="connsiteX22" fmla="*/ 18930 w 21600"/>
              <a:gd name="connsiteY22" fmla="*/ 19565 h 21600"/>
              <a:gd name="connsiteX23" fmla="*/ 19866 w 21600"/>
              <a:gd name="connsiteY23" fmla="*/ 19102 h 21600"/>
              <a:gd name="connsiteX24" fmla="*/ 13997 w 21600"/>
              <a:gd name="connsiteY24" fmla="*/ 11155 h 21600"/>
              <a:gd name="connsiteX25" fmla="*/ 13991 w 21600"/>
              <a:gd name="connsiteY25" fmla="*/ 11148 h 21600"/>
              <a:gd name="connsiteX26" fmla="*/ 13948 w 21600"/>
              <a:gd name="connsiteY26" fmla="*/ 11092 h 21600"/>
              <a:gd name="connsiteX27" fmla="*/ 13943 w 21600"/>
              <a:gd name="connsiteY27" fmla="*/ 11084 h 21600"/>
              <a:gd name="connsiteX28" fmla="*/ 13861 w 21600"/>
              <a:gd name="connsiteY28" fmla="*/ 10802 h 21600"/>
              <a:gd name="connsiteX29" fmla="*/ 13943 w 21600"/>
              <a:gd name="connsiteY29" fmla="*/ 10518 h 21600"/>
              <a:gd name="connsiteX30" fmla="*/ 13946 w 21600"/>
              <a:gd name="connsiteY30" fmla="*/ 10511 h 21600"/>
              <a:gd name="connsiteX31" fmla="*/ 13991 w 21600"/>
              <a:gd name="connsiteY31" fmla="*/ 10452 h 21600"/>
              <a:gd name="connsiteX32" fmla="*/ 13997 w 21600"/>
              <a:gd name="connsiteY32" fmla="*/ 10447 h 21600"/>
              <a:gd name="connsiteX33" fmla="*/ 19866 w 21600"/>
              <a:gd name="connsiteY33" fmla="*/ 2499 h 21600"/>
              <a:gd name="connsiteX34" fmla="*/ 18930 w 21600"/>
              <a:gd name="connsiteY34" fmla="*/ 2035 h 21600"/>
              <a:gd name="connsiteX35" fmla="*/ 2670 w 21600"/>
              <a:gd name="connsiteY35" fmla="*/ 2035 h 21600"/>
              <a:gd name="connsiteX36" fmla="*/ 3562 w 21600"/>
              <a:gd name="connsiteY36" fmla="*/ 3170 h 21600"/>
              <a:gd name="connsiteX37" fmla="*/ 18038 w 21600"/>
              <a:gd name="connsiteY37" fmla="*/ 3170 h 21600"/>
              <a:gd name="connsiteX38" fmla="*/ 17658 w 21600"/>
              <a:gd name="connsiteY38" fmla="*/ 4738 h 21600"/>
              <a:gd name="connsiteX39" fmla="*/ 12489 w 21600"/>
              <a:gd name="connsiteY39" fmla="*/ 9742 h 21600"/>
              <a:gd name="connsiteX40" fmla="*/ 12325 w 21600"/>
              <a:gd name="connsiteY40" fmla="*/ 9879 h 21600"/>
              <a:gd name="connsiteX41" fmla="*/ 12180 w 21600"/>
              <a:gd name="connsiteY41" fmla="*/ 10087 h 21600"/>
              <a:gd name="connsiteX42" fmla="*/ 11956 w 21600"/>
              <a:gd name="connsiteY42" fmla="*/ 10759 h 21600"/>
              <a:gd name="connsiteX43" fmla="*/ 11956 w 21600"/>
              <a:gd name="connsiteY43" fmla="*/ 10785 h 21600"/>
              <a:gd name="connsiteX44" fmla="*/ 11956 w 21600"/>
              <a:gd name="connsiteY44" fmla="*/ 10815 h 21600"/>
              <a:gd name="connsiteX45" fmla="*/ 11956 w 21600"/>
              <a:gd name="connsiteY45" fmla="*/ 10837 h 21600"/>
              <a:gd name="connsiteX46" fmla="*/ 12177 w 21600"/>
              <a:gd name="connsiteY46" fmla="*/ 11510 h 21600"/>
              <a:gd name="connsiteX47" fmla="*/ 12325 w 21600"/>
              <a:gd name="connsiteY47" fmla="*/ 11723 h 21600"/>
              <a:gd name="connsiteX48" fmla="*/ 12489 w 21600"/>
              <a:gd name="connsiteY48" fmla="*/ 11858 h 21600"/>
              <a:gd name="connsiteX49" fmla="*/ 17658 w 21600"/>
              <a:gd name="connsiteY49" fmla="*/ 16863 h 21600"/>
              <a:gd name="connsiteX50" fmla="*/ 18038 w 21600"/>
              <a:gd name="connsiteY50" fmla="*/ 18430 h 21600"/>
              <a:gd name="connsiteX51" fmla="*/ 3562 w 21600"/>
              <a:gd name="connsiteY51" fmla="*/ 18430 h 21600"/>
              <a:gd name="connsiteX52" fmla="*/ 3942 w 21600"/>
              <a:gd name="connsiteY52" fmla="*/ 16862 h 21600"/>
              <a:gd name="connsiteX53" fmla="*/ 9111 w 21600"/>
              <a:gd name="connsiteY53" fmla="*/ 11858 h 21600"/>
              <a:gd name="connsiteX54" fmla="*/ 9275 w 21600"/>
              <a:gd name="connsiteY54" fmla="*/ 11721 h 21600"/>
              <a:gd name="connsiteX55" fmla="*/ 9420 w 21600"/>
              <a:gd name="connsiteY55" fmla="*/ 11513 h 21600"/>
              <a:gd name="connsiteX56" fmla="*/ 9644 w 21600"/>
              <a:gd name="connsiteY56" fmla="*/ 10841 h 21600"/>
              <a:gd name="connsiteX57" fmla="*/ 9644 w 21600"/>
              <a:gd name="connsiteY57" fmla="*/ 10815 h 21600"/>
              <a:gd name="connsiteX58" fmla="*/ 9644 w 21600"/>
              <a:gd name="connsiteY58" fmla="*/ 10785 h 21600"/>
              <a:gd name="connsiteX59" fmla="*/ 9644 w 21600"/>
              <a:gd name="connsiteY59" fmla="*/ 10763 h 21600"/>
              <a:gd name="connsiteX60" fmla="*/ 9423 w 21600"/>
              <a:gd name="connsiteY60" fmla="*/ 10090 h 21600"/>
              <a:gd name="connsiteX61" fmla="*/ 9275 w 21600"/>
              <a:gd name="connsiteY61" fmla="*/ 9879 h 21600"/>
              <a:gd name="connsiteX62" fmla="*/ 9111 w 21600"/>
              <a:gd name="connsiteY62" fmla="*/ 9742 h 21600"/>
              <a:gd name="connsiteX63" fmla="*/ 3942 w 21600"/>
              <a:gd name="connsiteY63" fmla="*/ 4738 h 21600"/>
              <a:gd name="connsiteX64" fmla="*/ 3562 w 21600"/>
              <a:gd name="connsiteY64" fmla="*/ 3170 h 21600"/>
              <a:gd name="connsiteX65" fmla="*/ 11307 w 21600"/>
              <a:gd name="connsiteY65" fmla="*/ 12618 h 21600"/>
              <a:gd name="connsiteX66" fmla="*/ 10293 w 21600"/>
              <a:gd name="connsiteY66" fmla="*/ 12618 h 21600"/>
              <a:gd name="connsiteX67" fmla="*/ 10296 w 21600"/>
              <a:gd name="connsiteY67" fmla="*/ 12620 h 21600"/>
              <a:gd name="connsiteX68" fmla="*/ 5665 w 21600"/>
              <a:gd name="connsiteY68" fmla="*/ 17575 h 21600"/>
              <a:gd name="connsiteX69" fmla="*/ 5707 w 21600"/>
              <a:gd name="connsiteY69" fmla="*/ 17678 h 21600"/>
              <a:gd name="connsiteX70" fmla="*/ 15892 w 21600"/>
              <a:gd name="connsiteY70" fmla="*/ 17678 h 21600"/>
              <a:gd name="connsiteX71" fmla="*/ 15935 w 21600"/>
              <a:gd name="connsiteY71" fmla="*/ 17575 h 21600"/>
              <a:gd name="connsiteX72" fmla="*/ 11304 w 21600"/>
              <a:gd name="connsiteY72" fmla="*/ 12620 h 21600"/>
              <a:gd name="connsiteX73" fmla="*/ 11307 w 21600"/>
              <a:gd name="connsiteY73" fmla="*/ 12618 h 21600"/>
              <a:gd name="connsiteX74" fmla="*/ 898 w 21600"/>
              <a:gd name="connsiteY74" fmla="*/ 20164 h 21600"/>
              <a:gd name="connsiteX75" fmla="*/ 0 w 21600"/>
              <a:gd name="connsiteY75" fmla="*/ 20699 h 21600"/>
              <a:gd name="connsiteX76" fmla="*/ 0 w 21600"/>
              <a:gd name="connsiteY76" fmla="*/ 21064 h 21600"/>
              <a:gd name="connsiteX77" fmla="*/ 898 w 21600"/>
              <a:gd name="connsiteY77" fmla="*/ 21600 h 21600"/>
              <a:gd name="connsiteX78" fmla="*/ 20702 w 21600"/>
              <a:gd name="connsiteY78" fmla="*/ 21600 h 21600"/>
              <a:gd name="connsiteX79" fmla="*/ 21600 w 21600"/>
              <a:gd name="connsiteY79" fmla="*/ 21064 h 21600"/>
              <a:gd name="connsiteX80" fmla="*/ 21600 w 21600"/>
              <a:gd name="connsiteY80" fmla="*/ 20699 h 21600"/>
              <a:gd name="connsiteX81" fmla="*/ 20702 w 21600"/>
              <a:gd name="connsiteY81" fmla="*/ 20164 h 21600"/>
              <a:gd name="connsiteX82" fmla="*/ 898 w 21600"/>
              <a:gd name="connsiteY82" fmla="*/ 20164 h 21600"/>
              <a:gd name="connsiteX0" fmla="*/ 898 w 21600"/>
              <a:gd name="connsiteY0" fmla="*/ 0 h 21600"/>
              <a:gd name="connsiteX1" fmla="*/ 0 w 21600"/>
              <a:gd name="connsiteY1" fmla="*/ 537 h 21600"/>
              <a:gd name="connsiteX2" fmla="*/ 0 w 21600"/>
              <a:gd name="connsiteY2" fmla="*/ 901 h 21600"/>
              <a:gd name="connsiteX3" fmla="*/ 898 w 21600"/>
              <a:gd name="connsiteY3" fmla="*/ 1438 h 21600"/>
              <a:gd name="connsiteX4" fmla="*/ 20702 w 21600"/>
              <a:gd name="connsiteY4" fmla="*/ 1438 h 21600"/>
              <a:gd name="connsiteX5" fmla="*/ 21600 w 21600"/>
              <a:gd name="connsiteY5" fmla="*/ 901 h 21600"/>
              <a:gd name="connsiteX6" fmla="*/ 21600 w 21600"/>
              <a:gd name="connsiteY6" fmla="*/ 537 h 21600"/>
              <a:gd name="connsiteX7" fmla="*/ 20702 w 21600"/>
              <a:gd name="connsiteY7" fmla="*/ 0 h 21600"/>
              <a:gd name="connsiteX8" fmla="*/ 898 w 21600"/>
              <a:gd name="connsiteY8" fmla="*/ 0 h 21600"/>
              <a:gd name="connsiteX9" fmla="*/ 2670 w 21600"/>
              <a:gd name="connsiteY9" fmla="*/ 2035 h 21600"/>
              <a:gd name="connsiteX10" fmla="*/ 1734 w 21600"/>
              <a:gd name="connsiteY10" fmla="*/ 2499 h 21600"/>
              <a:gd name="connsiteX11" fmla="*/ 7600 w 21600"/>
              <a:gd name="connsiteY11" fmla="*/ 10445 h 21600"/>
              <a:gd name="connsiteX12" fmla="*/ 7609 w 21600"/>
              <a:gd name="connsiteY12" fmla="*/ 10452 h 21600"/>
              <a:gd name="connsiteX13" fmla="*/ 7652 w 21600"/>
              <a:gd name="connsiteY13" fmla="*/ 10509 h 21600"/>
              <a:gd name="connsiteX14" fmla="*/ 7657 w 21600"/>
              <a:gd name="connsiteY14" fmla="*/ 10516 h 21600"/>
              <a:gd name="connsiteX15" fmla="*/ 7739 w 21600"/>
              <a:gd name="connsiteY15" fmla="*/ 10800 h 21600"/>
              <a:gd name="connsiteX16" fmla="*/ 7657 w 21600"/>
              <a:gd name="connsiteY16" fmla="*/ 11084 h 21600"/>
              <a:gd name="connsiteX17" fmla="*/ 7654 w 21600"/>
              <a:gd name="connsiteY17" fmla="*/ 11089 h 21600"/>
              <a:gd name="connsiteX18" fmla="*/ 7609 w 21600"/>
              <a:gd name="connsiteY18" fmla="*/ 11148 h 21600"/>
              <a:gd name="connsiteX19" fmla="*/ 7603 w 21600"/>
              <a:gd name="connsiteY19" fmla="*/ 11153 h 21600"/>
              <a:gd name="connsiteX20" fmla="*/ 1734 w 21600"/>
              <a:gd name="connsiteY20" fmla="*/ 19102 h 21600"/>
              <a:gd name="connsiteX21" fmla="*/ 2670 w 21600"/>
              <a:gd name="connsiteY21" fmla="*/ 19565 h 21600"/>
              <a:gd name="connsiteX22" fmla="*/ 18930 w 21600"/>
              <a:gd name="connsiteY22" fmla="*/ 19565 h 21600"/>
              <a:gd name="connsiteX23" fmla="*/ 19866 w 21600"/>
              <a:gd name="connsiteY23" fmla="*/ 19102 h 21600"/>
              <a:gd name="connsiteX24" fmla="*/ 13997 w 21600"/>
              <a:gd name="connsiteY24" fmla="*/ 11155 h 21600"/>
              <a:gd name="connsiteX25" fmla="*/ 13991 w 21600"/>
              <a:gd name="connsiteY25" fmla="*/ 11148 h 21600"/>
              <a:gd name="connsiteX26" fmla="*/ 13948 w 21600"/>
              <a:gd name="connsiteY26" fmla="*/ 11092 h 21600"/>
              <a:gd name="connsiteX27" fmla="*/ 13943 w 21600"/>
              <a:gd name="connsiteY27" fmla="*/ 11084 h 21600"/>
              <a:gd name="connsiteX28" fmla="*/ 13861 w 21600"/>
              <a:gd name="connsiteY28" fmla="*/ 10802 h 21600"/>
              <a:gd name="connsiteX29" fmla="*/ 13943 w 21600"/>
              <a:gd name="connsiteY29" fmla="*/ 10518 h 21600"/>
              <a:gd name="connsiteX30" fmla="*/ 13946 w 21600"/>
              <a:gd name="connsiteY30" fmla="*/ 10511 h 21600"/>
              <a:gd name="connsiteX31" fmla="*/ 13991 w 21600"/>
              <a:gd name="connsiteY31" fmla="*/ 10452 h 21600"/>
              <a:gd name="connsiteX32" fmla="*/ 13997 w 21600"/>
              <a:gd name="connsiteY32" fmla="*/ 10447 h 21600"/>
              <a:gd name="connsiteX33" fmla="*/ 19866 w 21600"/>
              <a:gd name="connsiteY33" fmla="*/ 2499 h 21600"/>
              <a:gd name="connsiteX34" fmla="*/ 18930 w 21600"/>
              <a:gd name="connsiteY34" fmla="*/ 2035 h 21600"/>
              <a:gd name="connsiteX35" fmla="*/ 2670 w 21600"/>
              <a:gd name="connsiteY35" fmla="*/ 2035 h 21600"/>
              <a:gd name="connsiteX36" fmla="*/ 3562 w 21600"/>
              <a:gd name="connsiteY36" fmla="*/ 3170 h 21600"/>
              <a:gd name="connsiteX37" fmla="*/ 18038 w 21600"/>
              <a:gd name="connsiteY37" fmla="*/ 3170 h 21600"/>
              <a:gd name="connsiteX38" fmla="*/ 17658 w 21600"/>
              <a:gd name="connsiteY38" fmla="*/ 4738 h 21600"/>
              <a:gd name="connsiteX39" fmla="*/ 12489 w 21600"/>
              <a:gd name="connsiteY39" fmla="*/ 9742 h 21600"/>
              <a:gd name="connsiteX40" fmla="*/ 12325 w 21600"/>
              <a:gd name="connsiteY40" fmla="*/ 9879 h 21600"/>
              <a:gd name="connsiteX41" fmla="*/ 12180 w 21600"/>
              <a:gd name="connsiteY41" fmla="*/ 10087 h 21600"/>
              <a:gd name="connsiteX42" fmla="*/ 11956 w 21600"/>
              <a:gd name="connsiteY42" fmla="*/ 10759 h 21600"/>
              <a:gd name="connsiteX43" fmla="*/ 11956 w 21600"/>
              <a:gd name="connsiteY43" fmla="*/ 10785 h 21600"/>
              <a:gd name="connsiteX44" fmla="*/ 11956 w 21600"/>
              <a:gd name="connsiteY44" fmla="*/ 10815 h 21600"/>
              <a:gd name="connsiteX45" fmla="*/ 11956 w 21600"/>
              <a:gd name="connsiteY45" fmla="*/ 10837 h 21600"/>
              <a:gd name="connsiteX46" fmla="*/ 12177 w 21600"/>
              <a:gd name="connsiteY46" fmla="*/ 11510 h 21600"/>
              <a:gd name="connsiteX47" fmla="*/ 12325 w 21600"/>
              <a:gd name="connsiteY47" fmla="*/ 11723 h 21600"/>
              <a:gd name="connsiteX48" fmla="*/ 12489 w 21600"/>
              <a:gd name="connsiteY48" fmla="*/ 11858 h 21600"/>
              <a:gd name="connsiteX49" fmla="*/ 17658 w 21600"/>
              <a:gd name="connsiteY49" fmla="*/ 16863 h 21600"/>
              <a:gd name="connsiteX50" fmla="*/ 18038 w 21600"/>
              <a:gd name="connsiteY50" fmla="*/ 18430 h 21600"/>
              <a:gd name="connsiteX51" fmla="*/ 3562 w 21600"/>
              <a:gd name="connsiteY51" fmla="*/ 18430 h 21600"/>
              <a:gd name="connsiteX52" fmla="*/ 3942 w 21600"/>
              <a:gd name="connsiteY52" fmla="*/ 16862 h 21600"/>
              <a:gd name="connsiteX53" fmla="*/ 9111 w 21600"/>
              <a:gd name="connsiteY53" fmla="*/ 11858 h 21600"/>
              <a:gd name="connsiteX54" fmla="*/ 9275 w 21600"/>
              <a:gd name="connsiteY54" fmla="*/ 11721 h 21600"/>
              <a:gd name="connsiteX55" fmla="*/ 9420 w 21600"/>
              <a:gd name="connsiteY55" fmla="*/ 11513 h 21600"/>
              <a:gd name="connsiteX56" fmla="*/ 9644 w 21600"/>
              <a:gd name="connsiteY56" fmla="*/ 10841 h 21600"/>
              <a:gd name="connsiteX57" fmla="*/ 9644 w 21600"/>
              <a:gd name="connsiteY57" fmla="*/ 10815 h 21600"/>
              <a:gd name="connsiteX58" fmla="*/ 9644 w 21600"/>
              <a:gd name="connsiteY58" fmla="*/ 10785 h 21600"/>
              <a:gd name="connsiteX59" fmla="*/ 9644 w 21600"/>
              <a:gd name="connsiteY59" fmla="*/ 10763 h 21600"/>
              <a:gd name="connsiteX60" fmla="*/ 9423 w 21600"/>
              <a:gd name="connsiteY60" fmla="*/ 10090 h 21600"/>
              <a:gd name="connsiteX61" fmla="*/ 9275 w 21600"/>
              <a:gd name="connsiteY61" fmla="*/ 9879 h 21600"/>
              <a:gd name="connsiteX62" fmla="*/ 9111 w 21600"/>
              <a:gd name="connsiteY62" fmla="*/ 9742 h 21600"/>
              <a:gd name="connsiteX63" fmla="*/ 3942 w 21600"/>
              <a:gd name="connsiteY63" fmla="*/ 4738 h 21600"/>
              <a:gd name="connsiteX64" fmla="*/ 3562 w 21600"/>
              <a:gd name="connsiteY64" fmla="*/ 3170 h 21600"/>
              <a:gd name="connsiteX65" fmla="*/ 11307 w 21600"/>
              <a:gd name="connsiteY65" fmla="*/ 12618 h 21600"/>
              <a:gd name="connsiteX66" fmla="*/ 10293 w 21600"/>
              <a:gd name="connsiteY66" fmla="*/ 12618 h 21600"/>
              <a:gd name="connsiteX67" fmla="*/ 5665 w 21600"/>
              <a:gd name="connsiteY67" fmla="*/ 17575 h 21600"/>
              <a:gd name="connsiteX68" fmla="*/ 5707 w 21600"/>
              <a:gd name="connsiteY68" fmla="*/ 17678 h 21600"/>
              <a:gd name="connsiteX69" fmla="*/ 15892 w 21600"/>
              <a:gd name="connsiteY69" fmla="*/ 17678 h 21600"/>
              <a:gd name="connsiteX70" fmla="*/ 15935 w 21600"/>
              <a:gd name="connsiteY70" fmla="*/ 17575 h 21600"/>
              <a:gd name="connsiteX71" fmla="*/ 11304 w 21600"/>
              <a:gd name="connsiteY71" fmla="*/ 12620 h 21600"/>
              <a:gd name="connsiteX72" fmla="*/ 11307 w 21600"/>
              <a:gd name="connsiteY72" fmla="*/ 12618 h 21600"/>
              <a:gd name="connsiteX73" fmla="*/ 898 w 21600"/>
              <a:gd name="connsiteY73" fmla="*/ 20164 h 21600"/>
              <a:gd name="connsiteX74" fmla="*/ 0 w 21600"/>
              <a:gd name="connsiteY74" fmla="*/ 20699 h 21600"/>
              <a:gd name="connsiteX75" fmla="*/ 0 w 21600"/>
              <a:gd name="connsiteY75" fmla="*/ 21064 h 21600"/>
              <a:gd name="connsiteX76" fmla="*/ 898 w 21600"/>
              <a:gd name="connsiteY76" fmla="*/ 21600 h 21600"/>
              <a:gd name="connsiteX77" fmla="*/ 20702 w 21600"/>
              <a:gd name="connsiteY77" fmla="*/ 21600 h 21600"/>
              <a:gd name="connsiteX78" fmla="*/ 21600 w 21600"/>
              <a:gd name="connsiteY78" fmla="*/ 21064 h 21600"/>
              <a:gd name="connsiteX79" fmla="*/ 21600 w 21600"/>
              <a:gd name="connsiteY79" fmla="*/ 20699 h 21600"/>
              <a:gd name="connsiteX80" fmla="*/ 20702 w 21600"/>
              <a:gd name="connsiteY80" fmla="*/ 20164 h 21600"/>
              <a:gd name="connsiteX81" fmla="*/ 898 w 21600"/>
              <a:gd name="connsiteY81" fmla="*/ 20164 h 21600"/>
              <a:gd name="connsiteX0" fmla="*/ 898 w 21600"/>
              <a:gd name="connsiteY0" fmla="*/ 0 h 21600"/>
              <a:gd name="connsiteX1" fmla="*/ 0 w 21600"/>
              <a:gd name="connsiteY1" fmla="*/ 537 h 21600"/>
              <a:gd name="connsiteX2" fmla="*/ 0 w 21600"/>
              <a:gd name="connsiteY2" fmla="*/ 901 h 21600"/>
              <a:gd name="connsiteX3" fmla="*/ 898 w 21600"/>
              <a:gd name="connsiteY3" fmla="*/ 1438 h 21600"/>
              <a:gd name="connsiteX4" fmla="*/ 20702 w 21600"/>
              <a:gd name="connsiteY4" fmla="*/ 1438 h 21600"/>
              <a:gd name="connsiteX5" fmla="*/ 21600 w 21600"/>
              <a:gd name="connsiteY5" fmla="*/ 901 h 21600"/>
              <a:gd name="connsiteX6" fmla="*/ 21600 w 21600"/>
              <a:gd name="connsiteY6" fmla="*/ 537 h 21600"/>
              <a:gd name="connsiteX7" fmla="*/ 20702 w 21600"/>
              <a:gd name="connsiteY7" fmla="*/ 0 h 21600"/>
              <a:gd name="connsiteX8" fmla="*/ 898 w 21600"/>
              <a:gd name="connsiteY8" fmla="*/ 0 h 21600"/>
              <a:gd name="connsiteX9" fmla="*/ 2670 w 21600"/>
              <a:gd name="connsiteY9" fmla="*/ 2035 h 21600"/>
              <a:gd name="connsiteX10" fmla="*/ 1734 w 21600"/>
              <a:gd name="connsiteY10" fmla="*/ 2499 h 21600"/>
              <a:gd name="connsiteX11" fmla="*/ 7600 w 21600"/>
              <a:gd name="connsiteY11" fmla="*/ 10445 h 21600"/>
              <a:gd name="connsiteX12" fmla="*/ 7609 w 21600"/>
              <a:gd name="connsiteY12" fmla="*/ 10452 h 21600"/>
              <a:gd name="connsiteX13" fmla="*/ 7652 w 21600"/>
              <a:gd name="connsiteY13" fmla="*/ 10509 h 21600"/>
              <a:gd name="connsiteX14" fmla="*/ 7657 w 21600"/>
              <a:gd name="connsiteY14" fmla="*/ 10516 h 21600"/>
              <a:gd name="connsiteX15" fmla="*/ 7739 w 21600"/>
              <a:gd name="connsiteY15" fmla="*/ 10800 h 21600"/>
              <a:gd name="connsiteX16" fmla="*/ 7657 w 21600"/>
              <a:gd name="connsiteY16" fmla="*/ 11084 h 21600"/>
              <a:gd name="connsiteX17" fmla="*/ 7654 w 21600"/>
              <a:gd name="connsiteY17" fmla="*/ 11089 h 21600"/>
              <a:gd name="connsiteX18" fmla="*/ 7609 w 21600"/>
              <a:gd name="connsiteY18" fmla="*/ 11148 h 21600"/>
              <a:gd name="connsiteX19" fmla="*/ 7603 w 21600"/>
              <a:gd name="connsiteY19" fmla="*/ 11153 h 21600"/>
              <a:gd name="connsiteX20" fmla="*/ 1734 w 21600"/>
              <a:gd name="connsiteY20" fmla="*/ 19102 h 21600"/>
              <a:gd name="connsiteX21" fmla="*/ 2670 w 21600"/>
              <a:gd name="connsiteY21" fmla="*/ 19565 h 21600"/>
              <a:gd name="connsiteX22" fmla="*/ 18930 w 21600"/>
              <a:gd name="connsiteY22" fmla="*/ 19565 h 21600"/>
              <a:gd name="connsiteX23" fmla="*/ 19866 w 21600"/>
              <a:gd name="connsiteY23" fmla="*/ 19102 h 21600"/>
              <a:gd name="connsiteX24" fmla="*/ 13997 w 21600"/>
              <a:gd name="connsiteY24" fmla="*/ 11155 h 21600"/>
              <a:gd name="connsiteX25" fmla="*/ 13991 w 21600"/>
              <a:gd name="connsiteY25" fmla="*/ 11148 h 21600"/>
              <a:gd name="connsiteX26" fmla="*/ 13948 w 21600"/>
              <a:gd name="connsiteY26" fmla="*/ 11092 h 21600"/>
              <a:gd name="connsiteX27" fmla="*/ 13943 w 21600"/>
              <a:gd name="connsiteY27" fmla="*/ 11084 h 21600"/>
              <a:gd name="connsiteX28" fmla="*/ 13861 w 21600"/>
              <a:gd name="connsiteY28" fmla="*/ 10802 h 21600"/>
              <a:gd name="connsiteX29" fmla="*/ 13943 w 21600"/>
              <a:gd name="connsiteY29" fmla="*/ 10518 h 21600"/>
              <a:gd name="connsiteX30" fmla="*/ 13946 w 21600"/>
              <a:gd name="connsiteY30" fmla="*/ 10511 h 21600"/>
              <a:gd name="connsiteX31" fmla="*/ 13991 w 21600"/>
              <a:gd name="connsiteY31" fmla="*/ 10452 h 21600"/>
              <a:gd name="connsiteX32" fmla="*/ 13997 w 21600"/>
              <a:gd name="connsiteY32" fmla="*/ 10447 h 21600"/>
              <a:gd name="connsiteX33" fmla="*/ 19866 w 21600"/>
              <a:gd name="connsiteY33" fmla="*/ 2499 h 21600"/>
              <a:gd name="connsiteX34" fmla="*/ 18930 w 21600"/>
              <a:gd name="connsiteY34" fmla="*/ 2035 h 21600"/>
              <a:gd name="connsiteX35" fmla="*/ 2670 w 21600"/>
              <a:gd name="connsiteY35" fmla="*/ 2035 h 21600"/>
              <a:gd name="connsiteX36" fmla="*/ 3562 w 21600"/>
              <a:gd name="connsiteY36" fmla="*/ 3170 h 21600"/>
              <a:gd name="connsiteX37" fmla="*/ 18038 w 21600"/>
              <a:gd name="connsiteY37" fmla="*/ 3170 h 21600"/>
              <a:gd name="connsiteX38" fmla="*/ 17658 w 21600"/>
              <a:gd name="connsiteY38" fmla="*/ 4738 h 21600"/>
              <a:gd name="connsiteX39" fmla="*/ 12489 w 21600"/>
              <a:gd name="connsiteY39" fmla="*/ 9742 h 21600"/>
              <a:gd name="connsiteX40" fmla="*/ 12325 w 21600"/>
              <a:gd name="connsiteY40" fmla="*/ 9879 h 21600"/>
              <a:gd name="connsiteX41" fmla="*/ 12180 w 21600"/>
              <a:gd name="connsiteY41" fmla="*/ 10087 h 21600"/>
              <a:gd name="connsiteX42" fmla="*/ 11956 w 21600"/>
              <a:gd name="connsiteY42" fmla="*/ 10759 h 21600"/>
              <a:gd name="connsiteX43" fmla="*/ 11956 w 21600"/>
              <a:gd name="connsiteY43" fmla="*/ 10785 h 21600"/>
              <a:gd name="connsiteX44" fmla="*/ 11956 w 21600"/>
              <a:gd name="connsiteY44" fmla="*/ 10815 h 21600"/>
              <a:gd name="connsiteX45" fmla="*/ 11956 w 21600"/>
              <a:gd name="connsiteY45" fmla="*/ 10837 h 21600"/>
              <a:gd name="connsiteX46" fmla="*/ 12177 w 21600"/>
              <a:gd name="connsiteY46" fmla="*/ 11510 h 21600"/>
              <a:gd name="connsiteX47" fmla="*/ 12325 w 21600"/>
              <a:gd name="connsiteY47" fmla="*/ 11723 h 21600"/>
              <a:gd name="connsiteX48" fmla="*/ 12489 w 21600"/>
              <a:gd name="connsiteY48" fmla="*/ 11858 h 21600"/>
              <a:gd name="connsiteX49" fmla="*/ 17658 w 21600"/>
              <a:gd name="connsiteY49" fmla="*/ 16863 h 21600"/>
              <a:gd name="connsiteX50" fmla="*/ 18038 w 21600"/>
              <a:gd name="connsiteY50" fmla="*/ 18430 h 21600"/>
              <a:gd name="connsiteX51" fmla="*/ 3562 w 21600"/>
              <a:gd name="connsiteY51" fmla="*/ 18430 h 21600"/>
              <a:gd name="connsiteX52" fmla="*/ 3942 w 21600"/>
              <a:gd name="connsiteY52" fmla="*/ 16862 h 21600"/>
              <a:gd name="connsiteX53" fmla="*/ 9111 w 21600"/>
              <a:gd name="connsiteY53" fmla="*/ 11858 h 21600"/>
              <a:gd name="connsiteX54" fmla="*/ 9275 w 21600"/>
              <a:gd name="connsiteY54" fmla="*/ 11721 h 21600"/>
              <a:gd name="connsiteX55" fmla="*/ 9420 w 21600"/>
              <a:gd name="connsiteY55" fmla="*/ 11513 h 21600"/>
              <a:gd name="connsiteX56" fmla="*/ 9644 w 21600"/>
              <a:gd name="connsiteY56" fmla="*/ 10841 h 21600"/>
              <a:gd name="connsiteX57" fmla="*/ 9644 w 21600"/>
              <a:gd name="connsiteY57" fmla="*/ 10815 h 21600"/>
              <a:gd name="connsiteX58" fmla="*/ 9644 w 21600"/>
              <a:gd name="connsiteY58" fmla="*/ 10785 h 21600"/>
              <a:gd name="connsiteX59" fmla="*/ 9644 w 21600"/>
              <a:gd name="connsiteY59" fmla="*/ 10763 h 21600"/>
              <a:gd name="connsiteX60" fmla="*/ 9423 w 21600"/>
              <a:gd name="connsiteY60" fmla="*/ 10090 h 21600"/>
              <a:gd name="connsiteX61" fmla="*/ 9275 w 21600"/>
              <a:gd name="connsiteY61" fmla="*/ 9879 h 21600"/>
              <a:gd name="connsiteX62" fmla="*/ 9111 w 21600"/>
              <a:gd name="connsiteY62" fmla="*/ 9742 h 21600"/>
              <a:gd name="connsiteX63" fmla="*/ 3942 w 21600"/>
              <a:gd name="connsiteY63" fmla="*/ 4738 h 21600"/>
              <a:gd name="connsiteX64" fmla="*/ 3562 w 21600"/>
              <a:gd name="connsiteY64" fmla="*/ 3170 h 21600"/>
              <a:gd name="connsiteX65" fmla="*/ 11307 w 21600"/>
              <a:gd name="connsiteY65" fmla="*/ 12618 h 21600"/>
              <a:gd name="connsiteX66" fmla="*/ 5665 w 21600"/>
              <a:gd name="connsiteY66" fmla="*/ 17575 h 21600"/>
              <a:gd name="connsiteX67" fmla="*/ 5707 w 21600"/>
              <a:gd name="connsiteY67" fmla="*/ 17678 h 21600"/>
              <a:gd name="connsiteX68" fmla="*/ 15892 w 21600"/>
              <a:gd name="connsiteY68" fmla="*/ 17678 h 21600"/>
              <a:gd name="connsiteX69" fmla="*/ 15935 w 21600"/>
              <a:gd name="connsiteY69" fmla="*/ 17575 h 21600"/>
              <a:gd name="connsiteX70" fmla="*/ 11304 w 21600"/>
              <a:gd name="connsiteY70" fmla="*/ 12620 h 21600"/>
              <a:gd name="connsiteX71" fmla="*/ 11307 w 21600"/>
              <a:gd name="connsiteY71" fmla="*/ 12618 h 21600"/>
              <a:gd name="connsiteX72" fmla="*/ 898 w 21600"/>
              <a:gd name="connsiteY72" fmla="*/ 20164 h 21600"/>
              <a:gd name="connsiteX73" fmla="*/ 0 w 21600"/>
              <a:gd name="connsiteY73" fmla="*/ 20699 h 21600"/>
              <a:gd name="connsiteX74" fmla="*/ 0 w 21600"/>
              <a:gd name="connsiteY74" fmla="*/ 21064 h 21600"/>
              <a:gd name="connsiteX75" fmla="*/ 898 w 21600"/>
              <a:gd name="connsiteY75" fmla="*/ 21600 h 21600"/>
              <a:gd name="connsiteX76" fmla="*/ 20702 w 21600"/>
              <a:gd name="connsiteY76" fmla="*/ 21600 h 21600"/>
              <a:gd name="connsiteX77" fmla="*/ 21600 w 21600"/>
              <a:gd name="connsiteY77" fmla="*/ 21064 h 21600"/>
              <a:gd name="connsiteX78" fmla="*/ 21600 w 21600"/>
              <a:gd name="connsiteY78" fmla="*/ 20699 h 21600"/>
              <a:gd name="connsiteX79" fmla="*/ 20702 w 21600"/>
              <a:gd name="connsiteY79" fmla="*/ 20164 h 21600"/>
              <a:gd name="connsiteX80" fmla="*/ 898 w 21600"/>
              <a:gd name="connsiteY80" fmla="*/ 20164 h 21600"/>
              <a:gd name="connsiteX0" fmla="*/ 898 w 21600"/>
              <a:gd name="connsiteY0" fmla="*/ 0 h 21600"/>
              <a:gd name="connsiteX1" fmla="*/ 0 w 21600"/>
              <a:gd name="connsiteY1" fmla="*/ 537 h 21600"/>
              <a:gd name="connsiteX2" fmla="*/ 0 w 21600"/>
              <a:gd name="connsiteY2" fmla="*/ 901 h 21600"/>
              <a:gd name="connsiteX3" fmla="*/ 898 w 21600"/>
              <a:gd name="connsiteY3" fmla="*/ 1438 h 21600"/>
              <a:gd name="connsiteX4" fmla="*/ 20702 w 21600"/>
              <a:gd name="connsiteY4" fmla="*/ 1438 h 21600"/>
              <a:gd name="connsiteX5" fmla="*/ 21600 w 21600"/>
              <a:gd name="connsiteY5" fmla="*/ 901 h 21600"/>
              <a:gd name="connsiteX6" fmla="*/ 21600 w 21600"/>
              <a:gd name="connsiteY6" fmla="*/ 537 h 21600"/>
              <a:gd name="connsiteX7" fmla="*/ 20702 w 21600"/>
              <a:gd name="connsiteY7" fmla="*/ 0 h 21600"/>
              <a:gd name="connsiteX8" fmla="*/ 898 w 21600"/>
              <a:gd name="connsiteY8" fmla="*/ 0 h 21600"/>
              <a:gd name="connsiteX9" fmla="*/ 2670 w 21600"/>
              <a:gd name="connsiteY9" fmla="*/ 2035 h 21600"/>
              <a:gd name="connsiteX10" fmla="*/ 1734 w 21600"/>
              <a:gd name="connsiteY10" fmla="*/ 2499 h 21600"/>
              <a:gd name="connsiteX11" fmla="*/ 7600 w 21600"/>
              <a:gd name="connsiteY11" fmla="*/ 10445 h 21600"/>
              <a:gd name="connsiteX12" fmla="*/ 7609 w 21600"/>
              <a:gd name="connsiteY12" fmla="*/ 10452 h 21600"/>
              <a:gd name="connsiteX13" fmla="*/ 7652 w 21600"/>
              <a:gd name="connsiteY13" fmla="*/ 10509 h 21600"/>
              <a:gd name="connsiteX14" fmla="*/ 7657 w 21600"/>
              <a:gd name="connsiteY14" fmla="*/ 10516 h 21600"/>
              <a:gd name="connsiteX15" fmla="*/ 7739 w 21600"/>
              <a:gd name="connsiteY15" fmla="*/ 10800 h 21600"/>
              <a:gd name="connsiteX16" fmla="*/ 7657 w 21600"/>
              <a:gd name="connsiteY16" fmla="*/ 11084 h 21600"/>
              <a:gd name="connsiteX17" fmla="*/ 7654 w 21600"/>
              <a:gd name="connsiteY17" fmla="*/ 11089 h 21600"/>
              <a:gd name="connsiteX18" fmla="*/ 7609 w 21600"/>
              <a:gd name="connsiteY18" fmla="*/ 11148 h 21600"/>
              <a:gd name="connsiteX19" fmla="*/ 7603 w 21600"/>
              <a:gd name="connsiteY19" fmla="*/ 11153 h 21600"/>
              <a:gd name="connsiteX20" fmla="*/ 1734 w 21600"/>
              <a:gd name="connsiteY20" fmla="*/ 19102 h 21600"/>
              <a:gd name="connsiteX21" fmla="*/ 2670 w 21600"/>
              <a:gd name="connsiteY21" fmla="*/ 19565 h 21600"/>
              <a:gd name="connsiteX22" fmla="*/ 18930 w 21600"/>
              <a:gd name="connsiteY22" fmla="*/ 19565 h 21600"/>
              <a:gd name="connsiteX23" fmla="*/ 19866 w 21600"/>
              <a:gd name="connsiteY23" fmla="*/ 19102 h 21600"/>
              <a:gd name="connsiteX24" fmla="*/ 13997 w 21600"/>
              <a:gd name="connsiteY24" fmla="*/ 11155 h 21600"/>
              <a:gd name="connsiteX25" fmla="*/ 13991 w 21600"/>
              <a:gd name="connsiteY25" fmla="*/ 11148 h 21600"/>
              <a:gd name="connsiteX26" fmla="*/ 13948 w 21600"/>
              <a:gd name="connsiteY26" fmla="*/ 11092 h 21600"/>
              <a:gd name="connsiteX27" fmla="*/ 13943 w 21600"/>
              <a:gd name="connsiteY27" fmla="*/ 11084 h 21600"/>
              <a:gd name="connsiteX28" fmla="*/ 13861 w 21600"/>
              <a:gd name="connsiteY28" fmla="*/ 10802 h 21600"/>
              <a:gd name="connsiteX29" fmla="*/ 13943 w 21600"/>
              <a:gd name="connsiteY29" fmla="*/ 10518 h 21600"/>
              <a:gd name="connsiteX30" fmla="*/ 13946 w 21600"/>
              <a:gd name="connsiteY30" fmla="*/ 10511 h 21600"/>
              <a:gd name="connsiteX31" fmla="*/ 13991 w 21600"/>
              <a:gd name="connsiteY31" fmla="*/ 10452 h 21600"/>
              <a:gd name="connsiteX32" fmla="*/ 13997 w 21600"/>
              <a:gd name="connsiteY32" fmla="*/ 10447 h 21600"/>
              <a:gd name="connsiteX33" fmla="*/ 19866 w 21600"/>
              <a:gd name="connsiteY33" fmla="*/ 2499 h 21600"/>
              <a:gd name="connsiteX34" fmla="*/ 18930 w 21600"/>
              <a:gd name="connsiteY34" fmla="*/ 2035 h 21600"/>
              <a:gd name="connsiteX35" fmla="*/ 2670 w 21600"/>
              <a:gd name="connsiteY35" fmla="*/ 2035 h 21600"/>
              <a:gd name="connsiteX36" fmla="*/ 3562 w 21600"/>
              <a:gd name="connsiteY36" fmla="*/ 3170 h 21600"/>
              <a:gd name="connsiteX37" fmla="*/ 18038 w 21600"/>
              <a:gd name="connsiteY37" fmla="*/ 3170 h 21600"/>
              <a:gd name="connsiteX38" fmla="*/ 17658 w 21600"/>
              <a:gd name="connsiteY38" fmla="*/ 4738 h 21600"/>
              <a:gd name="connsiteX39" fmla="*/ 12489 w 21600"/>
              <a:gd name="connsiteY39" fmla="*/ 9742 h 21600"/>
              <a:gd name="connsiteX40" fmla="*/ 12325 w 21600"/>
              <a:gd name="connsiteY40" fmla="*/ 9879 h 21600"/>
              <a:gd name="connsiteX41" fmla="*/ 12180 w 21600"/>
              <a:gd name="connsiteY41" fmla="*/ 10087 h 21600"/>
              <a:gd name="connsiteX42" fmla="*/ 11956 w 21600"/>
              <a:gd name="connsiteY42" fmla="*/ 10759 h 21600"/>
              <a:gd name="connsiteX43" fmla="*/ 11956 w 21600"/>
              <a:gd name="connsiteY43" fmla="*/ 10785 h 21600"/>
              <a:gd name="connsiteX44" fmla="*/ 11956 w 21600"/>
              <a:gd name="connsiteY44" fmla="*/ 10815 h 21600"/>
              <a:gd name="connsiteX45" fmla="*/ 11956 w 21600"/>
              <a:gd name="connsiteY45" fmla="*/ 10837 h 21600"/>
              <a:gd name="connsiteX46" fmla="*/ 12177 w 21600"/>
              <a:gd name="connsiteY46" fmla="*/ 11510 h 21600"/>
              <a:gd name="connsiteX47" fmla="*/ 12325 w 21600"/>
              <a:gd name="connsiteY47" fmla="*/ 11723 h 21600"/>
              <a:gd name="connsiteX48" fmla="*/ 12489 w 21600"/>
              <a:gd name="connsiteY48" fmla="*/ 11858 h 21600"/>
              <a:gd name="connsiteX49" fmla="*/ 17658 w 21600"/>
              <a:gd name="connsiteY49" fmla="*/ 16863 h 21600"/>
              <a:gd name="connsiteX50" fmla="*/ 18038 w 21600"/>
              <a:gd name="connsiteY50" fmla="*/ 18430 h 21600"/>
              <a:gd name="connsiteX51" fmla="*/ 3562 w 21600"/>
              <a:gd name="connsiteY51" fmla="*/ 18430 h 21600"/>
              <a:gd name="connsiteX52" fmla="*/ 3942 w 21600"/>
              <a:gd name="connsiteY52" fmla="*/ 16862 h 21600"/>
              <a:gd name="connsiteX53" fmla="*/ 9111 w 21600"/>
              <a:gd name="connsiteY53" fmla="*/ 11858 h 21600"/>
              <a:gd name="connsiteX54" fmla="*/ 9275 w 21600"/>
              <a:gd name="connsiteY54" fmla="*/ 11721 h 21600"/>
              <a:gd name="connsiteX55" fmla="*/ 9420 w 21600"/>
              <a:gd name="connsiteY55" fmla="*/ 11513 h 21600"/>
              <a:gd name="connsiteX56" fmla="*/ 9644 w 21600"/>
              <a:gd name="connsiteY56" fmla="*/ 10841 h 21600"/>
              <a:gd name="connsiteX57" fmla="*/ 9644 w 21600"/>
              <a:gd name="connsiteY57" fmla="*/ 10815 h 21600"/>
              <a:gd name="connsiteX58" fmla="*/ 9644 w 21600"/>
              <a:gd name="connsiteY58" fmla="*/ 10785 h 21600"/>
              <a:gd name="connsiteX59" fmla="*/ 9644 w 21600"/>
              <a:gd name="connsiteY59" fmla="*/ 10763 h 21600"/>
              <a:gd name="connsiteX60" fmla="*/ 9423 w 21600"/>
              <a:gd name="connsiteY60" fmla="*/ 10090 h 21600"/>
              <a:gd name="connsiteX61" fmla="*/ 9275 w 21600"/>
              <a:gd name="connsiteY61" fmla="*/ 9879 h 21600"/>
              <a:gd name="connsiteX62" fmla="*/ 9111 w 21600"/>
              <a:gd name="connsiteY62" fmla="*/ 9742 h 21600"/>
              <a:gd name="connsiteX63" fmla="*/ 3942 w 21600"/>
              <a:gd name="connsiteY63" fmla="*/ 4738 h 21600"/>
              <a:gd name="connsiteX64" fmla="*/ 3562 w 21600"/>
              <a:gd name="connsiteY64" fmla="*/ 3170 h 21600"/>
              <a:gd name="connsiteX65" fmla="*/ 11304 w 21600"/>
              <a:gd name="connsiteY65" fmla="*/ 12620 h 21600"/>
              <a:gd name="connsiteX66" fmla="*/ 5665 w 21600"/>
              <a:gd name="connsiteY66" fmla="*/ 17575 h 21600"/>
              <a:gd name="connsiteX67" fmla="*/ 5707 w 21600"/>
              <a:gd name="connsiteY67" fmla="*/ 17678 h 21600"/>
              <a:gd name="connsiteX68" fmla="*/ 15892 w 21600"/>
              <a:gd name="connsiteY68" fmla="*/ 17678 h 21600"/>
              <a:gd name="connsiteX69" fmla="*/ 15935 w 21600"/>
              <a:gd name="connsiteY69" fmla="*/ 17575 h 21600"/>
              <a:gd name="connsiteX70" fmla="*/ 11304 w 21600"/>
              <a:gd name="connsiteY70" fmla="*/ 12620 h 21600"/>
              <a:gd name="connsiteX71" fmla="*/ 898 w 21600"/>
              <a:gd name="connsiteY71" fmla="*/ 20164 h 21600"/>
              <a:gd name="connsiteX72" fmla="*/ 0 w 21600"/>
              <a:gd name="connsiteY72" fmla="*/ 20699 h 21600"/>
              <a:gd name="connsiteX73" fmla="*/ 0 w 21600"/>
              <a:gd name="connsiteY73" fmla="*/ 21064 h 21600"/>
              <a:gd name="connsiteX74" fmla="*/ 898 w 21600"/>
              <a:gd name="connsiteY74" fmla="*/ 21600 h 21600"/>
              <a:gd name="connsiteX75" fmla="*/ 20702 w 21600"/>
              <a:gd name="connsiteY75" fmla="*/ 21600 h 21600"/>
              <a:gd name="connsiteX76" fmla="*/ 21600 w 21600"/>
              <a:gd name="connsiteY76" fmla="*/ 21064 h 21600"/>
              <a:gd name="connsiteX77" fmla="*/ 21600 w 21600"/>
              <a:gd name="connsiteY77" fmla="*/ 20699 h 21600"/>
              <a:gd name="connsiteX78" fmla="*/ 20702 w 21600"/>
              <a:gd name="connsiteY78" fmla="*/ 20164 h 21600"/>
              <a:gd name="connsiteX79" fmla="*/ 898 w 21600"/>
              <a:gd name="connsiteY79" fmla="*/ 20164 h 21600"/>
              <a:gd name="connsiteX0" fmla="*/ 898 w 21600"/>
              <a:gd name="connsiteY0" fmla="*/ 0 h 21600"/>
              <a:gd name="connsiteX1" fmla="*/ 0 w 21600"/>
              <a:gd name="connsiteY1" fmla="*/ 537 h 21600"/>
              <a:gd name="connsiteX2" fmla="*/ 0 w 21600"/>
              <a:gd name="connsiteY2" fmla="*/ 901 h 21600"/>
              <a:gd name="connsiteX3" fmla="*/ 898 w 21600"/>
              <a:gd name="connsiteY3" fmla="*/ 1438 h 21600"/>
              <a:gd name="connsiteX4" fmla="*/ 20702 w 21600"/>
              <a:gd name="connsiteY4" fmla="*/ 1438 h 21600"/>
              <a:gd name="connsiteX5" fmla="*/ 21600 w 21600"/>
              <a:gd name="connsiteY5" fmla="*/ 901 h 21600"/>
              <a:gd name="connsiteX6" fmla="*/ 21600 w 21600"/>
              <a:gd name="connsiteY6" fmla="*/ 537 h 21600"/>
              <a:gd name="connsiteX7" fmla="*/ 20702 w 21600"/>
              <a:gd name="connsiteY7" fmla="*/ 0 h 21600"/>
              <a:gd name="connsiteX8" fmla="*/ 898 w 21600"/>
              <a:gd name="connsiteY8" fmla="*/ 0 h 21600"/>
              <a:gd name="connsiteX9" fmla="*/ 2670 w 21600"/>
              <a:gd name="connsiteY9" fmla="*/ 2035 h 21600"/>
              <a:gd name="connsiteX10" fmla="*/ 1734 w 21600"/>
              <a:gd name="connsiteY10" fmla="*/ 2499 h 21600"/>
              <a:gd name="connsiteX11" fmla="*/ 7600 w 21600"/>
              <a:gd name="connsiteY11" fmla="*/ 10445 h 21600"/>
              <a:gd name="connsiteX12" fmla="*/ 7609 w 21600"/>
              <a:gd name="connsiteY12" fmla="*/ 10452 h 21600"/>
              <a:gd name="connsiteX13" fmla="*/ 7652 w 21600"/>
              <a:gd name="connsiteY13" fmla="*/ 10509 h 21600"/>
              <a:gd name="connsiteX14" fmla="*/ 7657 w 21600"/>
              <a:gd name="connsiteY14" fmla="*/ 10516 h 21600"/>
              <a:gd name="connsiteX15" fmla="*/ 7739 w 21600"/>
              <a:gd name="connsiteY15" fmla="*/ 10800 h 21600"/>
              <a:gd name="connsiteX16" fmla="*/ 7657 w 21600"/>
              <a:gd name="connsiteY16" fmla="*/ 11084 h 21600"/>
              <a:gd name="connsiteX17" fmla="*/ 7654 w 21600"/>
              <a:gd name="connsiteY17" fmla="*/ 11089 h 21600"/>
              <a:gd name="connsiteX18" fmla="*/ 7609 w 21600"/>
              <a:gd name="connsiteY18" fmla="*/ 11148 h 21600"/>
              <a:gd name="connsiteX19" fmla="*/ 7603 w 21600"/>
              <a:gd name="connsiteY19" fmla="*/ 11153 h 21600"/>
              <a:gd name="connsiteX20" fmla="*/ 1734 w 21600"/>
              <a:gd name="connsiteY20" fmla="*/ 19102 h 21600"/>
              <a:gd name="connsiteX21" fmla="*/ 2670 w 21600"/>
              <a:gd name="connsiteY21" fmla="*/ 19565 h 21600"/>
              <a:gd name="connsiteX22" fmla="*/ 18930 w 21600"/>
              <a:gd name="connsiteY22" fmla="*/ 19565 h 21600"/>
              <a:gd name="connsiteX23" fmla="*/ 19866 w 21600"/>
              <a:gd name="connsiteY23" fmla="*/ 19102 h 21600"/>
              <a:gd name="connsiteX24" fmla="*/ 13997 w 21600"/>
              <a:gd name="connsiteY24" fmla="*/ 11155 h 21600"/>
              <a:gd name="connsiteX25" fmla="*/ 13991 w 21600"/>
              <a:gd name="connsiteY25" fmla="*/ 11148 h 21600"/>
              <a:gd name="connsiteX26" fmla="*/ 13948 w 21600"/>
              <a:gd name="connsiteY26" fmla="*/ 11092 h 21600"/>
              <a:gd name="connsiteX27" fmla="*/ 13943 w 21600"/>
              <a:gd name="connsiteY27" fmla="*/ 11084 h 21600"/>
              <a:gd name="connsiteX28" fmla="*/ 13861 w 21600"/>
              <a:gd name="connsiteY28" fmla="*/ 10802 h 21600"/>
              <a:gd name="connsiteX29" fmla="*/ 13943 w 21600"/>
              <a:gd name="connsiteY29" fmla="*/ 10518 h 21600"/>
              <a:gd name="connsiteX30" fmla="*/ 13946 w 21600"/>
              <a:gd name="connsiteY30" fmla="*/ 10511 h 21600"/>
              <a:gd name="connsiteX31" fmla="*/ 13991 w 21600"/>
              <a:gd name="connsiteY31" fmla="*/ 10452 h 21600"/>
              <a:gd name="connsiteX32" fmla="*/ 13997 w 21600"/>
              <a:gd name="connsiteY32" fmla="*/ 10447 h 21600"/>
              <a:gd name="connsiteX33" fmla="*/ 19866 w 21600"/>
              <a:gd name="connsiteY33" fmla="*/ 2499 h 21600"/>
              <a:gd name="connsiteX34" fmla="*/ 18930 w 21600"/>
              <a:gd name="connsiteY34" fmla="*/ 2035 h 21600"/>
              <a:gd name="connsiteX35" fmla="*/ 2670 w 21600"/>
              <a:gd name="connsiteY35" fmla="*/ 2035 h 21600"/>
              <a:gd name="connsiteX36" fmla="*/ 3562 w 21600"/>
              <a:gd name="connsiteY36" fmla="*/ 3170 h 21600"/>
              <a:gd name="connsiteX37" fmla="*/ 18038 w 21600"/>
              <a:gd name="connsiteY37" fmla="*/ 3170 h 21600"/>
              <a:gd name="connsiteX38" fmla="*/ 17658 w 21600"/>
              <a:gd name="connsiteY38" fmla="*/ 4738 h 21600"/>
              <a:gd name="connsiteX39" fmla="*/ 12489 w 21600"/>
              <a:gd name="connsiteY39" fmla="*/ 9742 h 21600"/>
              <a:gd name="connsiteX40" fmla="*/ 12325 w 21600"/>
              <a:gd name="connsiteY40" fmla="*/ 9879 h 21600"/>
              <a:gd name="connsiteX41" fmla="*/ 12180 w 21600"/>
              <a:gd name="connsiteY41" fmla="*/ 10087 h 21600"/>
              <a:gd name="connsiteX42" fmla="*/ 11956 w 21600"/>
              <a:gd name="connsiteY42" fmla="*/ 10759 h 21600"/>
              <a:gd name="connsiteX43" fmla="*/ 11956 w 21600"/>
              <a:gd name="connsiteY43" fmla="*/ 10785 h 21600"/>
              <a:gd name="connsiteX44" fmla="*/ 11956 w 21600"/>
              <a:gd name="connsiteY44" fmla="*/ 10815 h 21600"/>
              <a:gd name="connsiteX45" fmla="*/ 11956 w 21600"/>
              <a:gd name="connsiteY45" fmla="*/ 10837 h 21600"/>
              <a:gd name="connsiteX46" fmla="*/ 12177 w 21600"/>
              <a:gd name="connsiteY46" fmla="*/ 11510 h 21600"/>
              <a:gd name="connsiteX47" fmla="*/ 12325 w 21600"/>
              <a:gd name="connsiteY47" fmla="*/ 11723 h 21600"/>
              <a:gd name="connsiteX48" fmla="*/ 12489 w 21600"/>
              <a:gd name="connsiteY48" fmla="*/ 11858 h 21600"/>
              <a:gd name="connsiteX49" fmla="*/ 17658 w 21600"/>
              <a:gd name="connsiteY49" fmla="*/ 16863 h 21600"/>
              <a:gd name="connsiteX50" fmla="*/ 18038 w 21600"/>
              <a:gd name="connsiteY50" fmla="*/ 18430 h 21600"/>
              <a:gd name="connsiteX51" fmla="*/ 3562 w 21600"/>
              <a:gd name="connsiteY51" fmla="*/ 18430 h 21600"/>
              <a:gd name="connsiteX52" fmla="*/ 3942 w 21600"/>
              <a:gd name="connsiteY52" fmla="*/ 16862 h 21600"/>
              <a:gd name="connsiteX53" fmla="*/ 9111 w 21600"/>
              <a:gd name="connsiteY53" fmla="*/ 11858 h 21600"/>
              <a:gd name="connsiteX54" fmla="*/ 9275 w 21600"/>
              <a:gd name="connsiteY54" fmla="*/ 11721 h 21600"/>
              <a:gd name="connsiteX55" fmla="*/ 9420 w 21600"/>
              <a:gd name="connsiteY55" fmla="*/ 11513 h 21600"/>
              <a:gd name="connsiteX56" fmla="*/ 9644 w 21600"/>
              <a:gd name="connsiteY56" fmla="*/ 10841 h 21600"/>
              <a:gd name="connsiteX57" fmla="*/ 9644 w 21600"/>
              <a:gd name="connsiteY57" fmla="*/ 10815 h 21600"/>
              <a:gd name="connsiteX58" fmla="*/ 9644 w 21600"/>
              <a:gd name="connsiteY58" fmla="*/ 10785 h 21600"/>
              <a:gd name="connsiteX59" fmla="*/ 9644 w 21600"/>
              <a:gd name="connsiteY59" fmla="*/ 10763 h 21600"/>
              <a:gd name="connsiteX60" fmla="*/ 9423 w 21600"/>
              <a:gd name="connsiteY60" fmla="*/ 10090 h 21600"/>
              <a:gd name="connsiteX61" fmla="*/ 9275 w 21600"/>
              <a:gd name="connsiteY61" fmla="*/ 9879 h 21600"/>
              <a:gd name="connsiteX62" fmla="*/ 9111 w 21600"/>
              <a:gd name="connsiteY62" fmla="*/ 9742 h 21600"/>
              <a:gd name="connsiteX63" fmla="*/ 3942 w 21600"/>
              <a:gd name="connsiteY63" fmla="*/ 4738 h 21600"/>
              <a:gd name="connsiteX64" fmla="*/ 3562 w 21600"/>
              <a:gd name="connsiteY64" fmla="*/ 3170 h 21600"/>
              <a:gd name="connsiteX65" fmla="*/ 15935 w 21600"/>
              <a:gd name="connsiteY65" fmla="*/ 17575 h 21600"/>
              <a:gd name="connsiteX66" fmla="*/ 5665 w 21600"/>
              <a:gd name="connsiteY66" fmla="*/ 17575 h 21600"/>
              <a:gd name="connsiteX67" fmla="*/ 5707 w 21600"/>
              <a:gd name="connsiteY67" fmla="*/ 17678 h 21600"/>
              <a:gd name="connsiteX68" fmla="*/ 15892 w 21600"/>
              <a:gd name="connsiteY68" fmla="*/ 17678 h 21600"/>
              <a:gd name="connsiteX69" fmla="*/ 15935 w 21600"/>
              <a:gd name="connsiteY69" fmla="*/ 17575 h 21600"/>
              <a:gd name="connsiteX70" fmla="*/ 898 w 21600"/>
              <a:gd name="connsiteY70" fmla="*/ 20164 h 21600"/>
              <a:gd name="connsiteX71" fmla="*/ 0 w 21600"/>
              <a:gd name="connsiteY71" fmla="*/ 20699 h 21600"/>
              <a:gd name="connsiteX72" fmla="*/ 0 w 21600"/>
              <a:gd name="connsiteY72" fmla="*/ 21064 h 21600"/>
              <a:gd name="connsiteX73" fmla="*/ 898 w 21600"/>
              <a:gd name="connsiteY73" fmla="*/ 21600 h 21600"/>
              <a:gd name="connsiteX74" fmla="*/ 20702 w 21600"/>
              <a:gd name="connsiteY74" fmla="*/ 21600 h 21600"/>
              <a:gd name="connsiteX75" fmla="*/ 21600 w 21600"/>
              <a:gd name="connsiteY75" fmla="*/ 21064 h 21600"/>
              <a:gd name="connsiteX76" fmla="*/ 21600 w 21600"/>
              <a:gd name="connsiteY76" fmla="*/ 20699 h 21600"/>
              <a:gd name="connsiteX77" fmla="*/ 20702 w 21600"/>
              <a:gd name="connsiteY77" fmla="*/ 20164 h 21600"/>
              <a:gd name="connsiteX78" fmla="*/ 898 w 21600"/>
              <a:gd name="connsiteY78" fmla="*/ 20164 h 21600"/>
              <a:gd name="connsiteX0" fmla="*/ 898 w 21600"/>
              <a:gd name="connsiteY0" fmla="*/ 0 h 21600"/>
              <a:gd name="connsiteX1" fmla="*/ 0 w 21600"/>
              <a:gd name="connsiteY1" fmla="*/ 537 h 21600"/>
              <a:gd name="connsiteX2" fmla="*/ 0 w 21600"/>
              <a:gd name="connsiteY2" fmla="*/ 901 h 21600"/>
              <a:gd name="connsiteX3" fmla="*/ 898 w 21600"/>
              <a:gd name="connsiteY3" fmla="*/ 1438 h 21600"/>
              <a:gd name="connsiteX4" fmla="*/ 20702 w 21600"/>
              <a:gd name="connsiteY4" fmla="*/ 1438 h 21600"/>
              <a:gd name="connsiteX5" fmla="*/ 21600 w 21600"/>
              <a:gd name="connsiteY5" fmla="*/ 901 h 21600"/>
              <a:gd name="connsiteX6" fmla="*/ 21600 w 21600"/>
              <a:gd name="connsiteY6" fmla="*/ 537 h 21600"/>
              <a:gd name="connsiteX7" fmla="*/ 20702 w 21600"/>
              <a:gd name="connsiteY7" fmla="*/ 0 h 21600"/>
              <a:gd name="connsiteX8" fmla="*/ 898 w 21600"/>
              <a:gd name="connsiteY8" fmla="*/ 0 h 21600"/>
              <a:gd name="connsiteX9" fmla="*/ 2670 w 21600"/>
              <a:gd name="connsiteY9" fmla="*/ 2035 h 21600"/>
              <a:gd name="connsiteX10" fmla="*/ 1734 w 21600"/>
              <a:gd name="connsiteY10" fmla="*/ 2499 h 21600"/>
              <a:gd name="connsiteX11" fmla="*/ 7600 w 21600"/>
              <a:gd name="connsiteY11" fmla="*/ 10445 h 21600"/>
              <a:gd name="connsiteX12" fmla="*/ 7609 w 21600"/>
              <a:gd name="connsiteY12" fmla="*/ 10452 h 21600"/>
              <a:gd name="connsiteX13" fmla="*/ 7652 w 21600"/>
              <a:gd name="connsiteY13" fmla="*/ 10509 h 21600"/>
              <a:gd name="connsiteX14" fmla="*/ 7657 w 21600"/>
              <a:gd name="connsiteY14" fmla="*/ 10516 h 21600"/>
              <a:gd name="connsiteX15" fmla="*/ 7739 w 21600"/>
              <a:gd name="connsiteY15" fmla="*/ 10800 h 21600"/>
              <a:gd name="connsiteX16" fmla="*/ 7657 w 21600"/>
              <a:gd name="connsiteY16" fmla="*/ 11084 h 21600"/>
              <a:gd name="connsiteX17" fmla="*/ 7654 w 21600"/>
              <a:gd name="connsiteY17" fmla="*/ 11089 h 21600"/>
              <a:gd name="connsiteX18" fmla="*/ 7609 w 21600"/>
              <a:gd name="connsiteY18" fmla="*/ 11148 h 21600"/>
              <a:gd name="connsiteX19" fmla="*/ 7603 w 21600"/>
              <a:gd name="connsiteY19" fmla="*/ 11153 h 21600"/>
              <a:gd name="connsiteX20" fmla="*/ 1734 w 21600"/>
              <a:gd name="connsiteY20" fmla="*/ 19102 h 21600"/>
              <a:gd name="connsiteX21" fmla="*/ 2670 w 21600"/>
              <a:gd name="connsiteY21" fmla="*/ 19565 h 21600"/>
              <a:gd name="connsiteX22" fmla="*/ 18930 w 21600"/>
              <a:gd name="connsiteY22" fmla="*/ 19565 h 21600"/>
              <a:gd name="connsiteX23" fmla="*/ 19866 w 21600"/>
              <a:gd name="connsiteY23" fmla="*/ 19102 h 21600"/>
              <a:gd name="connsiteX24" fmla="*/ 13997 w 21600"/>
              <a:gd name="connsiteY24" fmla="*/ 11155 h 21600"/>
              <a:gd name="connsiteX25" fmla="*/ 13991 w 21600"/>
              <a:gd name="connsiteY25" fmla="*/ 11148 h 21600"/>
              <a:gd name="connsiteX26" fmla="*/ 13948 w 21600"/>
              <a:gd name="connsiteY26" fmla="*/ 11092 h 21600"/>
              <a:gd name="connsiteX27" fmla="*/ 13943 w 21600"/>
              <a:gd name="connsiteY27" fmla="*/ 11084 h 21600"/>
              <a:gd name="connsiteX28" fmla="*/ 13861 w 21600"/>
              <a:gd name="connsiteY28" fmla="*/ 10802 h 21600"/>
              <a:gd name="connsiteX29" fmla="*/ 13943 w 21600"/>
              <a:gd name="connsiteY29" fmla="*/ 10518 h 21600"/>
              <a:gd name="connsiteX30" fmla="*/ 13946 w 21600"/>
              <a:gd name="connsiteY30" fmla="*/ 10511 h 21600"/>
              <a:gd name="connsiteX31" fmla="*/ 13991 w 21600"/>
              <a:gd name="connsiteY31" fmla="*/ 10452 h 21600"/>
              <a:gd name="connsiteX32" fmla="*/ 13997 w 21600"/>
              <a:gd name="connsiteY32" fmla="*/ 10447 h 21600"/>
              <a:gd name="connsiteX33" fmla="*/ 19866 w 21600"/>
              <a:gd name="connsiteY33" fmla="*/ 2499 h 21600"/>
              <a:gd name="connsiteX34" fmla="*/ 18930 w 21600"/>
              <a:gd name="connsiteY34" fmla="*/ 2035 h 21600"/>
              <a:gd name="connsiteX35" fmla="*/ 2670 w 21600"/>
              <a:gd name="connsiteY35" fmla="*/ 2035 h 21600"/>
              <a:gd name="connsiteX36" fmla="*/ 3562 w 21600"/>
              <a:gd name="connsiteY36" fmla="*/ 3170 h 21600"/>
              <a:gd name="connsiteX37" fmla="*/ 18038 w 21600"/>
              <a:gd name="connsiteY37" fmla="*/ 3170 h 21600"/>
              <a:gd name="connsiteX38" fmla="*/ 17658 w 21600"/>
              <a:gd name="connsiteY38" fmla="*/ 4738 h 21600"/>
              <a:gd name="connsiteX39" fmla="*/ 12489 w 21600"/>
              <a:gd name="connsiteY39" fmla="*/ 9742 h 21600"/>
              <a:gd name="connsiteX40" fmla="*/ 12325 w 21600"/>
              <a:gd name="connsiteY40" fmla="*/ 9879 h 21600"/>
              <a:gd name="connsiteX41" fmla="*/ 12180 w 21600"/>
              <a:gd name="connsiteY41" fmla="*/ 10087 h 21600"/>
              <a:gd name="connsiteX42" fmla="*/ 11956 w 21600"/>
              <a:gd name="connsiteY42" fmla="*/ 10759 h 21600"/>
              <a:gd name="connsiteX43" fmla="*/ 11956 w 21600"/>
              <a:gd name="connsiteY43" fmla="*/ 10785 h 21600"/>
              <a:gd name="connsiteX44" fmla="*/ 11956 w 21600"/>
              <a:gd name="connsiteY44" fmla="*/ 10815 h 21600"/>
              <a:gd name="connsiteX45" fmla="*/ 11956 w 21600"/>
              <a:gd name="connsiteY45" fmla="*/ 10837 h 21600"/>
              <a:gd name="connsiteX46" fmla="*/ 12177 w 21600"/>
              <a:gd name="connsiteY46" fmla="*/ 11510 h 21600"/>
              <a:gd name="connsiteX47" fmla="*/ 12325 w 21600"/>
              <a:gd name="connsiteY47" fmla="*/ 11723 h 21600"/>
              <a:gd name="connsiteX48" fmla="*/ 12489 w 21600"/>
              <a:gd name="connsiteY48" fmla="*/ 11858 h 21600"/>
              <a:gd name="connsiteX49" fmla="*/ 17658 w 21600"/>
              <a:gd name="connsiteY49" fmla="*/ 16863 h 21600"/>
              <a:gd name="connsiteX50" fmla="*/ 18038 w 21600"/>
              <a:gd name="connsiteY50" fmla="*/ 18430 h 21600"/>
              <a:gd name="connsiteX51" fmla="*/ 3562 w 21600"/>
              <a:gd name="connsiteY51" fmla="*/ 18430 h 21600"/>
              <a:gd name="connsiteX52" fmla="*/ 3942 w 21600"/>
              <a:gd name="connsiteY52" fmla="*/ 16862 h 21600"/>
              <a:gd name="connsiteX53" fmla="*/ 9111 w 21600"/>
              <a:gd name="connsiteY53" fmla="*/ 11858 h 21600"/>
              <a:gd name="connsiteX54" fmla="*/ 9275 w 21600"/>
              <a:gd name="connsiteY54" fmla="*/ 11721 h 21600"/>
              <a:gd name="connsiteX55" fmla="*/ 9420 w 21600"/>
              <a:gd name="connsiteY55" fmla="*/ 11513 h 21600"/>
              <a:gd name="connsiteX56" fmla="*/ 9644 w 21600"/>
              <a:gd name="connsiteY56" fmla="*/ 10841 h 21600"/>
              <a:gd name="connsiteX57" fmla="*/ 9644 w 21600"/>
              <a:gd name="connsiteY57" fmla="*/ 10815 h 21600"/>
              <a:gd name="connsiteX58" fmla="*/ 9644 w 21600"/>
              <a:gd name="connsiteY58" fmla="*/ 10785 h 21600"/>
              <a:gd name="connsiteX59" fmla="*/ 9644 w 21600"/>
              <a:gd name="connsiteY59" fmla="*/ 10763 h 21600"/>
              <a:gd name="connsiteX60" fmla="*/ 9423 w 21600"/>
              <a:gd name="connsiteY60" fmla="*/ 10090 h 21600"/>
              <a:gd name="connsiteX61" fmla="*/ 9275 w 21600"/>
              <a:gd name="connsiteY61" fmla="*/ 9879 h 21600"/>
              <a:gd name="connsiteX62" fmla="*/ 9111 w 21600"/>
              <a:gd name="connsiteY62" fmla="*/ 9742 h 21600"/>
              <a:gd name="connsiteX63" fmla="*/ 3942 w 21600"/>
              <a:gd name="connsiteY63" fmla="*/ 4738 h 21600"/>
              <a:gd name="connsiteX64" fmla="*/ 3562 w 21600"/>
              <a:gd name="connsiteY64" fmla="*/ 3170 h 21600"/>
              <a:gd name="connsiteX65" fmla="*/ 15935 w 21600"/>
              <a:gd name="connsiteY65" fmla="*/ 17575 h 21600"/>
              <a:gd name="connsiteX66" fmla="*/ 5665 w 21600"/>
              <a:gd name="connsiteY66" fmla="*/ 17575 h 21600"/>
              <a:gd name="connsiteX67" fmla="*/ 15892 w 21600"/>
              <a:gd name="connsiteY67" fmla="*/ 17678 h 21600"/>
              <a:gd name="connsiteX68" fmla="*/ 15935 w 21600"/>
              <a:gd name="connsiteY68" fmla="*/ 17575 h 21600"/>
              <a:gd name="connsiteX69" fmla="*/ 898 w 21600"/>
              <a:gd name="connsiteY69" fmla="*/ 20164 h 21600"/>
              <a:gd name="connsiteX70" fmla="*/ 0 w 21600"/>
              <a:gd name="connsiteY70" fmla="*/ 20699 h 21600"/>
              <a:gd name="connsiteX71" fmla="*/ 0 w 21600"/>
              <a:gd name="connsiteY71" fmla="*/ 21064 h 21600"/>
              <a:gd name="connsiteX72" fmla="*/ 898 w 21600"/>
              <a:gd name="connsiteY72" fmla="*/ 21600 h 21600"/>
              <a:gd name="connsiteX73" fmla="*/ 20702 w 21600"/>
              <a:gd name="connsiteY73" fmla="*/ 21600 h 21600"/>
              <a:gd name="connsiteX74" fmla="*/ 21600 w 21600"/>
              <a:gd name="connsiteY74" fmla="*/ 21064 h 21600"/>
              <a:gd name="connsiteX75" fmla="*/ 21600 w 21600"/>
              <a:gd name="connsiteY75" fmla="*/ 20699 h 21600"/>
              <a:gd name="connsiteX76" fmla="*/ 20702 w 21600"/>
              <a:gd name="connsiteY76" fmla="*/ 20164 h 21600"/>
              <a:gd name="connsiteX77" fmla="*/ 898 w 21600"/>
              <a:gd name="connsiteY77" fmla="*/ 20164 h 21600"/>
              <a:gd name="connsiteX0" fmla="*/ 898 w 21600"/>
              <a:gd name="connsiteY0" fmla="*/ 0 h 21600"/>
              <a:gd name="connsiteX1" fmla="*/ 0 w 21600"/>
              <a:gd name="connsiteY1" fmla="*/ 537 h 21600"/>
              <a:gd name="connsiteX2" fmla="*/ 0 w 21600"/>
              <a:gd name="connsiteY2" fmla="*/ 901 h 21600"/>
              <a:gd name="connsiteX3" fmla="*/ 898 w 21600"/>
              <a:gd name="connsiteY3" fmla="*/ 1438 h 21600"/>
              <a:gd name="connsiteX4" fmla="*/ 20702 w 21600"/>
              <a:gd name="connsiteY4" fmla="*/ 1438 h 21600"/>
              <a:gd name="connsiteX5" fmla="*/ 21600 w 21600"/>
              <a:gd name="connsiteY5" fmla="*/ 901 h 21600"/>
              <a:gd name="connsiteX6" fmla="*/ 21600 w 21600"/>
              <a:gd name="connsiteY6" fmla="*/ 537 h 21600"/>
              <a:gd name="connsiteX7" fmla="*/ 20702 w 21600"/>
              <a:gd name="connsiteY7" fmla="*/ 0 h 21600"/>
              <a:gd name="connsiteX8" fmla="*/ 898 w 21600"/>
              <a:gd name="connsiteY8" fmla="*/ 0 h 21600"/>
              <a:gd name="connsiteX9" fmla="*/ 2670 w 21600"/>
              <a:gd name="connsiteY9" fmla="*/ 2035 h 21600"/>
              <a:gd name="connsiteX10" fmla="*/ 1734 w 21600"/>
              <a:gd name="connsiteY10" fmla="*/ 2499 h 21600"/>
              <a:gd name="connsiteX11" fmla="*/ 7600 w 21600"/>
              <a:gd name="connsiteY11" fmla="*/ 10445 h 21600"/>
              <a:gd name="connsiteX12" fmla="*/ 7609 w 21600"/>
              <a:gd name="connsiteY12" fmla="*/ 10452 h 21600"/>
              <a:gd name="connsiteX13" fmla="*/ 7652 w 21600"/>
              <a:gd name="connsiteY13" fmla="*/ 10509 h 21600"/>
              <a:gd name="connsiteX14" fmla="*/ 7657 w 21600"/>
              <a:gd name="connsiteY14" fmla="*/ 10516 h 21600"/>
              <a:gd name="connsiteX15" fmla="*/ 7739 w 21600"/>
              <a:gd name="connsiteY15" fmla="*/ 10800 h 21600"/>
              <a:gd name="connsiteX16" fmla="*/ 7657 w 21600"/>
              <a:gd name="connsiteY16" fmla="*/ 11084 h 21600"/>
              <a:gd name="connsiteX17" fmla="*/ 7654 w 21600"/>
              <a:gd name="connsiteY17" fmla="*/ 11089 h 21600"/>
              <a:gd name="connsiteX18" fmla="*/ 7609 w 21600"/>
              <a:gd name="connsiteY18" fmla="*/ 11148 h 21600"/>
              <a:gd name="connsiteX19" fmla="*/ 7603 w 21600"/>
              <a:gd name="connsiteY19" fmla="*/ 11153 h 21600"/>
              <a:gd name="connsiteX20" fmla="*/ 1734 w 21600"/>
              <a:gd name="connsiteY20" fmla="*/ 19102 h 21600"/>
              <a:gd name="connsiteX21" fmla="*/ 2670 w 21600"/>
              <a:gd name="connsiteY21" fmla="*/ 19565 h 21600"/>
              <a:gd name="connsiteX22" fmla="*/ 18930 w 21600"/>
              <a:gd name="connsiteY22" fmla="*/ 19565 h 21600"/>
              <a:gd name="connsiteX23" fmla="*/ 19866 w 21600"/>
              <a:gd name="connsiteY23" fmla="*/ 19102 h 21600"/>
              <a:gd name="connsiteX24" fmla="*/ 13997 w 21600"/>
              <a:gd name="connsiteY24" fmla="*/ 11155 h 21600"/>
              <a:gd name="connsiteX25" fmla="*/ 13991 w 21600"/>
              <a:gd name="connsiteY25" fmla="*/ 11148 h 21600"/>
              <a:gd name="connsiteX26" fmla="*/ 13948 w 21600"/>
              <a:gd name="connsiteY26" fmla="*/ 11092 h 21600"/>
              <a:gd name="connsiteX27" fmla="*/ 13943 w 21600"/>
              <a:gd name="connsiteY27" fmla="*/ 11084 h 21600"/>
              <a:gd name="connsiteX28" fmla="*/ 13861 w 21600"/>
              <a:gd name="connsiteY28" fmla="*/ 10802 h 21600"/>
              <a:gd name="connsiteX29" fmla="*/ 13943 w 21600"/>
              <a:gd name="connsiteY29" fmla="*/ 10518 h 21600"/>
              <a:gd name="connsiteX30" fmla="*/ 13946 w 21600"/>
              <a:gd name="connsiteY30" fmla="*/ 10511 h 21600"/>
              <a:gd name="connsiteX31" fmla="*/ 13991 w 21600"/>
              <a:gd name="connsiteY31" fmla="*/ 10452 h 21600"/>
              <a:gd name="connsiteX32" fmla="*/ 13997 w 21600"/>
              <a:gd name="connsiteY32" fmla="*/ 10447 h 21600"/>
              <a:gd name="connsiteX33" fmla="*/ 19866 w 21600"/>
              <a:gd name="connsiteY33" fmla="*/ 2499 h 21600"/>
              <a:gd name="connsiteX34" fmla="*/ 18930 w 21600"/>
              <a:gd name="connsiteY34" fmla="*/ 2035 h 21600"/>
              <a:gd name="connsiteX35" fmla="*/ 2670 w 21600"/>
              <a:gd name="connsiteY35" fmla="*/ 2035 h 21600"/>
              <a:gd name="connsiteX36" fmla="*/ 3562 w 21600"/>
              <a:gd name="connsiteY36" fmla="*/ 3170 h 21600"/>
              <a:gd name="connsiteX37" fmla="*/ 18038 w 21600"/>
              <a:gd name="connsiteY37" fmla="*/ 3170 h 21600"/>
              <a:gd name="connsiteX38" fmla="*/ 17658 w 21600"/>
              <a:gd name="connsiteY38" fmla="*/ 4738 h 21600"/>
              <a:gd name="connsiteX39" fmla="*/ 12489 w 21600"/>
              <a:gd name="connsiteY39" fmla="*/ 9742 h 21600"/>
              <a:gd name="connsiteX40" fmla="*/ 12325 w 21600"/>
              <a:gd name="connsiteY40" fmla="*/ 9879 h 21600"/>
              <a:gd name="connsiteX41" fmla="*/ 12180 w 21600"/>
              <a:gd name="connsiteY41" fmla="*/ 10087 h 21600"/>
              <a:gd name="connsiteX42" fmla="*/ 11956 w 21600"/>
              <a:gd name="connsiteY42" fmla="*/ 10759 h 21600"/>
              <a:gd name="connsiteX43" fmla="*/ 11956 w 21600"/>
              <a:gd name="connsiteY43" fmla="*/ 10785 h 21600"/>
              <a:gd name="connsiteX44" fmla="*/ 11956 w 21600"/>
              <a:gd name="connsiteY44" fmla="*/ 10815 h 21600"/>
              <a:gd name="connsiteX45" fmla="*/ 11956 w 21600"/>
              <a:gd name="connsiteY45" fmla="*/ 10837 h 21600"/>
              <a:gd name="connsiteX46" fmla="*/ 12177 w 21600"/>
              <a:gd name="connsiteY46" fmla="*/ 11510 h 21600"/>
              <a:gd name="connsiteX47" fmla="*/ 12325 w 21600"/>
              <a:gd name="connsiteY47" fmla="*/ 11723 h 21600"/>
              <a:gd name="connsiteX48" fmla="*/ 12489 w 21600"/>
              <a:gd name="connsiteY48" fmla="*/ 11858 h 21600"/>
              <a:gd name="connsiteX49" fmla="*/ 17658 w 21600"/>
              <a:gd name="connsiteY49" fmla="*/ 16863 h 21600"/>
              <a:gd name="connsiteX50" fmla="*/ 18038 w 21600"/>
              <a:gd name="connsiteY50" fmla="*/ 18430 h 21600"/>
              <a:gd name="connsiteX51" fmla="*/ 3562 w 21600"/>
              <a:gd name="connsiteY51" fmla="*/ 18430 h 21600"/>
              <a:gd name="connsiteX52" fmla="*/ 3942 w 21600"/>
              <a:gd name="connsiteY52" fmla="*/ 16862 h 21600"/>
              <a:gd name="connsiteX53" fmla="*/ 9111 w 21600"/>
              <a:gd name="connsiteY53" fmla="*/ 11858 h 21600"/>
              <a:gd name="connsiteX54" fmla="*/ 9275 w 21600"/>
              <a:gd name="connsiteY54" fmla="*/ 11721 h 21600"/>
              <a:gd name="connsiteX55" fmla="*/ 9420 w 21600"/>
              <a:gd name="connsiteY55" fmla="*/ 11513 h 21600"/>
              <a:gd name="connsiteX56" fmla="*/ 9644 w 21600"/>
              <a:gd name="connsiteY56" fmla="*/ 10841 h 21600"/>
              <a:gd name="connsiteX57" fmla="*/ 9644 w 21600"/>
              <a:gd name="connsiteY57" fmla="*/ 10815 h 21600"/>
              <a:gd name="connsiteX58" fmla="*/ 9644 w 21600"/>
              <a:gd name="connsiteY58" fmla="*/ 10785 h 21600"/>
              <a:gd name="connsiteX59" fmla="*/ 9644 w 21600"/>
              <a:gd name="connsiteY59" fmla="*/ 10763 h 21600"/>
              <a:gd name="connsiteX60" fmla="*/ 9423 w 21600"/>
              <a:gd name="connsiteY60" fmla="*/ 10090 h 21600"/>
              <a:gd name="connsiteX61" fmla="*/ 9275 w 21600"/>
              <a:gd name="connsiteY61" fmla="*/ 9879 h 21600"/>
              <a:gd name="connsiteX62" fmla="*/ 9111 w 21600"/>
              <a:gd name="connsiteY62" fmla="*/ 9742 h 21600"/>
              <a:gd name="connsiteX63" fmla="*/ 3942 w 21600"/>
              <a:gd name="connsiteY63" fmla="*/ 4738 h 21600"/>
              <a:gd name="connsiteX64" fmla="*/ 3562 w 21600"/>
              <a:gd name="connsiteY64" fmla="*/ 3170 h 21600"/>
              <a:gd name="connsiteX65" fmla="*/ 15935 w 21600"/>
              <a:gd name="connsiteY65" fmla="*/ 17575 h 21600"/>
              <a:gd name="connsiteX66" fmla="*/ 15892 w 21600"/>
              <a:gd name="connsiteY66" fmla="*/ 17678 h 21600"/>
              <a:gd name="connsiteX67" fmla="*/ 15935 w 21600"/>
              <a:gd name="connsiteY67" fmla="*/ 17575 h 21600"/>
              <a:gd name="connsiteX68" fmla="*/ 898 w 21600"/>
              <a:gd name="connsiteY68" fmla="*/ 20164 h 21600"/>
              <a:gd name="connsiteX69" fmla="*/ 0 w 21600"/>
              <a:gd name="connsiteY69" fmla="*/ 20699 h 21600"/>
              <a:gd name="connsiteX70" fmla="*/ 0 w 21600"/>
              <a:gd name="connsiteY70" fmla="*/ 21064 h 21600"/>
              <a:gd name="connsiteX71" fmla="*/ 898 w 21600"/>
              <a:gd name="connsiteY71" fmla="*/ 21600 h 21600"/>
              <a:gd name="connsiteX72" fmla="*/ 20702 w 21600"/>
              <a:gd name="connsiteY72" fmla="*/ 21600 h 21600"/>
              <a:gd name="connsiteX73" fmla="*/ 21600 w 21600"/>
              <a:gd name="connsiteY73" fmla="*/ 21064 h 21600"/>
              <a:gd name="connsiteX74" fmla="*/ 21600 w 21600"/>
              <a:gd name="connsiteY74" fmla="*/ 20699 h 21600"/>
              <a:gd name="connsiteX75" fmla="*/ 20702 w 21600"/>
              <a:gd name="connsiteY75" fmla="*/ 20164 h 21600"/>
              <a:gd name="connsiteX76" fmla="*/ 898 w 21600"/>
              <a:gd name="connsiteY76" fmla="*/ 20164 h 21600"/>
              <a:gd name="connsiteX0" fmla="*/ 898 w 21600"/>
              <a:gd name="connsiteY0" fmla="*/ 0 h 21600"/>
              <a:gd name="connsiteX1" fmla="*/ 0 w 21600"/>
              <a:gd name="connsiteY1" fmla="*/ 537 h 21600"/>
              <a:gd name="connsiteX2" fmla="*/ 0 w 21600"/>
              <a:gd name="connsiteY2" fmla="*/ 901 h 21600"/>
              <a:gd name="connsiteX3" fmla="*/ 898 w 21600"/>
              <a:gd name="connsiteY3" fmla="*/ 1438 h 21600"/>
              <a:gd name="connsiteX4" fmla="*/ 20702 w 21600"/>
              <a:gd name="connsiteY4" fmla="*/ 1438 h 21600"/>
              <a:gd name="connsiteX5" fmla="*/ 21600 w 21600"/>
              <a:gd name="connsiteY5" fmla="*/ 901 h 21600"/>
              <a:gd name="connsiteX6" fmla="*/ 21600 w 21600"/>
              <a:gd name="connsiteY6" fmla="*/ 537 h 21600"/>
              <a:gd name="connsiteX7" fmla="*/ 20702 w 21600"/>
              <a:gd name="connsiteY7" fmla="*/ 0 h 21600"/>
              <a:gd name="connsiteX8" fmla="*/ 898 w 21600"/>
              <a:gd name="connsiteY8" fmla="*/ 0 h 21600"/>
              <a:gd name="connsiteX9" fmla="*/ 2670 w 21600"/>
              <a:gd name="connsiteY9" fmla="*/ 2035 h 21600"/>
              <a:gd name="connsiteX10" fmla="*/ 1734 w 21600"/>
              <a:gd name="connsiteY10" fmla="*/ 2499 h 21600"/>
              <a:gd name="connsiteX11" fmla="*/ 7600 w 21600"/>
              <a:gd name="connsiteY11" fmla="*/ 10445 h 21600"/>
              <a:gd name="connsiteX12" fmla="*/ 7609 w 21600"/>
              <a:gd name="connsiteY12" fmla="*/ 10452 h 21600"/>
              <a:gd name="connsiteX13" fmla="*/ 7652 w 21600"/>
              <a:gd name="connsiteY13" fmla="*/ 10509 h 21600"/>
              <a:gd name="connsiteX14" fmla="*/ 7657 w 21600"/>
              <a:gd name="connsiteY14" fmla="*/ 10516 h 21600"/>
              <a:gd name="connsiteX15" fmla="*/ 7739 w 21600"/>
              <a:gd name="connsiteY15" fmla="*/ 10800 h 21600"/>
              <a:gd name="connsiteX16" fmla="*/ 7657 w 21600"/>
              <a:gd name="connsiteY16" fmla="*/ 11084 h 21600"/>
              <a:gd name="connsiteX17" fmla="*/ 7654 w 21600"/>
              <a:gd name="connsiteY17" fmla="*/ 11089 h 21600"/>
              <a:gd name="connsiteX18" fmla="*/ 7609 w 21600"/>
              <a:gd name="connsiteY18" fmla="*/ 11148 h 21600"/>
              <a:gd name="connsiteX19" fmla="*/ 7603 w 21600"/>
              <a:gd name="connsiteY19" fmla="*/ 11153 h 21600"/>
              <a:gd name="connsiteX20" fmla="*/ 1734 w 21600"/>
              <a:gd name="connsiteY20" fmla="*/ 19102 h 21600"/>
              <a:gd name="connsiteX21" fmla="*/ 2670 w 21600"/>
              <a:gd name="connsiteY21" fmla="*/ 19565 h 21600"/>
              <a:gd name="connsiteX22" fmla="*/ 18930 w 21600"/>
              <a:gd name="connsiteY22" fmla="*/ 19565 h 21600"/>
              <a:gd name="connsiteX23" fmla="*/ 19866 w 21600"/>
              <a:gd name="connsiteY23" fmla="*/ 19102 h 21600"/>
              <a:gd name="connsiteX24" fmla="*/ 13997 w 21600"/>
              <a:gd name="connsiteY24" fmla="*/ 11155 h 21600"/>
              <a:gd name="connsiteX25" fmla="*/ 13991 w 21600"/>
              <a:gd name="connsiteY25" fmla="*/ 11148 h 21600"/>
              <a:gd name="connsiteX26" fmla="*/ 13948 w 21600"/>
              <a:gd name="connsiteY26" fmla="*/ 11092 h 21600"/>
              <a:gd name="connsiteX27" fmla="*/ 13943 w 21600"/>
              <a:gd name="connsiteY27" fmla="*/ 11084 h 21600"/>
              <a:gd name="connsiteX28" fmla="*/ 13861 w 21600"/>
              <a:gd name="connsiteY28" fmla="*/ 10802 h 21600"/>
              <a:gd name="connsiteX29" fmla="*/ 13943 w 21600"/>
              <a:gd name="connsiteY29" fmla="*/ 10518 h 21600"/>
              <a:gd name="connsiteX30" fmla="*/ 13946 w 21600"/>
              <a:gd name="connsiteY30" fmla="*/ 10511 h 21600"/>
              <a:gd name="connsiteX31" fmla="*/ 13991 w 21600"/>
              <a:gd name="connsiteY31" fmla="*/ 10452 h 21600"/>
              <a:gd name="connsiteX32" fmla="*/ 13997 w 21600"/>
              <a:gd name="connsiteY32" fmla="*/ 10447 h 21600"/>
              <a:gd name="connsiteX33" fmla="*/ 19866 w 21600"/>
              <a:gd name="connsiteY33" fmla="*/ 2499 h 21600"/>
              <a:gd name="connsiteX34" fmla="*/ 18930 w 21600"/>
              <a:gd name="connsiteY34" fmla="*/ 2035 h 21600"/>
              <a:gd name="connsiteX35" fmla="*/ 2670 w 21600"/>
              <a:gd name="connsiteY35" fmla="*/ 2035 h 21600"/>
              <a:gd name="connsiteX36" fmla="*/ 3562 w 21600"/>
              <a:gd name="connsiteY36" fmla="*/ 3170 h 21600"/>
              <a:gd name="connsiteX37" fmla="*/ 18038 w 21600"/>
              <a:gd name="connsiteY37" fmla="*/ 3170 h 21600"/>
              <a:gd name="connsiteX38" fmla="*/ 17658 w 21600"/>
              <a:gd name="connsiteY38" fmla="*/ 4738 h 21600"/>
              <a:gd name="connsiteX39" fmla="*/ 12489 w 21600"/>
              <a:gd name="connsiteY39" fmla="*/ 9742 h 21600"/>
              <a:gd name="connsiteX40" fmla="*/ 12325 w 21600"/>
              <a:gd name="connsiteY40" fmla="*/ 9879 h 21600"/>
              <a:gd name="connsiteX41" fmla="*/ 12180 w 21600"/>
              <a:gd name="connsiteY41" fmla="*/ 10087 h 21600"/>
              <a:gd name="connsiteX42" fmla="*/ 11956 w 21600"/>
              <a:gd name="connsiteY42" fmla="*/ 10759 h 21600"/>
              <a:gd name="connsiteX43" fmla="*/ 11956 w 21600"/>
              <a:gd name="connsiteY43" fmla="*/ 10785 h 21600"/>
              <a:gd name="connsiteX44" fmla="*/ 11956 w 21600"/>
              <a:gd name="connsiteY44" fmla="*/ 10815 h 21600"/>
              <a:gd name="connsiteX45" fmla="*/ 11956 w 21600"/>
              <a:gd name="connsiteY45" fmla="*/ 10837 h 21600"/>
              <a:gd name="connsiteX46" fmla="*/ 12177 w 21600"/>
              <a:gd name="connsiteY46" fmla="*/ 11510 h 21600"/>
              <a:gd name="connsiteX47" fmla="*/ 12325 w 21600"/>
              <a:gd name="connsiteY47" fmla="*/ 11723 h 21600"/>
              <a:gd name="connsiteX48" fmla="*/ 12489 w 21600"/>
              <a:gd name="connsiteY48" fmla="*/ 11858 h 21600"/>
              <a:gd name="connsiteX49" fmla="*/ 17658 w 21600"/>
              <a:gd name="connsiteY49" fmla="*/ 16863 h 21600"/>
              <a:gd name="connsiteX50" fmla="*/ 18038 w 21600"/>
              <a:gd name="connsiteY50" fmla="*/ 18430 h 21600"/>
              <a:gd name="connsiteX51" fmla="*/ 3562 w 21600"/>
              <a:gd name="connsiteY51" fmla="*/ 18430 h 21600"/>
              <a:gd name="connsiteX52" fmla="*/ 3942 w 21600"/>
              <a:gd name="connsiteY52" fmla="*/ 16862 h 21600"/>
              <a:gd name="connsiteX53" fmla="*/ 9111 w 21600"/>
              <a:gd name="connsiteY53" fmla="*/ 11858 h 21600"/>
              <a:gd name="connsiteX54" fmla="*/ 9275 w 21600"/>
              <a:gd name="connsiteY54" fmla="*/ 11721 h 21600"/>
              <a:gd name="connsiteX55" fmla="*/ 9420 w 21600"/>
              <a:gd name="connsiteY55" fmla="*/ 11513 h 21600"/>
              <a:gd name="connsiteX56" fmla="*/ 9644 w 21600"/>
              <a:gd name="connsiteY56" fmla="*/ 10841 h 21600"/>
              <a:gd name="connsiteX57" fmla="*/ 9644 w 21600"/>
              <a:gd name="connsiteY57" fmla="*/ 10815 h 21600"/>
              <a:gd name="connsiteX58" fmla="*/ 9644 w 21600"/>
              <a:gd name="connsiteY58" fmla="*/ 10785 h 21600"/>
              <a:gd name="connsiteX59" fmla="*/ 9644 w 21600"/>
              <a:gd name="connsiteY59" fmla="*/ 10763 h 21600"/>
              <a:gd name="connsiteX60" fmla="*/ 9423 w 21600"/>
              <a:gd name="connsiteY60" fmla="*/ 10090 h 21600"/>
              <a:gd name="connsiteX61" fmla="*/ 9275 w 21600"/>
              <a:gd name="connsiteY61" fmla="*/ 9879 h 21600"/>
              <a:gd name="connsiteX62" fmla="*/ 9111 w 21600"/>
              <a:gd name="connsiteY62" fmla="*/ 9742 h 21600"/>
              <a:gd name="connsiteX63" fmla="*/ 3942 w 21600"/>
              <a:gd name="connsiteY63" fmla="*/ 4738 h 21600"/>
              <a:gd name="connsiteX64" fmla="*/ 3562 w 21600"/>
              <a:gd name="connsiteY64" fmla="*/ 3170 h 21600"/>
              <a:gd name="connsiteX65" fmla="*/ 898 w 21600"/>
              <a:gd name="connsiteY65" fmla="*/ 20164 h 21600"/>
              <a:gd name="connsiteX66" fmla="*/ 0 w 21600"/>
              <a:gd name="connsiteY66" fmla="*/ 20699 h 21600"/>
              <a:gd name="connsiteX67" fmla="*/ 0 w 21600"/>
              <a:gd name="connsiteY67" fmla="*/ 21064 h 21600"/>
              <a:gd name="connsiteX68" fmla="*/ 898 w 21600"/>
              <a:gd name="connsiteY68" fmla="*/ 21600 h 21600"/>
              <a:gd name="connsiteX69" fmla="*/ 20702 w 21600"/>
              <a:gd name="connsiteY69" fmla="*/ 21600 h 21600"/>
              <a:gd name="connsiteX70" fmla="*/ 21600 w 21600"/>
              <a:gd name="connsiteY70" fmla="*/ 21064 h 21600"/>
              <a:gd name="connsiteX71" fmla="*/ 21600 w 21600"/>
              <a:gd name="connsiteY71" fmla="*/ 20699 h 21600"/>
              <a:gd name="connsiteX72" fmla="*/ 20702 w 21600"/>
              <a:gd name="connsiteY72" fmla="*/ 20164 h 21600"/>
              <a:gd name="connsiteX73" fmla="*/ 898 w 21600"/>
              <a:gd name="connsiteY73" fmla="*/ 20164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21600" h="21600" extrusionOk="0">
                <a:moveTo>
                  <a:pt x="898" y="0"/>
                </a:moveTo>
                <a:cubicBezTo>
                  <a:pt x="404" y="0"/>
                  <a:pt x="0" y="242"/>
                  <a:pt x="0" y="537"/>
                </a:cubicBezTo>
                <a:lnTo>
                  <a:pt x="0" y="901"/>
                </a:lnTo>
                <a:cubicBezTo>
                  <a:pt x="0" y="1196"/>
                  <a:pt x="404" y="1438"/>
                  <a:pt x="898" y="1438"/>
                </a:cubicBezTo>
                <a:lnTo>
                  <a:pt x="20702" y="1438"/>
                </a:lnTo>
                <a:cubicBezTo>
                  <a:pt x="21196" y="1438"/>
                  <a:pt x="21600" y="1196"/>
                  <a:pt x="21600" y="901"/>
                </a:cubicBezTo>
                <a:lnTo>
                  <a:pt x="21600" y="537"/>
                </a:lnTo>
                <a:cubicBezTo>
                  <a:pt x="21600" y="242"/>
                  <a:pt x="21196" y="0"/>
                  <a:pt x="20702" y="0"/>
                </a:cubicBezTo>
                <a:lnTo>
                  <a:pt x="898" y="0"/>
                </a:lnTo>
                <a:close/>
                <a:moveTo>
                  <a:pt x="2670" y="2035"/>
                </a:moveTo>
                <a:cubicBezTo>
                  <a:pt x="2211" y="2035"/>
                  <a:pt x="1818" y="2231"/>
                  <a:pt x="1734" y="2499"/>
                </a:cubicBezTo>
                <a:cubicBezTo>
                  <a:pt x="1688" y="2648"/>
                  <a:pt x="678" y="6175"/>
                  <a:pt x="7600" y="10445"/>
                </a:cubicBezTo>
                <a:cubicBezTo>
                  <a:pt x="7603" y="10447"/>
                  <a:pt x="7606" y="10450"/>
                  <a:pt x="7609" y="10452"/>
                </a:cubicBezTo>
                <a:cubicBezTo>
                  <a:pt x="7626" y="10469"/>
                  <a:pt x="7637" y="10489"/>
                  <a:pt x="7652" y="10509"/>
                </a:cubicBezTo>
                <a:cubicBezTo>
                  <a:pt x="7654" y="10511"/>
                  <a:pt x="7655" y="10514"/>
                  <a:pt x="7657" y="10516"/>
                </a:cubicBezTo>
                <a:cubicBezTo>
                  <a:pt x="7692" y="10583"/>
                  <a:pt x="7734" y="10686"/>
                  <a:pt x="7739" y="10800"/>
                </a:cubicBezTo>
                <a:cubicBezTo>
                  <a:pt x="7733" y="10917"/>
                  <a:pt x="7692" y="11018"/>
                  <a:pt x="7657" y="11084"/>
                </a:cubicBezTo>
                <a:cubicBezTo>
                  <a:pt x="7656" y="11086"/>
                  <a:pt x="7655" y="11087"/>
                  <a:pt x="7654" y="11089"/>
                </a:cubicBezTo>
                <a:cubicBezTo>
                  <a:pt x="7640" y="11110"/>
                  <a:pt x="7626" y="11130"/>
                  <a:pt x="7609" y="11148"/>
                </a:cubicBezTo>
                <a:cubicBezTo>
                  <a:pt x="7607" y="11150"/>
                  <a:pt x="7605" y="11151"/>
                  <a:pt x="7603" y="11153"/>
                </a:cubicBezTo>
                <a:cubicBezTo>
                  <a:pt x="678" y="15424"/>
                  <a:pt x="1688" y="18954"/>
                  <a:pt x="1734" y="19102"/>
                </a:cubicBezTo>
                <a:cubicBezTo>
                  <a:pt x="1818" y="19371"/>
                  <a:pt x="2211" y="19565"/>
                  <a:pt x="2670" y="19565"/>
                </a:cubicBezTo>
                <a:lnTo>
                  <a:pt x="18930" y="19565"/>
                </a:lnTo>
                <a:cubicBezTo>
                  <a:pt x="19389" y="19565"/>
                  <a:pt x="19782" y="19371"/>
                  <a:pt x="19866" y="19102"/>
                </a:cubicBezTo>
                <a:cubicBezTo>
                  <a:pt x="19912" y="18954"/>
                  <a:pt x="20920" y="15426"/>
                  <a:pt x="13997" y="11155"/>
                </a:cubicBezTo>
                <a:cubicBezTo>
                  <a:pt x="13995" y="11153"/>
                  <a:pt x="13993" y="11150"/>
                  <a:pt x="13991" y="11148"/>
                </a:cubicBezTo>
                <a:cubicBezTo>
                  <a:pt x="13974" y="11131"/>
                  <a:pt x="13962" y="11113"/>
                  <a:pt x="13948" y="11092"/>
                </a:cubicBezTo>
                <a:cubicBezTo>
                  <a:pt x="13946" y="11089"/>
                  <a:pt x="13945" y="11087"/>
                  <a:pt x="13943" y="11084"/>
                </a:cubicBezTo>
                <a:cubicBezTo>
                  <a:pt x="13908" y="11018"/>
                  <a:pt x="13866" y="10915"/>
                  <a:pt x="13861" y="10802"/>
                </a:cubicBezTo>
                <a:cubicBezTo>
                  <a:pt x="13866" y="10684"/>
                  <a:pt x="13908" y="10584"/>
                  <a:pt x="13943" y="10518"/>
                </a:cubicBezTo>
                <a:cubicBezTo>
                  <a:pt x="13944" y="10516"/>
                  <a:pt x="13945" y="10513"/>
                  <a:pt x="13946" y="10511"/>
                </a:cubicBezTo>
                <a:cubicBezTo>
                  <a:pt x="13960" y="10490"/>
                  <a:pt x="13974" y="10470"/>
                  <a:pt x="13991" y="10452"/>
                </a:cubicBezTo>
                <a:cubicBezTo>
                  <a:pt x="13993" y="10450"/>
                  <a:pt x="13995" y="10449"/>
                  <a:pt x="13997" y="10447"/>
                </a:cubicBezTo>
                <a:cubicBezTo>
                  <a:pt x="20922" y="6176"/>
                  <a:pt x="19912" y="2648"/>
                  <a:pt x="19866" y="2499"/>
                </a:cubicBezTo>
                <a:cubicBezTo>
                  <a:pt x="19782" y="2231"/>
                  <a:pt x="19389" y="2035"/>
                  <a:pt x="18930" y="2035"/>
                </a:cubicBezTo>
                <a:lnTo>
                  <a:pt x="2670" y="2035"/>
                </a:lnTo>
                <a:close/>
                <a:moveTo>
                  <a:pt x="3562" y="3170"/>
                </a:moveTo>
                <a:lnTo>
                  <a:pt x="18038" y="3170"/>
                </a:lnTo>
                <a:cubicBezTo>
                  <a:pt x="18033" y="3525"/>
                  <a:pt x="17958" y="4064"/>
                  <a:pt x="17658" y="4738"/>
                </a:cubicBezTo>
                <a:cubicBezTo>
                  <a:pt x="17139" y="5903"/>
                  <a:pt x="15820" y="7716"/>
                  <a:pt x="12489" y="9742"/>
                </a:cubicBezTo>
                <a:cubicBezTo>
                  <a:pt x="12423" y="9782"/>
                  <a:pt x="12368" y="9829"/>
                  <a:pt x="12325" y="9879"/>
                </a:cubicBezTo>
                <a:cubicBezTo>
                  <a:pt x="12317" y="9888"/>
                  <a:pt x="12253" y="9965"/>
                  <a:pt x="12180" y="10087"/>
                </a:cubicBezTo>
                <a:cubicBezTo>
                  <a:pt x="12034" y="10297"/>
                  <a:pt x="11957" y="10524"/>
                  <a:pt x="11956" y="10759"/>
                </a:cubicBezTo>
                <a:lnTo>
                  <a:pt x="11956" y="10785"/>
                </a:lnTo>
                <a:lnTo>
                  <a:pt x="11956" y="10815"/>
                </a:lnTo>
                <a:lnTo>
                  <a:pt x="11956" y="10837"/>
                </a:lnTo>
                <a:cubicBezTo>
                  <a:pt x="11957" y="11075"/>
                  <a:pt x="12034" y="11303"/>
                  <a:pt x="12177" y="11510"/>
                </a:cubicBezTo>
                <a:cubicBezTo>
                  <a:pt x="12252" y="11635"/>
                  <a:pt x="12317" y="11714"/>
                  <a:pt x="12325" y="11723"/>
                </a:cubicBezTo>
                <a:cubicBezTo>
                  <a:pt x="12368" y="11772"/>
                  <a:pt x="12423" y="11817"/>
                  <a:pt x="12489" y="11858"/>
                </a:cubicBezTo>
                <a:cubicBezTo>
                  <a:pt x="15820" y="13884"/>
                  <a:pt x="17139" y="15699"/>
                  <a:pt x="17658" y="16863"/>
                </a:cubicBezTo>
                <a:cubicBezTo>
                  <a:pt x="17959" y="17538"/>
                  <a:pt x="18033" y="18076"/>
                  <a:pt x="18038" y="18430"/>
                </a:cubicBezTo>
                <a:lnTo>
                  <a:pt x="3562" y="18430"/>
                </a:lnTo>
                <a:cubicBezTo>
                  <a:pt x="3567" y="18075"/>
                  <a:pt x="3642" y="17536"/>
                  <a:pt x="3942" y="16862"/>
                </a:cubicBezTo>
                <a:cubicBezTo>
                  <a:pt x="4461" y="15697"/>
                  <a:pt x="5780" y="13884"/>
                  <a:pt x="9111" y="11858"/>
                </a:cubicBezTo>
                <a:cubicBezTo>
                  <a:pt x="9177" y="11817"/>
                  <a:pt x="9232" y="11771"/>
                  <a:pt x="9275" y="11721"/>
                </a:cubicBezTo>
                <a:cubicBezTo>
                  <a:pt x="9283" y="11713"/>
                  <a:pt x="9348" y="11635"/>
                  <a:pt x="9420" y="11513"/>
                </a:cubicBezTo>
                <a:cubicBezTo>
                  <a:pt x="9566" y="11303"/>
                  <a:pt x="9643" y="11076"/>
                  <a:pt x="9644" y="10841"/>
                </a:cubicBezTo>
                <a:lnTo>
                  <a:pt x="9644" y="10815"/>
                </a:lnTo>
                <a:lnTo>
                  <a:pt x="9644" y="10785"/>
                </a:lnTo>
                <a:lnTo>
                  <a:pt x="9644" y="10763"/>
                </a:lnTo>
                <a:cubicBezTo>
                  <a:pt x="9643" y="10525"/>
                  <a:pt x="9566" y="10297"/>
                  <a:pt x="9423" y="10090"/>
                </a:cubicBezTo>
                <a:cubicBezTo>
                  <a:pt x="9348" y="9964"/>
                  <a:pt x="9283" y="9888"/>
                  <a:pt x="9275" y="9879"/>
                </a:cubicBezTo>
                <a:cubicBezTo>
                  <a:pt x="9232" y="9829"/>
                  <a:pt x="9177" y="9783"/>
                  <a:pt x="9111" y="9742"/>
                </a:cubicBezTo>
                <a:cubicBezTo>
                  <a:pt x="5780" y="7716"/>
                  <a:pt x="4461" y="5903"/>
                  <a:pt x="3942" y="4738"/>
                </a:cubicBezTo>
                <a:cubicBezTo>
                  <a:pt x="3641" y="4064"/>
                  <a:pt x="3567" y="3525"/>
                  <a:pt x="3562" y="3170"/>
                </a:cubicBezTo>
                <a:close/>
                <a:moveTo>
                  <a:pt x="898" y="20164"/>
                </a:moveTo>
                <a:cubicBezTo>
                  <a:pt x="404" y="20164"/>
                  <a:pt x="0" y="20404"/>
                  <a:pt x="0" y="20699"/>
                </a:cubicBezTo>
                <a:lnTo>
                  <a:pt x="0" y="21064"/>
                </a:lnTo>
                <a:cubicBezTo>
                  <a:pt x="0" y="21359"/>
                  <a:pt x="404" y="21600"/>
                  <a:pt x="898" y="21600"/>
                </a:cubicBezTo>
                <a:lnTo>
                  <a:pt x="20702" y="21600"/>
                </a:lnTo>
                <a:cubicBezTo>
                  <a:pt x="21196" y="21600"/>
                  <a:pt x="21600" y="21359"/>
                  <a:pt x="21600" y="21064"/>
                </a:cubicBezTo>
                <a:lnTo>
                  <a:pt x="21600" y="20699"/>
                </a:lnTo>
                <a:cubicBezTo>
                  <a:pt x="21600" y="20404"/>
                  <a:pt x="21196" y="20164"/>
                  <a:pt x="20702" y="20164"/>
                </a:cubicBezTo>
                <a:lnTo>
                  <a:pt x="898" y="20164"/>
                </a:lnTo>
                <a:close/>
              </a:path>
            </a:pathLst>
          </a:custGeom>
          <a:solidFill>
            <a:srgbClr val="512142"/>
          </a:solidFill>
          <a:ln w="12700">
            <a:noFill/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23" name="Freeform: Shape 122">
            <a:extLst>
              <a:ext uri="{FF2B5EF4-FFF2-40B4-BE49-F238E27FC236}">
                <a16:creationId xmlns:a16="http://schemas.microsoft.com/office/drawing/2014/main" id="{F81E7013-89E5-4A99-B5A1-94003A3EEC9A}"/>
              </a:ext>
            </a:extLst>
          </p:cNvPr>
          <p:cNvSpPr/>
          <p:nvPr/>
        </p:nvSpPr>
        <p:spPr>
          <a:xfrm rot="10800000">
            <a:off x="781098" y="1968647"/>
            <a:ext cx="101906" cy="79878"/>
          </a:xfrm>
          <a:custGeom>
            <a:avLst/>
            <a:gdLst>
              <a:gd name="connsiteX0" fmla="*/ 38559 w 101906"/>
              <a:gd name="connsiteY0" fmla="*/ 0 h 49575"/>
              <a:gd name="connsiteX1" fmla="*/ 0 w 101906"/>
              <a:gd name="connsiteY1" fmla="*/ 46821 h 49575"/>
              <a:gd name="connsiteX2" fmla="*/ 57838 w 101906"/>
              <a:gd name="connsiteY2" fmla="*/ 49575 h 49575"/>
              <a:gd name="connsiteX3" fmla="*/ 101906 w 101906"/>
              <a:gd name="connsiteY3" fmla="*/ 49575 h 49575"/>
              <a:gd name="connsiteX4" fmla="*/ 82626 w 101906"/>
              <a:gd name="connsiteY4" fmla="*/ 27542 h 49575"/>
              <a:gd name="connsiteX5" fmla="*/ 38559 w 101906"/>
              <a:gd name="connsiteY5" fmla="*/ 0 h 4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906" h="49575">
                <a:moveTo>
                  <a:pt x="38559" y="0"/>
                </a:moveTo>
                <a:lnTo>
                  <a:pt x="0" y="46821"/>
                </a:lnTo>
                <a:lnTo>
                  <a:pt x="57838" y="49575"/>
                </a:lnTo>
                <a:lnTo>
                  <a:pt x="101906" y="49575"/>
                </a:lnTo>
                <a:lnTo>
                  <a:pt x="82626" y="27542"/>
                </a:lnTo>
                <a:lnTo>
                  <a:pt x="38559" y="0"/>
                </a:lnTo>
                <a:close/>
              </a:path>
            </a:pathLst>
          </a:custGeom>
          <a:solidFill>
            <a:srgbClr val="512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8FA0FE98-CA7E-44AD-A5A8-52DFB9272457}"/>
              </a:ext>
            </a:extLst>
          </p:cNvPr>
          <p:cNvSpPr/>
          <p:nvPr/>
        </p:nvSpPr>
        <p:spPr>
          <a:xfrm>
            <a:off x="6896100" y="1983892"/>
            <a:ext cx="519567" cy="491027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0149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" restart="whenNotActive" fill="hold" evtFilter="cancelBubble" nodeType="interactiveSeq">
                    <p:stCondLst>
                      <p:cond evt="onClick" delay="0">
                        <p:tgtEl>
                          <p:spTgt spid="10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35" presetClass="path" presetSubtype="0" accel="50000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05556E-6 0 L -0.40677 0 " pathEditMode="relative" rAng="0" ptsTypes="AA" p14:bounceEnd="40000">
                                          <p:cBhvr>
                                            <p:cTn id="12" dur="2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34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"/>
                      </p:tgtEl>
                    </p:cond>
                  </p:nextCondLst>
                </p:seq>
                <p:seq concurrent="1" nextAc="seek">
                  <p:cTn id="16" restart="whenNotActive" fill="hold" evtFilter="cancelBubble" nodeType="interactiveSeq">
                    <p:stCondLst>
                      <p:cond evt="onClick" delay="0">
                        <p:tgtEl>
                          <p:spTgt spid="1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" fill="hold">
                          <p:stCondLst>
                            <p:cond delay="0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63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40677 0 L -3.05556E-6 0 " pathEditMode="relative" rAng="0" ptsTypes="AA">
                                          <p:cBhvr>
                                            <p:cTn id="20" dur="2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33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" dur="9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899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1"/>
                      </p:tgtEl>
                    </p:cond>
                  </p:nextCondLst>
                </p:seq>
              </p:childTnLst>
            </p:cTn>
          </p:par>
        </p:tnLst>
        <p:bldLst>
          <p:bldP spid="10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" restart="whenNotActive" fill="hold" evtFilter="cancelBubble" nodeType="interactiveSeq">
                    <p:stCondLst>
                      <p:cond evt="onClick" delay="0">
                        <p:tgtEl>
                          <p:spTgt spid="10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35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05556E-6 0 L -0.40677 0 " pathEditMode="relative" rAng="0" ptsTypes="AA">
                                          <p:cBhvr>
                                            <p:cTn id="12" dur="2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34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"/>
                      </p:tgtEl>
                    </p:cond>
                  </p:nextCondLst>
                </p:seq>
                <p:seq concurrent="1" nextAc="seek">
                  <p:cTn id="16" restart="whenNotActive" fill="hold" evtFilter="cancelBubble" nodeType="interactiveSeq">
                    <p:stCondLst>
                      <p:cond evt="onClick" delay="0">
                        <p:tgtEl>
                          <p:spTgt spid="1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" fill="hold">
                          <p:stCondLst>
                            <p:cond delay="0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63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40677 0 L -3.05556E-6 0 " pathEditMode="relative" rAng="0" ptsTypes="AA">
                                          <p:cBhvr>
                                            <p:cTn id="20" dur="2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33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" dur="9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899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1"/>
                      </p:tgtEl>
                    </p:cond>
                  </p:nextCondLst>
                </p:seq>
              </p:childTnLst>
            </p:cTn>
          </p:par>
        </p:tnLst>
        <p:bldLst>
          <p:bldP spid="103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039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EB31F43-642D-4B03-B9ED-6400518B3D20}"/>
              </a:ext>
            </a:extLst>
          </p:cNvPr>
          <p:cNvGrpSpPr/>
          <p:nvPr/>
        </p:nvGrpSpPr>
        <p:grpSpPr>
          <a:xfrm>
            <a:off x="290243" y="500437"/>
            <a:ext cx="4354551" cy="2096786"/>
            <a:chOff x="371190" y="2262631"/>
            <a:chExt cx="4097786" cy="209678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2B17BF5-9C87-43B3-B665-189B0558180C}"/>
                </a:ext>
              </a:extLst>
            </p:cNvPr>
            <p:cNvSpPr txBox="1"/>
            <p:nvPr/>
          </p:nvSpPr>
          <p:spPr>
            <a:xfrm>
              <a:off x="371190" y="3451476"/>
              <a:ext cx="4097786" cy="907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30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tillium Websemibold" panose="00000700000000000000" pitchFamily="2" charset="0"/>
                  <a:ea typeface="+mn-ea"/>
                  <a:cs typeface="Segoe UI" panose="020B0502040204020203" pitchFamily="34" charset="0"/>
                </a:rPr>
                <a:t>30 YEARS OF RESEARCH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tillium Web" panose="00000300000000000000" pitchFamily="2" charset="0"/>
                  <a:ea typeface="+mn-ea"/>
                  <a:cs typeface="Segoe UI" panose="020B0502040204020203" pitchFamily="34" charset="0"/>
                </a:rPr>
                <a:t>Prof. Bill Fitzgerald and David Excell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tillium Web" panose="00000300000000000000" pitchFamily="2" charset="0"/>
                  <a:ea typeface="+mn-ea"/>
                  <a:cs typeface="Segoe UI" panose="020B0502040204020203" pitchFamily="34" charset="0"/>
                </a:rPr>
                <a:t>Inventors of Adaptive </a:t>
              </a:r>
              <a:r>
                <a:rPr kumimoji="0" lang="en-GB" sz="14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tillium Web" panose="00000300000000000000" pitchFamily="2" charset="0"/>
                  <a:ea typeface="+mn-ea"/>
                  <a:cs typeface="Segoe UI" panose="020B0502040204020203" pitchFamily="34" charset="0"/>
                </a:rPr>
                <a:t>Behavioral</a:t>
              </a: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tillium Web" panose="00000300000000000000" pitchFamily="2" charset="0"/>
                  <a:ea typeface="+mn-ea"/>
                  <a:cs typeface="Segoe UI" panose="020B0502040204020203" pitchFamily="34" charset="0"/>
                </a:rPr>
                <a:t> Analytics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5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 Web" panose="00000300000000000000" pitchFamily="2" charset="0"/>
                <a:ea typeface="+mn-ea"/>
                <a:cs typeface="+mn-cs"/>
              </a:endParaRPr>
            </a:p>
          </p:txBody>
        </p:sp>
        <p:pic>
          <p:nvPicPr>
            <p:cNvPr id="9" name="Picture 8" descr="A person wearing glasses and smiling at the camera&#10;&#10;Description generated with very high confidence">
              <a:extLst>
                <a:ext uri="{FF2B5EF4-FFF2-40B4-BE49-F238E27FC236}">
                  <a16:creationId xmlns:a16="http://schemas.microsoft.com/office/drawing/2014/main" id="{B6FD9F01-75B4-4C78-8170-DED724916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851" y="2262634"/>
              <a:ext cx="1115065" cy="1115064"/>
            </a:xfrm>
            <a:prstGeom prst="rect">
              <a:avLst/>
            </a:prstGeom>
          </p:spPr>
        </p:pic>
        <p:pic>
          <p:nvPicPr>
            <p:cNvPr id="10" name="Picture 9" descr="A person posing for the camera&#10;&#10;Description generated with very high confidence">
              <a:extLst>
                <a:ext uri="{FF2B5EF4-FFF2-40B4-BE49-F238E27FC236}">
                  <a16:creationId xmlns:a16="http://schemas.microsoft.com/office/drawing/2014/main" id="{15E85134-831D-47D4-89C9-CD441ED24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5350" y="2262631"/>
              <a:ext cx="1115065" cy="1115066"/>
            </a:xfrm>
            <a:prstGeom prst="rect">
              <a:avLst/>
            </a:prstGeom>
          </p:spPr>
        </p:pic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3747A08-D047-48AC-9AE5-0A618EB0E248}"/>
              </a:ext>
            </a:extLst>
          </p:cNvPr>
          <p:cNvCxnSpPr>
            <a:cxnSpLocks/>
            <a:stCxn id="21" idx="4"/>
            <a:endCxn id="23" idx="0"/>
          </p:cNvCxnSpPr>
          <p:nvPr/>
        </p:nvCxnSpPr>
        <p:spPr>
          <a:xfrm flipH="1">
            <a:off x="4637862" y="2754708"/>
            <a:ext cx="3628" cy="459571"/>
          </a:xfrm>
          <a:prstGeom prst="line">
            <a:avLst/>
          </a:prstGeom>
          <a:noFill/>
          <a:ln w="57150" cap="flat" cmpd="sng" algn="ctr">
            <a:solidFill>
              <a:schemeClr val="bg2"/>
            </a:solidFill>
            <a:prstDash val="solid"/>
            <a:miter lim="800000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B11FD6F-5F4D-425F-9B22-1D32FB6E92D6}"/>
              </a:ext>
            </a:extLst>
          </p:cNvPr>
          <p:cNvCxnSpPr>
            <a:cxnSpLocks/>
            <a:stCxn id="23" idx="4"/>
            <a:endCxn id="25" idx="0"/>
          </p:cNvCxnSpPr>
          <p:nvPr/>
        </p:nvCxnSpPr>
        <p:spPr>
          <a:xfrm>
            <a:off x="4637862" y="3891059"/>
            <a:ext cx="9435" cy="492211"/>
          </a:xfrm>
          <a:prstGeom prst="line">
            <a:avLst/>
          </a:prstGeom>
          <a:noFill/>
          <a:ln w="57150" cap="flat" cmpd="sng" algn="ctr">
            <a:solidFill>
              <a:schemeClr val="bg2"/>
            </a:solidFill>
            <a:prstDash val="solid"/>
            <a:miter lim="800000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077DD3-672A-4597-B351-825639142218}"/>
              </a:ext>
            </a:extLst>
          </p:cNvPr>
          <p:cNvCxnSpPr>
            <a:cxnSpLocks/>
            <a:stCxn id="18" idx="4"/>
            <a:endCxn id="21" idx="0"/>
          </p:cNvCxnSpPr>
          <p:nvPr/>
        </p:nvCxnSpPr>
        <p:spPr>
          <a:xfrm flipH="1">
            <a:off x="4641490" y="1513225"/>
            <a:ext cx="3304" cy="535700"/>
          </a:xfrm>
          <a:prstGeom prst="line">
            <a:avLst/>
          </a:prstGeom>
          <a:noFill/>
          <a:ln w="57150" cap="flat" cmpd="sng" algn="ctr">
            <a:solidFill>
              <a:schemeClr val="bg2"/>
            </a:solidFill>
            <a:prstDash val="solid"/>
            <a:miter lim="800000"/>
          </a:ln>
          <a:effectLst/>
        </p:spPr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404AF8C-8682-4A9A-BC2A-715F37946F04}"/>
              </a:ext>
            </a:extLst>
          </p:cNvPr>
          <p:cNvGrpSpPr/>
          <p:nvPr/>
        </p:nvGrpSpPr>
        <p:grpSpPr>
          <a:xfrm>
            <a:off x="4556794" y="309728"/>
            <a:ext cx="176002" cy="503950"/>
            <a:chOff x="6038029" y="2122930"/>
            <a:chExt cx="176002" cy="50395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3E39C73-0E5C-471A-9D98-B0039F3C24CB}"/>
                </a:ext>
              </a:extLst>
            </p:cNvPr>
            <p:cNvCxnSpPr>
              <a:cxnSpLocks/>
              <a:stCxn id="16" idx="4"/>
              <a:endCxn id="18" idx="0"/>
            </p:cNvCxnSpPr>
            <p:nvPr/>
          </p:nvCxnSpPr>
          <p:spPr>
            <a:xfrm flipH="1">
              <a:off x="6126029" y="2298932"/>
              <a:ext cx="1" cy="327948"/>
            </a:xfrm>
            <a:prstGeom prst="line">
              <a:avLst/>
            </a:prstGeom>
            <a:noFill/>
            <a:ln w="57150" cap="flat" cmpd="sng" algn="ctr">
              <a:solidFill>
                <a:schemeClr val="bg2"/>
              </a:solidFill>
              <a:prstDash val="solid"/>
              <a:miter lim="800000"/>
            </a:ln>
            <a:effectLst/>
          </p:spPr>
        </p:cxn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B817A61-FF1E-408C-A7C5-375D60DAE659}"/>
                </a:ext>
              </a:extLst>
            </p:cNvPr>
            <p:cNvSpPr/>
            <p:nvPr/>
          </p:nvSpPr>
          <p:spPr>
            <a:xfrm>
              <a:off x="6038029" y="2122930"/>
              <a:ext cx="176002" cy="176002"/>
            </a:xfrm>
            <a:prstGeom prst="ellipse">
              <a:avLst/>
            </a:prstGeom>
            <a:solidFill>
              <a:sysClr val="window" lastClr="FFFFFF"/>
            </a:solidFill>
            <a:ln w="57150" cap="flat" cmpd="sng" algn="ctr">
              <a:solidFill>
                <a:schemeClr val="bg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" panose="000003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F592F29-57BE-40EC-AC4E-23976552C4FB}"/>
              </a:ext>
            </a:extLst>
          </p:cNvPr>
          <p:cNvGrpSpPr/>
          <p:nvPr/>
        </p:nvGrpSpPr>
        <p:grpSpPr>
          <a:xfrm>
            <a:off x="4295020" y="813678"/>
            <a:ext cx="699548" cy="699547"/>
            <a:chOff x="5776255" y="2829265"/>
            <a:chExt cx="699548" cy="699547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685DE52-B711-42D0-B5C3-ED75D007879E}"/>
                </a:ext>
              </a:extLst>
            </p:cNvPr>
            <p:cNvSpPr/>
            <p:nvPr/>
          </p:nvSpPr>
          <p:spPr>
            <a:xfrm>
              <a:off x="5776255" y="2829265"/>
              <a:ext cx="699548" cy="699547"/>
            </a:xfrm>
            <a:prstGeom prst="ellipse">
              <a:avLst/>
            </a:prstGeom>
            <a:noFill/>
            <a:ln w="57150" cap="flat" cmpd="sng" algn="ctr">
              <a:solidFill>
                <a:schemeClr val="bg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" panose="00000300000000000000" pitchFamily="2" charset="0"/>
                <a:ea typeface="+mn-ea"/>
                <a:cs typeface="+mn-cs"/>
              </a:endParaRPr>
            </a:p>
          </p:txBody>
        </p:sp>
        <p:pic>
          <p:nvPicPr>
            <p:cNvPr id="19" name="Graphic 18" descr="Lightbulb">
              <a:extLst>
                <a:ext uri="{FF2B5EF4-FFF2-40B4-BE49-F238E27FC236}">
                  <a16:creationId xmlns:a16="http://schemas.microsoft.com/office/drawing/2014/main" id="{2796CF0C-C19E-417E-8F77-DCB09296F4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804449" y="2845975"/>
              <a:ext cx="653038" cy="653038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BED0FCA-8671-4DC7-B4C8-B64E6858F2EB}"/>
              </a:ext>
            </a:extLst>
          </p:cNvPr>
          <p:cNvGrpSpPr/>
          <p:nvPr/>
        </p:nvGrpSpPr>
        <p:grpSpPr>
          <a:xfrm>
            <a:off x="4288599" y="2048925"/>
            <a:ext cx="705782" cy="705783"/>
            <a:chOff x="5731597" y="4159622"/>
            <a:chExt cx="788862" cy="788862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DD8BAD0-A388-4BE9-9A7F-168FD0AAC9E1}"/>
                </a:ext>
              </a:extLst>
            </p:cNvPr>
            <p:cNvSpPr/>
            <p:nvPr/>
          </p:nvSpPr>
          <p:spPr>
            <a:xfrm>
              <a:off x="5731597" y="4159622"/>
              <a:ext cx="788862" cy="788862"/>
            </a:xfrm>
            <a:prstGeom prst="ellipse">
              <a:avLst/>
            </a:prstGeom>
            <a:noFill/>
            <a:ln w="57150" cap="flat" cmpd="sng" algn="ctr">
              <a:solidFill>
                <a:schemeClr val="bg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" panose="00000300000000000000" pitchFamily="2" charset="0"/>
                <a:ea typeface="+mn-ea"/>
                <a:cs typeface="+mn-cs"/>
              </a:endParaRPr>
            </a:p>
          </p:txBody>
        </p:sp>
        <p:pic>
          <p:nvPicPr>
            <p:cNvPr id="22" name="Graphic 21" descr="Credit card">
              <a:extLst>
                <a:ext uri="{FF2B5EF4-FFF2-40B4-BE49-F238E27FC236}">
                  <a16:creationId xmlns:a16="http://schemas.microsoft.com/office/drawing/2014/main" id="{377CD49A-088C-40B6-A104-D06A46343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770286" y="4200921"/>
              <a:ext cx="716104" cy="716106"/>
            </a:xfrm>
            <a:prstGeom prst="rect">
              <a:avLst/>
            </a:prstGeom>
          </p:spPr>
        </p:pic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11A3514D-9ADD-42D6-BA01-7099089DF492}"/>
              </a:ext>
            </a:extLst>
          </p:cNvPr>
          <p:cNvSpPr/>
          <p:nvPr/>
        </p:nvSpPr>
        <p:spPr>
          <a:xfrm>
            <a:off x="4299472" y="3214279"/>
            <a:ext cx="676780" cy="676780"/>
          </a:xfrm>
          <a:prstGeom prst="ellipse">
            <a:avLst/>
          </a:prstGeom>
          <a:noFill/>
          <a:ln w="57150" cap="flat" cmpd="sng" algn="ctr">
            <a:solidFill>
              <a:schemeClr val="bg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tillium Web" panose="00000300000000000000" pitchFamily="2" charset="0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FBFEA69-4864-4FA0-B824-559B32AC1B64}"/>
              </a:ext>
            </a:extLst>
          </p:cNvPr>
          <p:cNvSpPr/>
          <p:nvPr/>
        </p:nvSpPr>
        <p:spPr>
          <a:xfrm>
            <a:off x="-282780" y="2679470"/>
            <a:ext cx="422936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tillium Websemibold" panose="00000700000000000000" pitchFamily="2" charset="0"/>
                <a:ea typeface="+mn-ea"/>
                <a:cs typeface="Segoe UI" panose="020B0502040204020203" pitchFamily="34" charset="0"/>
              </a:rPr>
              <a:t>Working with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tillium Webbold" panose="00000800000000000000" pitchFamily="2" charset="0"/>
                <a:ea typeface="+mn-ea"/>
                <a:cs typeface="Segoe UI" panose="020B0502040204020203" pitchFamily="34" charset="0"/>
              </a:rPr>
              <a:t>19 major banks globally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tillium Websemibold" panose="00000700000000000000" pitchFamily="2" charset="0"/>
                <a:ea typeface="+mn-ea"/>
                <a:cs typeface="Segoe UI" panose="020B0502040204020203" pitchFamily="34" charset="0"/>
              </a:rPr>
              <a:t> including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tillium Webbold" panose="00000800000000000000" pitchFamily="2" charset="0"/>
                <a:ea typeface="+mn-ea"/>
                <a:cs typeface="Segoe UI" panose="020B0502040204020203" pitchFamily="34" charset="0"/>
              </a:rPr>
              <a:t>4 of the 5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tillium Websemibold" panose="00000700000000000000" pitchFamily="2" charset="0"/>
                <a:ea typeface="+mn-ea"/>
                <a:cs typeface="Segoe UI" panose="020B0502040204020203" pitchFamily="34" charset="0"/>
              </a:rPr>
              <a:t>leading banks in the U.K.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tillium Websemibold" panose="00000700000000000000" pitchFamily="2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F4EEEF3-5B13-4AE7-AA8F-C0493CADF7D8}"/>
              </a:ext>
            </a:extLst>
          </p:cNvPr>
          <p:cNvSpPr/>
          <p:nvPr/>
        </p:nvSpPr>
        <p:spPr>
          <a:xfrm>
            <a:off x="4288598" y="4383270"/>
            <a:ext cx="717397" cy="717397"/>
          </a:xfrm>
          <a:prstGeom prst="ellipse">
            <a:avLst/>
          </a:prstGeom>
          <a:noFill/>
          <a:ln w="57150" cap="flat" cmpd="sng" algn="ctr">
            <a:solidFill>
              <a:schemeClr val="bg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tillium Web" panose="00000300000000000000" pitchFamily="2" charset="0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FAAA824-51CE-4CC6-98B3-E97708932648}"/>
              </a:ext>
            </a:extLst>
          </p:cNvPr>
          <p:cNvSpPr/>
          <p:nvPr/>
        </p:nvSpPr>
        <p:spPr>
          <a:xfrm>
            <a:off x="379286" y="4165828"/>
            <a:ext cx="2595582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 Web" panose="00000300000000000000" pitchFamily="2" charset="0"/>
                <a:ea typeface="+mn-ea"/>
                <a:cs typeface="Segoe UI" panose="020B0502040204020203" pitchFamily="34" charset="0"/>
              </a:rPr>
              <a:t>120 MILLION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 Web" panose="00000300000000000000" pitchFamily="2" charset="0"/>
                <a:ea typeface="+mn-ea"/>
                <a:cs typeface="Segoe UI" panose="020B0502040204020203" pitchFamily="34" charset="0"/>
              </a:rPr>
              <a:t>consumers protected from fraud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 Web" panose="00000300000000000000" pitchFamily="2" charset="0"/>
                <a:ea typeface="+mn-ea"/>
                <a:cs typeface="Segoe UI" panose="020B0502040204020203" pitchFamily="34" charset="0"/>
              </a:rPr>
              <a:t>and financial crime </a:t>
            </a:r>
          </a:p>
        </p:txBody>
      </p:sp>
      <p:pic>
        <p:nvPicPr>
          <p:cNvPr id="27" name="Graphic 26" descr="Group">
            <a:extLst>
              <a:ext uri="{FF2B5EF4-FFF2-40B4-BE49-F238E27FC236}">
                <a16:creationId xmlns:a16="http://schemas.microsoft.com/office/drawing/2014/main" id="{37773EB6-A303-4126-9502-AEC851A74C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320477" y="4418766"/>
            <a:ext cx="657969" cy="657969"/>
          </a:xfrm>
          <a:prstGeom prst="rect">
            <a:avLst/>
          </a:prstGeom>
        </p:spPr>
      </p:pic>
      <p:pic>
        <p:nvPicPr>
          <p:cNvPr id="28" name="Graphic 27" descr="Shopping cart">
            <a:extLst>
              <a:ext uri="{FF2B5EF4-FFF2-40B4-BE49-F238E27FC236}">
                <a16:creationId xmlns:a16="http://schemas.microsoft.com/office/drawing/2014/main" id="{2E43DB3C-6580-4EBB-809F-1B48E2ADDA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373564" y="3290408"/>
            <a:ext cx="555651" cy="55565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EA5B82E-488F-41AC-8A58-C1EB376F506D}"/>
              </a:ext>
            </a:extLst>
          </p:cNvPr>
          <p:cNvSpPr txBox="1"/>
          <p:nvPr/>
        </p:nvSpPr>
        <p:spPr>
          <a:xfrm>
            <a:off x="5798066" y="828316"/>
            <a:ext cx="3316874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 Websemibold"/>
                <a:ea typeface="+mn-ea"/>
                <a:cs typeface="Segoe UI"/>
              </a:rPr>
              <a:t>A NEW WAY TO FIGHT RISK </a:t>
            </a:r>
            <a:r>
              <a:rPr kumimoji="0" lang="en-GB" sz="1400" b="0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 Websemibold" panose="00000700000000000000" pitchFamily="2" charset="0"/>
                <a:ea typeface="+mn-ea"/>
                <a:cs typeface="Segoe UI" panose="020B0502040204020203" pitchFamily="34" charset="0"/>
              </a:rPr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 Web" panose="00000300000000000000" pitchFamily="2" charset="0"/>
                <a:ea typeface="+mn-ea"/>
                <a:cs typeface="Segoe UI" panose="020B0502040204020203" pitchFamily="34" charset="0"/>
              </a:rPr>
              <a:t>Featurespace’s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 Web" panose="00000300000000000000" pitchFamily="2" charset="0"/>
                <a:ea typeface="+mn-ea"/>
                <a:cs typeface="Segoe UI" panose="020B0502040204020203" pitchFamily="34" charset="0"/>
              </a:rPr>
              <a:t> world leading invention,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 Websemibold" panose="00000700000000000000" pitchFamily="2" charset="0"/>
                <a:ea typeface="+mn-ea"/>
                <a:cs typeface="Segoe UI" panose="020B0502040204020203" pitchFamily="34" charset="0"/>
              </a:rPr>
              <a:t>Adaptive </a:t>
            </a:r>
            <a:r>
              <a:rPr kumimoji="0" lang="en-GB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 Websemibold" panose="00000700000000000000" pitchFamily="2" charset="0"/>
                <a:ea typeface="+mn-ea"/>
                <a:cs typeface="Segoe UI" panose="020B0502040204020203" pitchFamily="34" charset="0"/>
              </a:rPr>
              <a:t>Behavioral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 Websemibold" panose="00000700000000000000" pitchFamily="2" charset="0"/>
                <a:ea typeface="+mn-ea"/>
                <a:cs typeface="Segoe UI" panose="020B0502040204020203" pitchFamily="34" charset="0"/>
              </a:rPr>
              <a:t> Analytics, 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 Web" panose="00000300000000000000" pitchFamily="2" charset="0"/>
                <a:ea typeface="+mn-ea"/>
                <a:cs typeface="Segoe UI" panose="020B0502040204020203" pitchFamily="34" charset="0"/>
              </a:rPr>
              <a:t>focuses on understanding customer </a:t>
            </a:r>
            <a:r>
              <a:rPr kumimoji="0" lang="en-GB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 Web" panose="00000300000000000000" pitchFamily="2" charset="0"/>
                <a:ea typeface="+mn-ea"/>
                <a:cs typeface="Segoe UI" panose="020B0502040204020203" pitchFamily="34" charset="0"/>
              </a:rPr>
              <a:t>behavior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 Web" panose="00000300000000000000" pitchFamily="2" charset="0"/>
                <a:ea typeface="+mn-ea"/>
                <a:cs typeface="Segoe UI" panose="020B0502040204020203" pitchFamily="34" charset="0"/>
              </a:rPr>
              <a:t> at a granular level – so fraudulent behaviour and suspicious activity stands out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46596CC-B8A7-48C2-9476-DB75EED39BA1}"/>
              </a:ext>
            </a:extLst>
          </p:cNvPr>
          <p:cNvGrpSpPr/>
          <p:nvPr/>
        </p:nvGrpSpPr>
        <p:grpSpPr>
          <a:xfrm>
            <a:off x="4011310" y="19"/>
            <a:ext cx="1266967" cy="538934"/>
            <a:chOff x="4922998" y="983280"/>
            <a:chExt cx="2350560" cy="1152692"/>
          </a:xfrm>
        </p:grpSpPr>
        <p:pic>
          <p:nvPicPr>
            <p:cNvPr id="31" name="Picture 30" descr="A large white building&#10;&#10;Description generated with high confidence">
              <a:extLst>
                <a:ext uri="{FF2B5EF4-FFF2-40B4-BE49-F238E27FC236}">
                  <a16:creationId xmlns:a16="http://schemas.microsoft.com/office/drawing/2014/main" id="{BFFF0FF6-F004-488F-AE7F-DC50676DA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2998" y="983280"/>
              <a:ext cx="2350559" cy="74277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E5C432D-8257-43FB-A9BA-33256929E323}"/>
                </a:ext>
              </a:extLst>
            </p:cNvPr>
            <p:cNvSpPr txBox="1"/>
            <p:nvPr/>
          </p:nvSpPr>
          <p:spPr>
            <a:xfrm>
              <a:off x="4923000" y="1708087"/>
              <a:ext cx="2350558" cy="427885"/>
            </a:xfrm>
            <a:prstGeom prst="rect">
              <a:avLst/>
            </a:prstGeom>
            <a:solidFill>
              <a:srgbClr val="522143"/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00" b="1" i="0" u="none" strike="noStrike" kern="0" cap="none" spc="3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anose="00000300000000000000" pitchFamily="2" charset="0"/>
                  <a:ea typeface="+mn-ea"/>
                  <a:cs typeface="+mn-cs"/>
                </a:rPr>
                <a:t>FOUNDED-2008</a:t>
              </a:r>
            </a:p>
          </p:txBody>
        </p: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BD23A8B-463B-4764-A852-EB49D4561E60}"/>
              </a:ext>
            </a:extLst>
          </p:cNvPr>
          <p:cNvCxnSpPr>
            <a:cxnSpLocks/>
          </p:cNvCxnSpPr>
          <p:nvPr/>
        </p:nvCxnSpPr>
        <p:spPr>
          <a:xfrm>
            <a:off x="4644793" y="5108281"/>
            <a:ext cx="1206" cy="1176106"/>
          </a:xfrm>
          <a:prstGeom prst="line">
            <a:avLst/>
          </a:prstGeom>
          <a:noFill/>
          <a:ln w="57150" cap="flat" cmpd="sng" algn="ctr">
            <a:solidFill>
              <a:schemeClr val="bg2"/>
            </a:solidFill>
            <a:prstDash val="solid"/>
            <a:miter lim="800000"/>
          </a:ln>
          <a:effectLst/>
        </p:spPr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42B7E1D5-C41A-465D-BED5-D1AEE083E54C}"/>
              </a:ext>
            </a:extLst>
          </p:cNvPr>
          <p:cNvGrpSpPr/>
          <p:nvPr/>
        </p:nvGrpSpPr>
        <p:grpSpPr>
          <a:xfrm>
            <a:off x="4929215" y="2401816"/>
            <a:ext cx="4335493" cy="2757753"/>
            <a:chOff x="4969896" y="2401743"/>
            <a:chExt cx="4335493" cy="2757753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D22E54A-F1CF-471C-B1DE-10A09E7D8DBB}"/>
                </a:ext>
              </a:extLst>
            </p:cNvPr>
            <p:cNvGrpSpPr/>
            <p:nvPr/>
          </p:nvGrpSpPr>
          <p:grpSpPr>
            <a:xfrm>
              <a:off x="4969896" y="2401743"/>
              <a:ext cx="4335493" cy="2757753"/>
              <a:chOff x="6434460" y="3891816"/>
              <a:chExt cx="4251017" cy="2580109"/>
            </a:xfrm>
          </p:grpSpPr>
          <p:pic>
            <p:nvPicPr>
              <p:cNvPr id="34" name="Picture 33" descr="A picture containing clipart&#10;&#10;Description generated with very high confidence">
                <a:extLst>
                  <a:ext uri="{FF2B5EF4-FFF2-40B4-BE49-F238E27FC236}">
                    <a16:creationId xmlns:a16="http://schemas.microsoft.com/office/drawing/2014/main" id="{1D6E9C92-6C61-4643-801A-7948F35987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5267" y="5298233"/>
                <a:ext cx="1122782" cy="192978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4D042474-2387-4222-B6F7-CDBEE5BC1D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9397" y="5236836"/>
                <a:ext cx="1897237" cy="607116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CD121D7C-5FD4-4D10-9222-2995DC67E0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19346" y="4226773"/>
                <a:ext cx="1077047" cy="365126"/>
              </a:xfrm>
              <a:prstGeom prst="rect">
                <a:avLst/>
              </a:prstGeom>
            </p:spPr>
          </p:pic>
          <p:pic>
            <p:nvPicPr>
              <p:cNvPr id="37" name="Picture 36" descr="A close up of a logo&#10;&#10;Description generated with high confidence">
                <a:extLst>
                  <a:ext uri="{FF2B5EF4-FFF2-40B4-BE49-F238E27FC236}">
                    <a16:creationId xmlns:a16="http://schemas.microsoft.com/office/drawing/2014/main" id="{5BA3E575-7141-4475-BA10-39A42D2936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93391" y="5581083"/>
                <a:ext cx="2227103" cy="890842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CE3BEAFE-A765-4979-87C0-A1DD7770E5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9753" y="5992475"/>
                <a:ext cx="1423638" cy="363482"/>
              </a:xfrm>
              <a:prstGeom prst="rect">
                <a:avLst/>
              </a:prstGeom>
            </p:spPr>
          </p:pic>
          <p:pic>
            <p:nvPicPr>
              <p:cNvPr id="39" name="Picture 38" descr="A close up of a logo&#10;&#10;Description generated with high confidence">
                <a:extLst>
                  <a:ext uri="{FF2B5EF4-FFF2-40B4-BE49-F238E27FC236}">
                    <a16:creationId xmlns:a16="http://schemas.microsoft.com/office/drawing/2014/main" id="{22F154E6-53B1-40FE-A815-EC7AF9CD4F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34460" y="4650031"/>
                <a:ext cx="1441194" cy="713391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532F94E2-B355-450A-B972-E8F755EEB3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7013" b="30546"/>
              <a:stretch/>
            </p:blipFill>
            <p:spPr>
              <a:xfrm>
                <a:off x="7911909" y="4791327"/>
                <a:ext cx="1359671" cy="577055"/>
              </a:xfrm>
              <a:prstGeom prst="rect">
                <a:avLst/>
              </a:prstGeom>
            </p:spPr>
          </p:pic>
          <p:pic>
            <p:nvPicPr>
              <p:cNvPr id="41" name="Picture 40" descr="A picture containing clipart&#10;&#10;Description generated with very high confidence">
                <a:extLst>
                  <a:ext uri="{FF2B5EF4-FFF2-40B4-BE49-F238E27FC236}">
                    <a16:creationId xmlns:a16="http://schemas.microsoft.com/office/drawing/2014/main" id="{C77C2786-38A4-44F3-AA8A-1E20E4FE22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5090" y="4262061"/>
                <a:ext cx="1713824" cy="414336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9C6F928B-CEA4-46AB-AA03-8D600F6A4A3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1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6116"/>
              <a:stretch/>
            </p:blipFill>
            <p:spPr>
              <a:xfrm>
                <a:off x="9161473" y="4713712"/>
                <a:ext cx="1524004" cy="562996"/>
              </a:xfrm>
              <a:prstGeom prst="rect">
                <a:avLst/>
              </a:prstGeom>
            </p:spPr>
          </p:pic>
          <p:pic>
            <p:nvPicPr>
              <p:cNvPr id="43" name="Picture 42" descr="A close up of a logo&#10;&#10;Description generated with high confidence">
                <a:extLst>
                  <a:ext uri="{FF2B5EF4-FFF2-40B4-BE49-F238E27FC236}">
                    <a16:creationId xmlns:a16="http://schemas.microsoft.com/office/drawing/2014/main" id="{B23099D0-33EB-4901-926D-E2A5A5A362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60795" y="3891816"/>
                <a:ext cx="971594" cy="971594"/>
              </a:xfrm>
              <a:prstGeom prst="rect">
                <a:avLst/>
              </a:prstGeom>
            </p:spPr>
          </p:pic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BD82F63-8AC1-42DE-984D-4B9F45EFD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5413" y="4057630"/>
              <a:ext cx="1619995" cy="5399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16411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4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00"/>
                            </p:stCondLst>
                            <p:childTnLst>
                              <p:par>
                                <p:cTn id="6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5" grpId="0" animBg="1"/>
      <p:bldP spid="26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7DD9AA1-BE7E-4200-AA9F-2B4845A92F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/>
              <a:t>Model Performance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D9ABB-1EF9-48D5-9E58-D358747F64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|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3A2DB6-ACFE-4EAE-90D4-7B916F2EC6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b="0">
                <a:latin typeface="Titillium Webbold" panose="00000800000000000000" pitchFamily="2" charset="0"/>
              </a:rPr>
              <a:t>Rules-Based Fraud Prevention</a:t>
            </a:r>
            <a:endParaRPr lang="en-US" b="0">
              <a:latin typeface="Titillium Webbold" panose="00000800000000000000" pitchFamily="2" charset="0"/>
            </a:endParaRPr>
          </a:p>
        </p:txBody>
      </p:sp>
      <p:sp>
        <p:nvSpPr>
          <p:cNvPr id="8" name="ML Copy">
            <a:extLst>
              <a:ext uri="{FF2B5EF4-FFF2-40B4-BE49-F238E27FC236}">
                <a16:creationId xmlns:a16="http://schemas.microsoft.com/office/drawing/2014/main" id="{3C629CBE-590B-4D21-BB6B-61DF40AB7100}"/>
              </a:ext>
            </a:extLst>
          </p:cNvPr>
          <p:cNvSpPr txBox="1"/>
          <p:nvPr/>
        </p:nvSpPr>
        <p:spPr>
          <a:xfrm>
            <a:off x="5448711" y="1846205"/>
            <a:ext cx="35569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spcAft>
                <a:spcPts val="600"/>
              </a:spcAft>
            </a:pPr>
            <a:r>
              <a:rPr lang="en-GB" sz="1600" b="1">
                <a:solidFill>
                  <a:prstClr val="black"/>
                </a:solidFill>
                <a:latin typeface="Titillium Web" panose="00000300000000000000" pitchFamily="2" charset="0"/>
              </a:rPr>
              <a:t>Rules-Based Fraud Prevention</a:t>
            </a:r>
          </a:p>
          <a:p>
            <a:pPr marL="285750" indent="-285750" defTabSz="914400">
              <a:spcAft>
                <a:spcPts val="600"/>
              </a:spcAft>
              <a:buClr>
                <a:srgbClr val="CC6495"/>
              </a:buClr>
              <a:buSzPct val="80000"/>
              <a:buFont typeface="Wingdings" panose="05000000000000000000" pitchFamily="2" charset="2"/>
              <a:buChar char="§"/>
            </a:pPr>
            <a:r>
              <a:rPr lang="en-GB" sz="1400">
                <a:solidFill>
                  <a:prstClr val="black"/>
                </a:solidFill>
                <a:latin typeface="Titillium Web" panose="00000300000000000000" pitchFamily="2" charset="0"/>
              </a:rPr>
              <a:t>Performance drops drastically as fraudsters change their MO</a:t>
            </a:r>
          </a:p>
          <a:p>
            <a:pPr marL="285750" indent="-285750" defTabSz="914400">
              <a:spcAft>
                <a:spcPts val="600"/>
              </a:spcAft>
              <a:buClr>
                <a:srgbClr val="CC6495"/>
              </a:buClr>
              <a:buSzPct val="80000"/>
              <a:buFont typeface="Wingdings" panose="05000000000000000000" pitchFamily="2" charset="2"/>
              <a:buChar char="§"/>
            </a:pPr>
            <a:r>
              <a:rPr lang="en-GB" sz="1400">
                <a:solidFill>
                  <a:prstClr val="black"/>
                </a:solidFill>
                <a:latin typeface="Titillium Web" panose="00000300000000000000" pitchFamily="2" charset="0"/>
              </a:rPr>
              <a:t>High maintenance costs</a:t>
            </a:r>
          </a:p>
          <a:p>
            <a:pPr marL="285750" indent="-285750" defTabSz="914400">
              <a:spcAft>
                <a:spcPts val="600"/>
              </a:spcAft>
              <a:buClr>
                <a:srgbClr val="CC6495"/>
              </a:buClr>
              <a:buSzPct val="80000"/>
              <a:buFont typeface="Wingdings" panose="05000000000000000000" pitchFamily="2" charset="2"/>
              <a:buChar char="§"/>
            </a:pPr>
            <a:r>
              <a:rPr lang="en-GB" sz="1400">
                <a:solidFill>
                  <a:prstClr val="black"/>
                </a:solidFill>
                <a:latin typeface="Titillium Web" panose="00000300000000000000" pitchFamily="2" charset="0"/>
              </a:rPr>
              <a:t>Difficult to manage due to the number of rules required and their complexity</a:t>
            </a:r>
          </a:p>
          <a:p>
            <a:pPr marL="285750" indent="-285750" defTabSz="914400">
              <a:spcAft>
                <a:spcPts val="600"/>
              </a:spcAft>
              <a:buClr>
                <a:srgbClr val="CC6495"/>
              </a:buClr>
              <a:buSzPct val="80000"/>
              <a:buFont typeface="Wingdings" panose="05000000000000000000" pitchFamily="2" charset="2"/>
              <a:buChar char="§"/>
            </a:pPr>
            <a:r>
              <a:rPr lang="en-GB" sz="1400" b="1">
                <a:solidFill>
                  <a:prstClr val="black"/>
                </a:solidFill>
                <a:latin typeface="Titillium Web" panose="00000300000000000000" pitchFamily="2" charset="0"/>
              </a:rPr>
              <a:t>Cannot prevent new types of fraud</a:t>
            </a:r>
          </a:p>
        </p:txBody>
      </p:sp>
      <p:grpSp>
        <p:nvGrpSpPr>
          <p:cNvPr id="9" name="Graph ML Fraud Prevention">
            <a:extLst>
              <a:ext uri="{FF2B5EF4-FFF2-40B4-BE49-F238E27FC236}">
                <a16:creationId xmlns:a16="http://schemas.microsoft.com/office/drawing/2014/main" id="{4D0B15DB-E7DF-4AB4-9FB8-1BF44C19B375}"/>
              </a:ext>
            </a:extLst>
          </p:cNvPr>
          <p:cNvGrpSpPr/>
          <p:nvPr/>
        </p:nvGrpSpPr>
        <p:grpSpPr>
          <a:xfrm>
            <a:off x="149448" y="1456221"/>
            <a:ext cx="5017789" cy="3011269"/>
            <a:chOff x="514125" y="1526005"/>
            <a:chExt cx="4376051" cy="262615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BD117A2-FC6C-4C64-9464-96EFA1A4F55E}"/>
                </a:ext>
              </a:extLst>
            </p:cNvPr>
            <p:cNvCxnSpPr>
              <a:cxnSpLocks/>
            </p:cNvCxnSpPr>
            <p:nvPr/>
          </p:nvCxnSpPr>
          <p:spPr>
            <a:xfrm>
              <a:off x="1260753" y="1744161"/>
              <a:ext cx="0" cy="1774373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69B5CFA-FF81-497E-8776-47C38681A8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48848" y="3518535"/>
              <a:ext cx="3450771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170CDA1-7752-49AB-AF3F-F321EF03685C}"/>
                </a:ext>
              </a:extLst>
            </p:cNvPr>
            <p:cNvSpPr txBox="1"/>
            <p:nvPr/>
          </p:nvSpPr>
          <p:spPr>
            <a:xfrm rot="16200000">
              <a:off x="-383002" y="2423132"/>
              <a:ext cx="21328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tillium Web" panose="00000300000000000000" pitchFamily="2" charset="0"/>
                </a:rPr>
                <a:t>Model Performance (%)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EA9332A-D7E4-4A67-B6F5-809D13D11DA2}"/>
                </a:ext>
              </a:extLst>
            </p:cNvPr>
            <p:cNvSpPr txBox="1"/>
            <p:nvPr/>
          </p:nvSpPr>
          <p:spPr>
            <a:xfrm>
              <a:off x="2261441" y="3813601"/>
              <a:ext cx="13969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tillium Web" panose="00000300000000000000" pitchFamily="2" charset="0"/>
                </a:rPr>
                <a:t>Time (Months)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4183896-0999-488E-9889-D3D1D965C468}"/>
                </a:ext>
              </a:extLst>
            </p:cNvPr>
            <p:cNvCxnSpPr>
              <a:cxnSpLocks/>
            </p:cNvCxnSpPr>
            <p:nvPr/>
          </p:nvCxnSpPr>
          <p:spPr>
            <a:xfrm>
              <a:off x="1161256" y="1744161"/>
              <a:ext cx="99497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6EE0A55-58ED-477A-8CFD-76706120C848}"/>
                </a:ext>
              </a:extLst>
            </p:cNvPr>
            <p:cNvCxnSpPr/>
            <p:nvPr/>
          </p:nvCxnSpPr>
          <p:spPr>
            <a:xfrm>
              <a:off x="1161256" y="2099036"/>
              <a:ext cx="99497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843F20C-8125-4D98-85B8-EF26F6FADEE9}"/>
                </a:ext>
              </a:extLst>
            </p:cNvPr>
            <p:cNvCxnSpPr/>
            <p:nvPr/>
          </p:nvCxnSpPr>
          <p:spPr>
            <a:xfrm>
              <a:off x="1161256" y="2453911"/>
              <a:ext cx="99497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FDB1CA6-F954-4ECB-9DD2-B36A53006828}"/>
                </a:ext>
              </a:extLst>
            </p:cNvPr>
            <p:cNvCxnSpPr/>
            <p:nvPr/>
          </p:nvCxnSpPr>
          <p:spPr>
            <a:xfrm>
              <a:off x="1161256" y="2808786"/>
              <a:ext cx="99497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5885A0F-6DCF-4D0E-8560-B01D78CDB620}"/>
                </a:ext>
              </a:extLst>
            </p:cNvPr>
            <p:cNvCxnSpPr/>
            <p:nvPr/>
          </p:nvCxnSpPr>
          <p:spPr>
            <a:xfrm>
              <a:off x="1161256" y="3518534"/>
              <a:ext cx="99497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2A8ED19-4B75-44A2-8893-7E0ABE8CE4EB}"/>
                </a:ext>
              </a:extLst>
            </p:cNvPr>
            <p:cNvSpPr txBox="1"/>
            <p:nvPr/>
          </p:nvSpPr>
          <p:spPr>
            <a:xfrm>
              <a:off x="747431" y="1605660"/>
              <a:ext cx="4622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tillium Web" panose="00000300000000000000" pitchFamily="2" charset="0"/>
                </a:rPr>
                <a:t>100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C96B8E1-F1B8-43C7-98F0-CEE1078CA809}"/>
                </a:ext>
              </a:extLst>
            </p:cNvPr>
            <p:cNvSpPr txBox="1"/>
            <p:nvPr/>
          </p:nvSpPr>
          <p:spPr>
            <a:xfrm>
              <a:off x="747431" y="2315410"/>
              <a:ext cx="4622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tillium Web" panose="00000300000000000000" pitchFamily="2" charset="0"/>
                </a:rPr>
                <a:t>60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4C59011-F03A-4FC6-859D-6AAC059405F7}"/>
                </a:ext>
              </a:extLst>
            </p:cNvPr>
            <p:cNvSpPr txBox="1"/>
            <p:nvPr/>
          </p:nvSpPr>
          <p:spPr>
            <a:xfrm>
              <a:off x="747431" y="2670285"/>
              <a:ext cx="4622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tillium Web" panose="00000300000000000000" pitchFamily="2" charset="0"/>
                </a:rPr>
                <a:t>40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0259EC5-0324-49F8-97A2-B6B342582E87}"/>
                </a:ext>
              </a:extLst>
            </p:cNvPr>
            <p:cNvSpPr txBox="1"/>
            <p:nvPr/>
          </p:nvSpPr>
          <p:spPr>
            <a:xfrm>
              <a:off x="747431" y="3025160"/>
              <a:ext cx="4622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tillium Web" panose="00000300000000000000" pitchFamily="2" charset="0"/>
                </a:rPr>
                <a:t>20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02C5ED0-F835-4905-BBFA-2CB8ECBB6981}"/>
                </a:ext>
              </a:extLst>
            </p:cNvPr>
            <p:cNvSpPr txBox="1"/>
            <p:nvPr/>
          </p:nvSpPr>
          <p:spPr>
            <a:xfrm>
              <a:off x="1026390" y="3500763"/>
              <a:ext cx="2623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tillium Web" panose="00000300000000000000" pitchFamily="2" charset="0"/>
                </a:rPr>
                <a:t>0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C88C545-995D-4C19-917B-AA28527D8E7D}"/>
                </a:ext>
              </a:extLst>
            </p:cNvPr>
            <p:cNvCxnSpPr/>
            <p:nvPr/>
          </p:nvCxnSpPr>
          <p:spPr>
            <a:xfrm>
              <a:off x="1161256" y="3163661"/>
              <a:ext cx="99497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E71CA8D-B830-4352-AFE0-FFD0629C0F79}"/>
                </a:ext>
              </a:extLst>
            </p:cNvPr>
            <p:cNvSpPr txBox="1"/>
            <p:nvPr/>
          </p:nvSpPr>
          <p:spPr>
            <a:xfrm>
              <a:off x="747431" y="1960535"/>
              <a:ext cx="4622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tillium Web" panose="00000300000000000000" pitchFamily="2" charset="0"/>
                </a:rPr>
                <a:t>80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0DE7D51-F0AD-4228-BEA2-E993F80E6A2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211004" y="3567959"/>
              <a:ext cx="99497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0DB3BE0-A0C1-4262-8A50-8146E8FBE7E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060580" y="3567959"/>
              <a:ext cx="99497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6319036-D833-4A6D-AA6E-25188A67DB3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910156" y="3567959"/>
              <a:ext cx="99497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314A7FD-FABB-4605-8E3B-BC2D8F0A853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609306" y="3567959"/>
              <a:ext cx="99497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2DFB89F-6D5C-4EAC-AD32-81C525513EC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759732" y="3567959"/>
              <a:ext cx="99497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498B153-2181-4ECD-87D3-3EBC84BDACE9}"/>
                </a:ext>
              </a:extLst>
            </p:cNvPr>
            <p:cNvSpPr txBox="1"/>
            <p:nvPr/>
          </p:nvSpPr>
          <p:spPr>
            <a:xfrm>
              <a:off x="1881750" y="3596410"/>
              <a:ext cx="4622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tillium Web" panose="00000300000000000000" pitchFamily="2" charset="0"/>
                </a:rPr>
                <a:t>3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16802C6-286A-46C5-9796-F685F3C87981}"/>
                </a:ext>
              </a:extLst>
            </p:cNvPr>
            <p:cNvSpPr txBox="1"/>
            <p:nvPr/>
          </p:nvSpPr>
          <p:spPr>
            <a:xfrm>
              <a:off x="2731324" y="3596410"/>
              <a:ext cx="4622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tillium Web" panose="00000300000000000000" pitchFamily="2" charset="0"/>
                </a:rPr>
                <a:t>6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1722383-024C-4C9F-98F1-E8C60BB899B9}"/>
                </a:ext>
              </a:extLst>
            </p:cNvPr>
            <p:cNvSpPr txBox="1"/>
            <p:nvPr/>
          </p:nvSpPr>
          <p:spPr>
            <a:xfrm>
              <a:off x="3751698" y="3596410"/>
              <a:ext cx="1155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tillium Web" panose="00000300000000000000" pitchFamily="2" charset="0"/>
                </a:rPr>
                <a:t>9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75C3FD0-00B0-4473-B416-C51910DFF3EE}"/>
                </a:ext>
              </a:extLst>
            </p:cNvPr>
            <p:cNvSpPr txBox="1"/>
            <p:nvPr/>
          </p:nvSpPr>
          <p:spPr>
            <a:xfrm>
              <a:off x="4427932" y="3596410"/>
              <a:ext cx="4622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tillium Web" panose="00000300000000000000" pitchFamily="2" charset="0"/>
                </a:rPr>
                <a:t>12</a:t>
              </a:r>
            </a:p>
          </p:txBody>
        </p: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9B190C2-3BE8-41D3-A16F-B87BC8849BE4}"/>
              </a:ext>
            </a:extLst>
          </p:cNvPr>
          <p:cNvCxnSpPr>
            <a:cxnSpLocks/>
          </p:cNvCxnSpPr>
          <p:nvPr/>
        </p:nvCxnSpPr>
        <p:spPr>
          <a:xfrm>
            <a:off x="1019217" y="2864373"/>
            <a:ext cx="220342" cy="665368"/>
          </a:xfrm>
          <a:prstGeom prst="line">
            <a:avLst/>
          </a:prstGeom>
          <a:noFill/>
          <a:ln w="19050" cap="flat" cmpd="sng" algn="ctr">
            <a:solidFill>
              <a:srgbClr val="FF7400"/>
            </a:solidFill>
            <a:prstDash val="solid"/>
            <a:miter lim="800000"/>
          </a:ln>
          <a:effectLst/>
        </p:spPr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B2D546C-2FA2-4BE2-8FD8-5260953008EA}"/>
              </a:ext>
            </a:extLst>
          </p:cNvPr>
          <p:cNvGrpSpPr/>
          <p:nvPr/>
        </p:nvGrpSpPr>
        <p:grpSpPr>
          <a:xfrm>
            <a:off x="2117210" y="2515653"/>
            <a:ext cx="2772446" cy="1079715"/>
            <a:chOff x="2496507" y="1983905"/>
            <a:chExt cx="2772446" cy="1079715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540A2C19-43BB-454A-A073-B5CEA627FB3C}"/>
                </a:ext>
              </a:extLst>
            </p:cNvPr>
            <p:cNvGrpSpPr/>
            <p:nvPr/>
          </p:nvGrpSpPr>
          <p:grpSpPr>
            <a:xfrm>
              <a:off x="2496507" y="1983905"/>
              <a:ext cx="2772446" cy="1038546"/>
              <a:chOff x="2496507" y="1983905"/>
              <a:chExt cx="2772446" cy="1038546"/>
            </a:xfrm>
          </p:grpSpPr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F32FE06F-7019-4684-B886-FA0220E216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98217" y="2268628"/>
                <a:ext cx="14277" cy="686457"/>
              </a:xfrm>
              <a:prstGeom prst="line">
                <a:avLst/>
              </a:prstGeom>
              <a:noFill/>
              <a:ln w="19050" cap="flat" cmpd="sng" algn="ctr">
                <a:solidFill>
                  <a:srgbClr val="FF7400"/>
                </a:solidFill>
                <a:prstDash val="solid"/>
                <a:miter lim="800000"/>
              </a:ln>
              <a:effectLst/>
            </p:spPr>
          </p:cxn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42776463-E196-42E1-8F83-3D21367DC65B}"/>
                  </a:ext>
                </a:extLst>
              </p:cNvPr>
              <p:cNvGrpSpPr/>
              <p:nvPr/>
            </p:nvGrpSpPr>
            <p:grpSpPr>
              <a:xfrm>
                <a:off x="2496507" y="1983905"/>
                <a:ext cx="2772446" cy="1038546"/>
                <a:chOff x="2496507" y="1983905"/>
                <a:chExt cx="2772446" cy="1038546"/>
              </a:xfrm>
            </p:grpSpPr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B8A50A56-76C3-418B-A6C1-CF5A119852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96507" y="2268087"/>
                  <a:ext cx="161073" cy="425107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FF74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00F99F17-9878-49C8-A7F9-E9DA6EC3A7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49566" y="2178793"/>
                  <a:ext cx="8015" cy="514401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FF74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395BE2FC-F092-493E-A4FC-17EA73FF35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48282" y="2178793"/>
                  <a:ext cx="221194" cy="682369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FF74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9447A5DF-99FD-43C6-B10B-42BB924A78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69476" y="2327763"/>
                  <a:ext cx="0" cy="533399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FF74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CEA5B963-AA9B-4CE0-8B42-84DC464B8B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69476" y="2327763"/>
                  <a:ext cx="176117" cy="438289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FF74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236AA838-EF35-477A-85DD-23B239DC61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45911" y="2346674"/>
                  <a:ext cx="0" cy="419378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FF74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62E45DD4-34F9-44AE-9561-D63C4050EE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45593" y="2343809"/>
                  <a:ext cx="222242" cy="459438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FF74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7FB2A2A5-FF4E-4DEF-85FD-8E76A3B3B4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67835" y="2140153"/>
                  <a:ext cx="0" cy="663094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FF74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F40D7063-8778-46F1-AC88-6406723941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69388" y="2140152"/>
                  <a:ext cx="245499" cy="882299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FF74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0F5446EB-7F22-4AFB-AE11-8A241BF4F7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01827" y="1983905"/>
                  <a:ext cx="13060" cy="1038546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FF74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F295BB36-F08E-459A-99BE-B552965A9A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01977" y="1986384"/>
                  <a:ext cx="262421" cy="832411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FF74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C11635B8-4945-4CA6-B989-96D0ED454F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48837" y="2131797"/>
                  <a:ext cx="14277" cy="686457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FF74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C63100A6-38F7-47F3-A12F-1D7CCFF631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47127" y="2131256"/>
                  <a:ext cx="219818" cy="643819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FF74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EAC7E792-D16F-4512-A9D0-30897B004B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62836" y="2435993"/>
                  <a:ext cx="4577" cy="339082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FF74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40DACE23-88E4-46A2-8469-98E893A8C5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59772" y="2440217"/>
                  <a:ext cx="222242" cy="459438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FF74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00BAB060-2B4D-4692-85A9-A21F928729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82014" y="2236561"/>
                  <a:ext cx="0" cy="663094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FF74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7D12AE83-DC14-40FE-BD2D-E27BFD8BB7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83567" y="2236560"/>
                  <a:ext cx="240574" cy="761433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FF74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8C80C95C-AF3E-40F8-B42B-9235ECB1C0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01005" y="2105160"/>
                  <a:ext cx="222242" cy="459438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FF74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EC3C56FF-29FB-4E8B-85D4-1099E237EB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05313" y="2105329"/>
                  <a:ext cx="18828" cy="892664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FF74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385D235C-A72E-43B8-BE78-903543932D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28044" y="2105329"/>
                  <a:ext cx="184645" cy="587865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FF74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C671CA66-0935-4475-808F-72153E4E23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23247" y="2105160"/>
                  <a:ext cx="0" cy="459438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FF74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DCFD7F01-DD1B-4E19-A49D-4C20E73624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05550" y="2006842"/>
                  <a:ext cx="14277" cy="686457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FF74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5D85FC36-5638-4273-B57F-D3B8030800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03840" y="2006301"/>
                  <a:ext cx="161073" cy="425107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FF74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F88DCD3F-5A9E-44BB-9837-879CCB313F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60395" y="2134307"/>
                  <a:ext cx="3285" cy="289272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FF74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E0BE75DD-FC85-4EE2-9694-737758B836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57507" y="2131896"/>
                  <a:ext cx="251358" cy="705469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FF74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6CE15717-269C-49CF-AB4D-AC878C4E56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201315" y="2346853"/>
                  <a:ext cx="67638" cy="164783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FF74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32C47714-445B-4462-9FD6-5E930A524B6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200068" y="2351070"/>
                  <a:ext cx="10330" cy="486295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FF7400"/>
                  </a:solidFill>
                  <a:prstDash val="solid"/>
                  <a:miter lim="800000"/>
                </a:ln>
                <a:effectLst/>
              </p:spPr>
            </p:cxnSp>
          </p:grpSp>
        </p:grpSp>
        <p:sp>
          <p:nvSpPr>
            <p:cNvPr id="38" name="Retune 2 dot">
              <a:extLst>
                <a:ext uri="{FF2B5EF4-FFF2-40B4-BE49-F238E27FC236}">
                  <a16:creationId xmlns:a16="http://schemas.microsoft.com/office/drawing/2014/main" id="{3CCAAE51-BC14-4F72-8F89-5C99FDB1F359}"/>
                </a:ext>
              </a:extLst>
            </p:cNvPr>
            <p:cNvSpPr/>
            <p:nvPr/>
          </p:nvSpPr>
          <p:spPr>
            <a:xfrm>
              <a:off x="3005598" y="2734298"/>
              <a:ext cx="82338" cy="82338"/>
            </a:xfrm>
            <a:prstGeom prst="ellipse">
              <a:avLst/>
            </a:prstGeom>
            <a:solidFill>
              <a:srgbClr val="E7411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tune 2 dot">
              <a:extLst>
                <a:ext uri="{FF2B5EF4-FFF2-40B4-BE49-F238E27FC236}">
                  <a16:creationId xmlns:a16="http://schemas.microsoft.com/office/drawing/2014/main" id="{69F5EE4F-1FA2-4F14-9468-03C29D595803}"/>
                </a:ext>
              </a:extLst>
            </p:cNvPr>
            <p:cNvSpPr/>
            <p:nvPr/>
          </p:nvSpPr>
          <p:spPr>
            <a:xfrm>
              <a:off x="2824150" y="2827692"/>
              <a:ext cx="82338" cy="82338"/>
            </a:xfrm>
            <a:prstGeom prst="ellipse">
              <a:avLst/>
            </a:prstGeom>
            <a:solidFill>
              <a:srgbClr val="E7411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tune 2 dot">
              <a:extLst>
                <a:ext uri="{FF2B5EF4-FFF2-40B4-BE49-F238E27FC236}">
                  <a16:creationId xmlns:a16="http://schemas.microsoft.com/office/drawing/2014/main" id="{702F054F-7410-4290-86DC-582564226CFA}"/>
                </a:ext>
              </a:extLst>
            </p:cNvPr>
            <p:cNvSpPr/>
            <p:nvPr/>
          </p:nvSpPr>
          <p:spPr>
            <a:xfrm>
              <a:off x="2619222" y="2643476"/>
              <a:ext cx="82338" cy="82338"/>
            </a:xfrm>
            <a:prstGeom prst="ellipse">
              <a:avLst/>
            </a:prstGeom>
            <a:solidFill>
              <a:srgbClr val="E7411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tune 2 dot">
              <a:extLst>
                <a:ext uri="{FF2B5EF4-FFF2-40B4-BE49-F238E27FC236}">
                  <a16:creationId xmlns:a16="http://schemas.microsoft.com/office/drawing/2014/main" id="{6EDAD85B-9A10-438A-BB73-F03826D2356C}"/>
                </a:ext>
              </a:extLst>
            </p:cNvPr>
            <p:cNvSpPr/>
            <p:nvPr/>
          </p:nvSpPr>
          <p:spPr>
            <a:xfrm>
              <a:off x="3229730" y="2747414"/>
              <a:ext cx="82338" cy="82338"/>
            </a:xfrm>
            <a:prstGeom prst="ellipse">
              <a:avLst/>
            </a:prstGeom>
            <a:solidFill>
              <a:srgbClr val="E7411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tune 2 dot">
              <a:extLst>
                <a:ext uri="{FF2B5EF4-FFF2-40B4-BE49-F238E27FC236}">
                  <a16:creationId xmlns:a16="http://schemas.microsoft.com/office/drawing/2014/main" id="{5E048828-1ADA-44B3-97CF-BE15E92A28CA}"/>
                </a:ext>
              </a:extLst>
            </p:cNvPr>
            <p:cNvSpPr/>
            <p:nvPr/>
          </p:nvSpPr>
          <p:spPr>
            <a:xfrm>
              <a:off x="3472457" y="2981282"/>
              <a:ext cx="82338" cy="82338"/>
            </a:xfrm>
            <a:prstGeom prst="ellipse">
              <a:avLst/>
            </a:prstGeom>
            <a:solidFill>
              <a:srgbClr val="E7411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tune 2 dot">
              <a:extLst>
                <a:ext uri="{FF2B5EF4-FFF2-40B4-BE49-F238E27FC236}">
                  <a16:creationId xmlns:a16="http://schemas.microsoft.com/office/drawing/2014/main" id="{FEFB31CE-3323-4D9E-AD9B-5F4F32AC0321}"/>
                </a:ext>
              </a:extLst>
            </p:cNvPr>
            <p:cNvSpPr/>
            <p:nvPr/>
          </p:nvSpPr>
          <p:spPr>
            <a:xfrm>
              <a:off x="3720841" y="2763394"/>
              <a:ext cx="82338" cy="82338"/>
            </a:xfrm>
            <a:prstGeom prst="ellipse">
              <a:avLst/>
            </a:prstGeom>
            <a:solidFill>
              <a:srgbClr val="E7411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Retune 2 dot">
              <a:extLst>
                <a:ext uri="{FF2B5EF4-FFF2-40B4-BE49-F238E27FC236}">
                  <a16:creationId xmlns:a16="http://schemas.microsoft.com/office/drawing/2014/main" id="{1D3B1221-908B-414C-9358-27DEFC585372}"/>
                </a:ext>
              </a:extLst>
            </p:cNvPr>
            <p:cNvSpPr/>
            <p:nvPr/>
          </p:nvSpPr>
          <p:spPr>
            <a:xfrm>
              <a:off x="3929734" y="2749594"/>
              <a:ext cx="82338" cy="82338"/>
            </a:xfrm>
            <a:prstGeom prst="ellipse">
              <a:avLst/>
            </a:prstGeom>
            <a:solidFill>
              <a:srgbClr val="E7411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tune 2 dot">
              <a:extLst>
                <a:ext uri="{FF2B5EF4-FFF2-40B4-BE49-F238E27FC236}">
                  <a16:creationId xmlns:a16="http://schemas.microsoft.com/office/drawing/2014/main" id="{A7D411EF-CE34-4510-B9FB-4901458B483E}"/>
                </a:ext>
              </a:extLst>
            </p:cNvPr>
            <p:cNvSpPr/>
            <p:nvPr/>
          </p:nvSpPr>
          <p:spPr>
            <a:xfrm>
              <a:off x="4139553" y="2864121"/>
              <a:ext cx="82338" cy="82338"/>
            </a:xfrm>
            <a:prstGeom prst="ellipse">
              <a:avLst/>
            </a:prstGeom>
            <a:solidFill>
              <a:srgbClr val="E7411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tune 2 dot">
              <a:extLst>
                <a:ext uri="{FF2B5EF4-FFF2-40B4-BE49-F238E27FC236}">
                  <a16:creationId xmlns:a16="http://schemas.microsoft.com/office/drawing/2014/main" id="{7FAE1017-3363-439F-A90C-B89AE3BE8984}"/>
                </a:ext>
              </a:extLst>
            </p:cNvPr>
            <p:cNvSpPr/>
            <p:nvPr/>
          </p:nvSpPr>
          <p:spPr>
            <a:xfrm>
              <a:off x="4385817" y="2958987"/>
              <a:ext cx="82338" cy="82338"/>
            </a:xfrm>
            <a:prstGeom prst="ellipse">
              <a:avLst/>
            </a:prstGeom>
            <a:solidFill>
              <a:srgbClr val="E7411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tune 2 dot">
              <a:extLst>
                <a:ext uri="{FF2B5EF4-FFF2-40B4-BE49-F238E27FC236}">
                  <a16:creationId xmlns:a16="http://schemas.microsoft.com/office/drawing/2014/main" id="{6FC2E446-0CC1-431C-B275-46878D691A5D}"/>
                </a:ext>
              </a:extLst>
            </p:cNvPr>
            <p:cNvSpPr/>
            <p:nvPr/>
          </p:nvSpPr>
          <p:spPr>
            <a:xfrm>
              <a:off x="4591405" y="2524137"/>
              <a:ext cx="82338" cy="82338"/>
            </a:xfrm>
            <a:prstGeom prst="ellipse">
              <a:avLst/>
            </a:prstGeom>
            <a:solidFill>
              <a:srgbClr val="E7411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Retune 2 dot">
              <a:extLst>
                <a:ext uri="{FF2B5EF4-FFF2-40B4-BE49-F238E27FC236}">
                  <a16:creationId xmlns:a16="http://schemas.microsoft.com/office/drawing/2014/main" id="{0549F772-1243-4F6D-B6B3-CB380A7D74EB}"/>
                </a:ext>
              </a:extLst>
            </p:cNvPr>
            <p:cNvSpPr/>
            <p:nvPr/>
          </p:nvSpPr>
          <p:spPr>
            <a:xfrm>
              <a:off x="4790736" y="2643476"/>
              <a:ext cx="82338" cy="82338"/>
            </a:xfrm>
            <a:prstGeom prst="ellipse">
              <a:avLst/>
            </a:prstGeom>
            <a:solidFill>
              <a:srgbClr val="E7411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tune 2 dot">
              <a:extLst>
                <a:ext uri="{FF2B5EF4-FFF2-40B4-BE49-F238E27FC236}">
                  <a16:creationId xmlns:a16="http://schemas.microsoft.com/office/drawing/2014/main" id="{A81D4E74-E970-41E3-B1BB-4A5BC591A9F4}"/>
                </a:ext>
              </a:extLst>
            </p:cNvPr>
            <p:cNvSpPr/>
            <p:nvPr/>
          </p:nvSpPr>
          <p:spPr>
            <a:xfrm>
              <a:off x="4920608" y="2402480"/>
              <a:ext cx="82338" cy="82338"/>
            </a:xfrm>
            <a:prstGeom prst="ellipse">
              <a:avLst/>
            </a:prstGeom>
            <a:solidFill>
              <a:srgbClr val="E7411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Retune 2 dot">
              <a:extLst>
                <a:ext uri="{FF2B5EF4-FFF2-40B4-BE49-F238E27FC236}">
                  <a16:creationId xmlns:a16="http://schemas.microsoft.com/office/drawing/2014/main" id="{4720673A-A4B2-4C67-9CB7-59A00EA21C02}"/>
                </a:ext>
              </a:extLst>
            </p:cNvPr>
            <p:cNvSpPr/>
            <p:nvPr/>
          </p:nvSpPr>
          <p:spPr>
            <a:xfrm>
              <a:off x="5163730" y="2801671"/>
              <a:ext cx="82338" cy="82338"/>
            </a:xfrm>
            <a:prstGeom prst="ellipse">
              <a:avLst/>
            </a:prstGeom>
            <a:solidFill>
              <a:srgbClr val="E7411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986982BB-F10F-4AE1-B229-BB5D54B26F39}"/>
              </a:ext>
            </a:extLst>
          </p:cNvPr>
          <p:cNvGrpSpPr/>
          <p:nvPr/>
        </p:nvGrpSpPr>
        <p:grpSpPr>
          <a:xfrm>
            <a:off x="1239559" y="2652484"/>
            <a:ext cx="929151" cy="1015922"/>
            <a:chOff x="1618856" y="2120736"/>
            <a:chExt cx="929151" cy="1015922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5847E65E-3D39-467E-A7D3-7B5BB9962E22}"/>
                </a:ext>
              </a:extLst>
            </p:cNvPr>
            <p:cNvGrpSpPr/>
            <p:nvPr/>
          </p:nvGrpSpPr>
          <p:grpSpPr>
            <a:xfrm>
              <a:off x="1618856" y="2120736"/>
              <a:ext cx="894922" cy="991836"/>
              <a:chOff x="1618856" y="2120736"/>
              <a:chExt cx="894922" cy="991836"/>
            </a:xfrm>
          </p:grpSpPr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378DF432-5F41-4D74-9C25-3685CA331A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18856" y="2464594"/>
                <a:ext cx="0" cy="533399"/>
              </a:xfrm>
              <a:prstGeom prst="line">
                <a:avLst/>
              </a:prstGeom>
              <a:noFill/>
              <a:ln w="19050" cap="flat" cmpd="sng" algn="ctr">
                <a:solidFill>
                  <a:srgbClr val="FF74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8B16C156-B9EE-4006-A82D-BB7FB56AA8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18856" y="2464594"/>
                <a:ext cx="255042" cy="647978"/>
              </a:xfrm>
              <a:prstGeom prst="line">
                <a:avLst/>
              </a:prstGeom>
              <a:noFill/>
              <a:ln w="19050" cap="flat" cmpd="sng" algn="ctr">
                <a:solidFill>
                  <a:srgbClr val="FF74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97B52000-C9A7-4D5E-B9B4-649DF428E2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73898" y="2693194"/>
                <a:ext cx="0" cy="419378"/>
              </a:xfrm>
              <a:prstGeom prst="line">
                <a:avLst/>
              </a:prstGeom>
              <a:noFill/>
              <a:ln w="19050" cap="flat" cmpd="sng" algn="ctr">
                <a:solidFill>
                  <a:srgbClr val="FF74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C56F9918-CCEF-4387-987E-A75336932F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75161" y="2693194"/>
                <a:ext cx="142054" cy="246884"/>
              </a:xfrm>
              <a:prstGeom prst="line">
                <a:avLst/>
              </a:prstGeom>
              <a:noFill/>
              <a:ln w="19050" cap="flat" cmpd="sng" algn="ctr">
                <a:solidFill>
                  <a:srgbClr val="FF74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00953DED-2D9D-4BBD-961F-6DD2F2D290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17215" y="2276984"/>
                <a:ext cx="0" cy="663094"/>
              </a:xfrm>
              <a:prstGeom prst="line">
                <a:avLst/>
              </a:prstGeom>
              <a:noFill/>
              <a:ln w="19050" cap="flat" cmpd="sng" algn="ctr">
                <a:solidFill>
                  <a:srgbClr val="FF74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19A4DCC6-06A2-4263-9DCE-EBE824AB5B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18768" y="2276983"/>
                <a:ext cx="232439" cy="525303"/>
              </a:xfrm>
              <a:prstGeom prst="line">
                <a:avLst/>
              </a:prstGeom>
              <a:noFill/>
              <a:ln w="19050" cap="flat" cmpd="sng" algn="ctr">
                <a:solidFill>
                  <a:srgbClr val="FF74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A4B075C6-40E2-4634-BD5E-A4503BF800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51207" y="2120736"/>
                <a:ext cx="0" cy="681550"/>
              </a:xfrm>
              <a:prstGeom prst="line">
                <a:avLst/>
              </a:prstGeom>
              <a:noFill/>
              <a:ln w="19050" cap="flat" cmpd="sng" algn="ctr">
                <a:solidFill>
                  <a:srgbClr val="FF74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CA0DE3FE-F793-49A9-A232-9BB9CD3032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51357" y="2123215"/>
                <a:ext cx="262421" cy="832411"/>
              </a:xfrm>
              <a:prstGeom prst="line">
                <a:avLst/>
              </a:prstGeom>
              <a:noFill/>
              <a:ln w="19050" cap="flat" cmpd="sng" algn="ctr">
                <a:solidFill>
                  <a:srgbClr val="FF740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82" name="Retune 2 dot">
              <a:extLst>
                <a:ext uri="{FF2B5EF4-FFF2-40B4-BE49-F238E27FC236}">
                  <a16:creationId xmlns:a16="http://schemas.microsoft.com/office/drawing/2014/main" id="{E0AAEED1-019F-4A02-89F0-DAD7BB477B27}"/>
                </a:ext>
              </a:extLst>
            </p:cNvPr>
            <p:cNvSpPr/>
            <p:nvPr/>
          </p:nvSpPr>
          <p:spPr>
            <a:xfrm>
              <a:off x="1819960" y="3054320"/>
              <a:ext cx="82338" cy="82338"/>
            </a:xfrm>
            <a:prstGeom prst="ellipse">
              <a:avLst/>
            </a:prstGeom>
            <a:solidFill>
              <a:srgbClr val="E7411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Retune 2 dot">
              <a:extLst>
                <a:ext uri="{FF2B5EF4-FFF2-40B4-BE49-F238E27FC236}">
                  <a16:creationId xmlns:a16="http://schemas.microsoft.com/office/drawing/2014/main" id="{A6A73652-EDA7-4EE8-8FA7-22F3DC3B3612}"/>
                </a:ext>
              </a:extLst>
            </p:cNvPr>
            <p:cNvSpPr/>
            <p:nvPr/>
          </p:nvSpPr>
          <p:spPr>
            <a:xfrm>
              <a:off x="1976239" y="2911676"/>
              <a:ext cx="82338" cy="82338"/>
            </a:xfrm>
            <a:prstGeom prst="ellipse">
              <a:avLst/>
            </a:prstGeom>
            <a:solidFill>
              <a:srgbClr val="E7411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Retune 2 dot">
              <a:extLst>
                <a:ext uri="{FF2B5EF4-FFF2-40B4-BE49-F238E27FC236}">
                  <a16:creationId xmlns:a16="http://schemas.microsoft.com/office/drawing/2014/main" id="{ACBE51B9-2705-4DEE-BA8C-2B8E945A63C9}"/>
                </a:ext>
              </a:extLst>
            </p:cNvPr>
            <p:cNvSpPr/>
            <p:nvPr/>
          </p:nvSpPr>
          <p:spPr>
            <a:xfrm>
              <a:off x="2205133" y="2778824"/>
              <a:ext cx="82338" cy="82338"/>
            </a:xfrm>
            <a:prstGeom prst="ellipse">
              <a:avLst/>
            </a:prstGeom>
            <a:solidFill>
              <a:srgbClr val="E7411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Retune 2 dot">
              <a:extLst>
                <a:ext uri="{FF2B5EF4-FFF2-40B4-BE49-F238E27FC236}">
                  <a16:creationId xmlns:a16="http://schemas.microsoft.com/office/drawing/2014/main" id="{FAE97747-699F-412E-AE60-93A4B55B93B4}"/>
                </a:ext>
              </a:extLst>
            </p:cNvPr>
            <p:cNvSpPr/>
            <p:nvPr/>
          </p:nvSpPr>
          <p:spPr>
            <a:xfrm>
              <a:off x="2465669" y="2911676"/>
              <a:ext cx="82338" cy="82338"/>
            </a:xfrm>
            <a:prstGeom prst="ellipse">
              <a:avLst/>
            </a:prstGeom>
            <a:solidFill>
              <a:srgbClr val="E7411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4" name="Retune 1 dot">
            <a:extLst>
              <a:ext uri="{FF2B5EF4-FFF2-40B4-BE49-F238E27FC236}">
                <a16:creationId xmlns:a16="http://schemas.microsoft.com/office/drawing/2014/main" id="{FB847D56-78D8-4FC4-9579-7E2C578AE87E}"/>
              </a:ext>
            </a:extLst>
          </p:cNvPr>
          <p:cNvSpPr/>
          <p:nvPr/>
        </p:nvSpPr>
        <p:spPr>
          <a:xfrm>
            <a:off x="1189912" y="3490386"/>
            <a:ext cx="82338" cy="82338"/>
          </a:xfrm>
          <a:prstGeom prst="ellipse">
            <a:avLst/>
          </a:prstGeom>
          <a:solidFill>
            <a:srgbClr val="E7411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B6566431-B90B-4E14-B182-CE1625F26653}"/>
              </a:ext>
            </a:extLst>
          </p:cNvPr>
          <p:cNvGrpSpPr/>
          <p:nvPr/>
        </p:nvGrpSpPr>
        <p:grpSpPr>
          <a:xfrm>
            <a:off x="4299900" y="1971180"/>
            <a:ext cx="867332" cy="276999"/>
            <a:chOff x="4679197" y="1439432"/>
            <a:chExt cx="867332" cy="276999"/>
          </a:xfrm>
        </p:grpSpPr>
        <p:sp>
          <p:nvSpPr>
            <p:cNvPr id="96" name="Retune 1">
              <a:extLst>
                <a:ext uri="{FF2B5EF4-FFF2-40B4-BE49-F238E27FC236}">
                  <a16:creationId xmlns:a16="http://schemas.microsoft.com/office/drawing/2014/main" id="{8B94F9DB-960C-4C02-9514-746EAAFB2EFE}"/>
                </a:ext>
              </a:extLst>
            </p:cNvPr>
            <p:cNvSpPr txBox="1"/>
            <p:nvPr/>
          </p:nvSpPr>
          <p:spPr>
            <a:xfrm>
              <a:off x="4720366" y="1439432"/>
              <a:ext cx="82616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tillium Web" panose="00000300000000000000" pitchFamily="2" charset="0"/>
                </a:rPr>
                <a:t>New rule</a:t>
              </a:r>
            </a:p>
          </p:txBody>
        </p:sp>
        <p:sp>
          <p:nvSpPr>
            <p:cNvPr id="97" name="Retune 1 dot">
              <a:extLst>
                <a:ext uri="{FF2B5EF4-FFF2-40B4-BE49-F238E27FC236}">
                  <a16:creationId xmlns:a16="http://schemas.microsoft.com/office/drawing/2014/main" id="{682EE860-C251-4E93-ACDF-7641CA515F85}"/>
                </a:ext>
              </a:extLst>
            </p:cNvPr>
            <p:cNvSpPr/>
            <p:nvPr/>
          </p:nvSpPr>
          <p:spPr>
            <a:xfrm>
              <a:off x="4679197" y="1529365"/>
              <a:ext cx="82338" cy="82338"/>
            </a:xfrm>
            <a:prstGeom prst="ellipse">
              <a:avLst/>
            </a:prstGeom>
            <a:solidFill>
              <a:srgbClr val="E7411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8" name="Rectangle 97">
            <a:extLst>
              <a:ext uri="{FF2B5EF4-FFF2-40B4-BE49-F238E27FC236}">
                <a16:creationId xmlns:a16="http://schemas.microsoft.com/office/drawing/2014/main" id="{697103E4-9D75-4E13-B23C-80CFCA6F74E2}"/>
              </a:ext>
            </a:extLst>
          </p:cNvPr>
          <p:cNvSpPr/>
          <p:nvPr/>
        </p:nvSpPr>
        <p:spPr>
          <a:xfrm>
            <a:off x="198283" y="798915"/>
            <a:ext cx="49870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1400" b="1">
                <a:solidFill>
                  <a:prstClr val="black"/>
                </a:solidFill>
                <a:latin typeface="Titillium Web" panose="00000300000000000000" pitchFamily="2" charset="0"/>
              </a:rPr>
              <a:t>The main fraud prevention solutions available today show significant differences regarding their performance.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ADE86A54-EE7A-43C7-93E2-CBCDAA58A5B5}"/>
              </a:ext>
            </a:extLst>
          </p:cNvPr>
          <p:cNvSpPr txBox="1"/>
          <p:nvPr/>
        </p:nvSpPr>
        <p:spPr>
          <a:xfrm>
            <a:off x="4948735" y="595323"/>
            <a:ext cx="4671542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spcBef>
                <a:spcPts val="600"/>
              </a:spcBef>
              <a:buClr>
                <a:srgbClr val="C94784"/>
              </a:buClr>
              <a:buSzPct val="80000"/>
              <a:buFont typeface="Wingdings" panose="05000000000000000000" pitchFamily="2" charset="2"/>
              <a:buChar char="§"/>
            </a:pPr>
            <a:r>
              <a:rPr lang="en-GB" sz="1600">
                <a:solidFill>
                  <a:prstClr val="black"/>
                </a:solidFill>
                <a:latin typeface="Titillium Web" panose="00000300000000000000" pitchFamily="2" charset="0"/>
              </a:rPr>
              <a:t>Rules-Based Fraud Prevention</a:t>
            </a:r>
          </a:p>
          <a:p>
            <a:pPr marL="342900" indent="-342900" defTabSz="914400">
              <a:spcBef>
                <a:spcPts val="600"/>
              </a:spcBef>
              <a:buClr>
                <a:srgbClr val="C94784"/>
              </a:buClr>
              <a:buSzPct val="80000"/>
              <a:buFont typeface="Wingdings" panose="05000000000000000000" pitchFamily="2" charset="2"/>
              <a:buChar char="§"/>
            </a:pPr>
            <a:r>
              <a:rPr lang="en-GB" sz="1600">
                <a:solidFill>
                  <a:prstClr val="black"/>
                </a:solidFill>
                <a:latin typeface="Titillium Web" panose="00000300000000000000" pitchFamily="2" charset="0"/>
              </a:rPr>
              <a:t>Machine Learning Fraud Prevention</a:t>
            </a:r>
          </a:p>
          <a:p>
            <a:pPr marL="342900" indent="-342900" defTabSz="914400">
              <a:spcBef>
                <a:spcPts val="600"/>
              </a:spcBef>
              <a:buClr>
                <a:srgbClr val="C94784"/>
              </a:buClr>
              <a:buSzPct val="80000"/>
              <a:buFont typeface="Wingdings" panose="05000000000000000000" pitchFamily="2" charset="2"/>
              <a:buChar char="§"/>
            </a:pPr>
            <a:r>
              <a:rPr lang="en-GB" sz="1600">
                <a:solidFill>
                  <a:prstClr val="black"/>
                </a:solidFill>
                <a:latin typeface="Titillium Web" panose="00000300000000000000" pitchFamily="2" charset="0"/>
              </a:rPr>
              <a:t>Featurespace Adaptive </a:t>
            </a:r>
            <a:r>
              <a:rPr lang="en-GB" sz="1600" err="1">
                <a:solidFill>
                  <a:prstClr val="black"/>
                </a:solidFill>
                <a:latin typeface="Titillium Web" panose="00000300000000000000" pitchFamily="2" charset="0"/>
              </a:rPr>
              <a:t>Behavioral</a:t>
            </a:r>
            <a:r>
              <a:rPr lang="en-GB" sz="1600">
                <a:solidFill>
                  <a:prstClr val="black"/>
                </a:solidFill>
                <a:latin typeface="Titillium Web" panose="00000300000000000000" pitchFamily="2" charset="0"/>
              </a:rPr>
              <a:t> Analytics</a:t>
            </a:r>
          </a:p>
          <a:p>
            <a:pPr marL="342900" indent="-342900" defTabSz="91440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en-GB" sz="1600">
              <a:solidFill>
                <a:prstClr val="black"/>
              </a:solidFill>
              <a:latin typeface="Titillium Web" panose="000003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08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  <p:bldP spid="98" grpId="0"/>
      <p:bldP spid="9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7DD9AA1-BE7E-4200-AA9F-2B4845A92F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/>
              <a:t>Model Performance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D9ABB-1EF9-48D5-9E58-D358747F64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|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3A2DB6-ACFE-4EAE-90D4-7B916F2EC6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b="0">
                <a:latin typeface="Titillium Webbold" panose="00000800000000000000" pitchFamily="2" charset="0"/>
              </a:rPr>
              <a:t>Machine Learning Fraud Prevention</a:t>
            </a:r>
            <a:endParaRPr lang="en-US" b="0">
              <a:latin typeface="Titillium Webbold" panose="00000800000000000000" pitchFamily="2" charset="0"/>
            </a:endParaRPr>
          </a:p>
        </p:txBody>
      </p:sp>
      <p:grpSp>
        <p:nvGrpSpPr>
          <p:cNvPr id="302" name="Graph ML Fraud Prevention">
            <a:extLst>
              <a:ext uri="{FF2B5EF4-FFF2-40B4-BE49-F238E27FC236}">
                <a16:creationId xmlns:a16="http://schemas.microsoft.com/office/drawing/2014/main" id="{8D621D84-17C2-42ED-AFE6-83980251F5CA}"/>
              </a:ext>
            </a:extLst>
          </p:cNvPr>
          <p:cNvGrpSpPr/>
          <p:nvPr/>
        </p:nvGrpSpPr>
        <p:grpSpPr>
          <a:xfrm>
            <a:off x="331805" y="614664"/>
            <a:ext cx="4002468" cy="2072545"/>
            <a:chOff x="438228" y="1526006"/>
            <a:chExt cx="4451948" cy="2566713"/>
          </a:xfrm>
        </p:grpSpPr>
        <p:cxnSp>
          <p:nvCxnSpPr>
            <p:cNvPr id="303" name="Straight Connector 302">
              <a:extLst>
                <a:ext uri="{FF2B5EF4-FFF2-40B4-BE49-F238E27FC236}">
                  <a16:creationId xmlns:a16="http://schemas.microsoft.com/office/drawing/2014/main" id="{461504A7-4EFF-4465-AD26-37B10DCE4AB3}"/>
                </a:ext>
              </a:extLst>
            </p:cNvPr>
            <p:cNvCxnSpPr>
              <a:cxnSpLocks/>
            </p:cNvCxnSpPr>
            <p:nvPr/>
          </p:nvCxnSpPr>
          <p:spPr>
            <a:xfrm>
              <a:off x="1260753" y="1744161"/>
              <a:ext cx="0" cy="177437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04" name="Straight Connector 303">
              <a:extLst>
                <a:ext uri="{FF2B5EF4-FFF2-40B4-BE49-F238E27FC236}">
                  <a16:creationId xmlns:a16="http://schemas.microsoft.com/office/drawing/2014/main" id="{D1D35CBD-D1B0-4918-8547-8A00B70688D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48848" y="3518535"/>
              <a:ext cx="3450771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05" name="TextBox 304">
              <a:extLst>
                <a:ext uri="{FF2B5EF4-FFF2-40B4-BE49-F238E27FC236}">
                  <a16:creationId xmlns:a16="http://schemas.microsoft.com/office/drawing/2014/main" id="{FFD461EF-53D5-4F59-A554-AF7DDBF3C454}"/>
                </a:ext>
              </a:extLst>
            </p:cNvPr>
            <p:cNvSpPr txBox="1"/>
            <p:nvPr/>
          </p:nvSpPr>
          <p:spPr>
            <a:xfrm rot="16200000">
              <a:off x="-482682" y="2446916"/>
              <a:ext cx="2132809" cy="290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>
                  <a:latin typeface="Titillium Web" panose="00000300000000000000" pitchFamily="2" charset="0"/>
                </a:rPr>
                <a:t>Model Performance (%)</a:t>
              </a:r>
            </a:p>
          </p:txBody>
        </p:sp>
        <p:sp>
          <p:nvSpPr>
            <p:cNvPr id="306" name="TextBox 305">
              <a:extLst>
                <a:ext uri="{FF2B5EF4-FFF2-40B4-BE49-F238E27FC236}">
                  <a16:creationId xmlns:a16="http://schemas.microsoft.com/office/drawing/2014/main" id="{0D6C8E1F-A770-47B1-97C0-7175251EE186}"/>
                </a:ext>
              </a:extLst>
            </p:cNvPr>
            <p:cNvSpPr txBox="1"/>
            <p:nvPr/>
          </p:nvSpPr>
          <p:spPr>
            <a:xfrm>
              <a:off x="2261441" y="3768732"/>
              <a:ext cx="1396926" cy="323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>
                  <a:latin typeface="Titillium Web" panose="00000300000000000000" pitchFamily="2" charset="0"/>
                </a:rPr>
                <a:t>Time (Months)</a:t>
              </a:r>
            </a:p>
          </p:txBody>
        </p:sp>
        <p:cxnSp>
          <p:nvCxnSpPr>
            <p:cNvPr id="307" name="Straight Connector 306">
              <a:extLst>
                <a:ext uri="{FF2B5EF4-FFF2-40B4-BE49-F238E27FC236}">
                  <a16:creationId xmlns:a16="http://schemas.microsoft.com/office/drawing/2014/main" id="{FA86C9CD-0427-4D69-B0FC-C33B03099435}"/>
                </a:ext>
              </a:extLst>
            </p:cNvPr>
            <p:cNvCxnSpPr>
              <a:cxnSpLocks/>
            </p:cNvCxnSpPr>
            <p:nvPr/>
          </p:nvCxnSpPr>
          <p:spPr>
            <a:xfrm>
              <a:off x="1161256" y="1744161"/>
              <a:ext cx="99497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08" name="Straight Connector 307">
              <a:extLst>
                <a:ext uri="{FF2B5EF4-FFF2-40B4-BE49-F238E27FC236}">
                  <a16:creationId xmlns:a16="http://schemas.microsoft.com/office/drawing/2014/main" id="{84E4A863-33BD-419A-A915-592B774DB28B}"/>
                </a:ext>
              </a:extLst>
            </p:cNvPr>
            <p:cNvCxnSpPr/>
            <p:nvPr/>
          </p:nvCxnSpPr>
          <p:spPr>
            <a:xfrm>
              <a:off x="1161256" y="2099036"/>
              <a:ext cx="99497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F3FBC9FA-E7B6-40B4-A25F-D57893F6CAF5}"/>
                </a:ext>
              </a:extLst>
            </p:cNvPr>
            <p:cNvCxnSpPr/>
            <p:nvPr/>
          </p:nvCxnSpPr>
          <p:spPr>
            <a:xfrm>
              <a:off x="1161256" y="2453911"/>
              <a:ext cx="99497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82A72E79-05C8-4BFD-B709-DA24E9C28B9E}"/>
                </a:ext>
              </a:extLst>
            </p:cNvPr>
            <p:cNvCxnSpPr/>
            <p:nvPr/>
          </p:nvCxnSpPr>
          <p:spPr>
            <a:xfrm>
              <a:off x="1161256" y="2808786"/>
              <a:ext cx="99497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4D3E8B92-D244-4F72-A196-C0E7BBF4BC90}"/>
                </a:ext>
              </a:extLst>
            </p:cNvPr>
            <p:cNvCxnSpPr/>
            <p:nvPr/>
          </p:nvCxnSpPr>
          <p:spPr>
            <a:xfrm>
              <a:off x="1161256" y="3518534"/>
              <a:ext cx="99497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12" name="TextBox 311">
              <a:extLst>
                <a:ext uri="{FF2B5EF4-FFF2-40B4-BE49-F238E27FC236}">
                  <a16:creationId xmlns:a16="http://schemas.microsoft.com/office/drawing/2014/main" id="{0D295883-72C2-4201-9C14-85F21CE5D8D8}"/>
                </a:ext>
              </a:extLst>
            </p:cNvPr>
            <p:cNvSpPr txBox="1"/>
            <p:nvPr/>
          </p:nvSpPr>
          <p:spPr>
            <a:xfrm>
              <a:off x="747431" y="1605660"/>
              <a:ext cx="462244" cy="260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050">
                  <a:latin typeface="Titillium Web" panose="00000300000000000000" pitchFamily="2" charset="0"/>
                </a:rPr>
                <a:t>100</a:t>
              </a:r>
            </a:p>
          </p:txBody>
        </p:sp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B4B9F90B-059B-4954-B827-FBC521E5B627}"/>
                </a:ext>
              </a:extLst>
            </p:cNvPr>
            <p:cNvSpPr txBox="1"/>
            <p:nvPr/>
          </p:nvSpPr>
          <p:spPr>
            <a:xfrm>
              <a:off x="747431" y="2315410"/>
              <a:ext cx="462244" cy="260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050">
                  <a:latin typeface="Titillium Web" panose="00000300000000000000" pitchFamily="2" charset="0"/>
                </a:rPr>
                <a:t>60</a:t>
              </a:r>
            </a:p>
          </p:txBody>
        </p:sp>
        <p:sp>
          <p:nvSpPr>
            <p:cNvPr id="314" name="TextBox 313">
              <a:extLst>
                <a:ext uri="{FF2B5EF4-FFF2-40B4-BE49-F238E27FC236}">
                  <a16:creationId xmlns:a16="http://schemas.microsoft.com/office/drawing/2014/main" id="{B30F1D05-6954-4D79-8908-CEA14255F5D4}"/>
                </a:ext>
              </a:extLst>
            </p:cNvPr>
            <p:cNvSpPr txBox="1"/>
            <p:nvPr/>
          </p:nvSpPr>
          <p:spPr>
            <a:xfrm>
              <a:off x="747431" y="2670285"/>
              <a:ext cx="462244" cy="260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050">
                  <a:latin typeface="Titillium Web" panose="00000300000000000000" pitchFamily="2" charset="0"/>
                </a:rPr>
                <a:t>40</a:t>
              </a:r>
            </a:p>
          </p:txBody>
        </p:sp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EC95DA06-9163-4419-BBF8-009B5A6B650F}"/>
                </a:ext>
              </a:extLst>
            </p:cNvPr>
            <p:cNvSpPr txBox="1"/>
            <p:nvPr/>
          </p:nvSpPr>
          <p:spPr>
            <a:xfrm>
              <a:off x="747431" y="3025160"/>
              <a:ext cx="462244" cy="260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050">
                  <a:latin typeface="Titillium Web" panose="00000300000000000000" pitchFamily="2" charset="0"/>
                </a:rPr>
                <a:t>20</a:t>
              </a:r>
            </a:p>
          </p:txBody>
        </p:sp>
        <p:sp>
          <p:nvSpPr>
            <p:cNvPr id="316" name="TextBox 315">
              <a:extLst>
                <a:ext uri="{FF2B5EF4-FFF2-40B4-BE49-F238E27FC236}">
                  <a16:creationId xmlns:a16="http://schemas.microsoft.com/office/drawing/2014/main" id="{63A1D814-F501-4A8D-B27E-2006686C9B9C}"/>
                </a:ext>
              </a:extLst>
            </p:cNvPr>
            <p:cNvSpPr txBox="1"/>
            <p:nvPr/>
          </p:nvSpPr>
          <p:spPr>
            <a:xfrm>
              <a:off x="1026390" y="3500763"/>
              <a:ext cx="262321" cy="260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050">
                  <a:latin typeface="Titillium Web" panose="00000300000000000000" pitchFamily="2" charset="0"/>
                </a:rPr>
                <a:t>0</a:t>
              </a:r>
            </a:p>
          </p:txBody>
        </p:sp>
        <p:cxnSp>
          <p:nvCxnSpPr>
            <p:cNvPr id="317" name="Straight Connector 316">
              <a:extLst>
                <a:ext uri="{FF2B5EF4-FFF2-40B4-BE49-F238E27FC236}">
                  <a16:creationId xmlns:a16="http://schemas.microsoft.com/office/drawing/2014/main" id="{2E0A927A-0634-4665-89DA-8B4D4FF2B8AF}"/>
                </a:ext>
              </a:extLst>
            </p:cNvPr>
            <p:cNvCxnSpPr/>
            <p:nvPr/>
          </p:nvCxnSpPr>
          <p:spPr>
            <a:xfrm>
              <a:off x="1161256" y="3163661"/>
              <a:ext cx="99497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18" name="TextBox 317">
              <a:extLst>
                <a:ext uri="{FF2B5EF4-FFF2-40B4-BE49-F238E27FC236}">
                  <a16:creationId xmlns:a16="http://schemas.microsoft.com/office/drawing/2014/main" id="{17893E17-BCB7-41C7-A741-E243C7AE5C29}"/>
                </a:ext>
              </a:extLst>
            </p:cNvPr>
            <p:cNvSpPr txBox="1"/>
            <p:nvPr/>
          </p:nvSpPr>
          <p:spPr>
            <a:xfrm>
              <a:off x="747431" y="1960535"/>
              <a:ext cx="462244" cy="260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050">
                  <a:latin typeface="Titillium Web" panose="00000300000000000000" pitchFamily="2" charset="0"/>
                </a:rPr>
                <a:t>80</a:t>
              </a:r>
            </a:p>
          </p:txBody>
        </p: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05EB48E7-18B1-4650-A579-09D2E21C2D9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211004" y="3567959"/>
              <a:ext cx="99497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id="{90F8E3E8-722E-4F51-BA92-C3F174CC2D7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060580" y="3567959"/>
              <a:ext cx="99497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E9387C7C-9D26-44B2-9BCB-68484EB1776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910156" y="3567959"/>
              <a:ext cx="99497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C40F57D2-FD87-4FCD-A986-D2F9BB2DA5C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609306" y="3567959"/>
              <a:ext cx="99497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23" name="Straight Connector 322">
              <a:extLst>
                <a:ext uri="{FF2B5EF4-FFF2-40B4-BE49-F238E27FC236}">
                  <a16:creationId xmlns:a16="http://schemas.microsoft.com/office/drawing/2014/main" id="{7576154D-831B-48B5-8D1F-E962CBBEDFF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759732" y="3567959"/>
              <a:ext cx="99497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24" name="TextBox 323">
              <a:extLst>
                <a:ext uri="{FF2B5EF4-FFF2-40B4-BE49-F238E27FC236}">
                  <a16:creationId xmlns:a16="http://schemas.microsoft.com/office/drawing/2014/main" id="{E0A653CF-A70F-4F3C-968C-23EC0D1FF8D4}"/>
                </a:ext>
              </a:extLst>
            </p:cNvPr>
            <p:cNvSpPr txBox="1"/>
            <p:nvPr/>
          </p:nvSpPr>
          <p:spPr>
            <a:xfrm>
              <a:off x="1881750" y="3596410"/>
              <a:ext cx="462244" cy="260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>
                  <a:latin typeface="Titillium Web" panose="00000300000000000000" pitchFamily="2" charset="0"/>
                </a:rPr>
                <a:t>3</a:t>
              </a:r>
            </a:p>
          </p:txBody>
        </p:sp>
        <p:sp>
          <p:nvSpPr>
            <p:cNvPr id="325" name="TextBox 324">
              <a:extLst>
                <a:ext uri="{FF2B5EF4-FFF2-40B4-BE49-F238E27FC236}">
                  <a16:creationId xmlns:a16="http://schemas.microsoft.com/office/drawing/2014/main" id="{CCDAF97F-B510-4FDA-9176-518A61F7C3ED}"/>
                </a:ext>
              </a:extLst>
            </p:cNvPr>
            <p:cNvSpPr txBox="1"/>
            <p:nvPr/>
          </p:nvSpPr>
          <p:spPr>
            <a:xfrm>
              <a:off x="2731324" y="3596410"/>
              <a:ext cx="462244" cy="260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>
                  <a:latin typeface="Titillium Web" panose="00000300000000000000" pitchFamily="2" charset="0"/>
                </a:rPr>
                <a:t>6</a:t>
              </a:r>
            </a:p>
          </p:txBody>
        </p:sp>
        <p:sp>
          <p:nvSpPr>
            <p:cNvPr id="326" name="TextBox 325">
              <a:extLst>
                <a:ext uri="{FF2B5EF4-FFF2-40B4-BE49-F238E27FC236}">
                  <a16:creationId xmlns:a16="http://schemas.microsoft.com/office/drawing/2014/main" id="{02ACC569-F437-4D83-98B3-DA1A5A3F745B}"/>
                </a:ext>
              </a:extLst>
            </p:cNvPr>
            <p:cNvSpPr txBox="1"/>
            <p:nvPr/>
          </p:nvSpPr>
          <p:spPr>
            <a:xfrm>
              <a:off x="3751698" y="3596410"/>
              <a:ext cx="115560" cy="260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>
                  <a:latin typeface="Titillium Web" panose="00000300000000000000" pitchFamily="2" charset="0"/>
                </a:rPr>
                <a:t>9</a:t>
              </a:r>
            </a:p>
          </p:txBody>
        </p:sp>
        <p:sp>
          <p:nvSpPr>
            <p:cNvPr id="327" name="TextBox 326">
              <a:extLst>
                <a:ext uri="{FF2B5EF4-FFF2-40B4-BE49-F238E27FC236}">
                  <a16:creationId xmlns:a16="http://schemas.microsoft.com/office/drawing/2014/main" id="{203A87FC-8233-4A19-88DB-7825B09186E8}"/>
                </a:ext>
              </a:extLst>
            </p:cNvPr>
            <p:cNvSpPr txBox="1"/>
            <p:nvPr/>
          </p:nvSpPr>
          <p:spPr>
            <a:xfrm>
              <a:off x="4427932" y="3596410"/>
              <a:ext cx="462244" cy="260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>
                  <a:latin typeface="Titillium Web" panose="00000300000000000000" pitchFamily="2" charset="0"/>
                </a:rPr>
                <a:t>12</a:t>
              </a:r>
            </a:p>
          </p:txBody>
        </p:sp>
      </p:grpSp>
      <p:sp>
        <p:nvSpPr>
          <p:cNvPr id="328" name="Graph ML 1">
            <a:extLst>
              <a:ext uri="{FF2B5EF4-FFF2-40B4-BE49-F238E27FC236}">
                <a16:creationId xmlns:a16="http://schemas.microsoft.com/office/drawing/2014/main" id="{96751C63-055F-4ACD-B430-92D7BCC09690}"/>
              </a:ext>
            </a:extLst>
          </p:cNvPr>
          <p:cNvSpPr/>
          <p:nvPr/>
        </p:nvSpPr>
        <p:spPr>
          <a:xfrm>
            <a:off x="1071286" y="1184500"/>
            <a:ext cx="742146" cy="335934"/>
          </a:xfrm>
          <a:custGeom>
            <a:avLst/>
            <a:gdLst>
              <a:gd name="connsiteX0" fmla="*/ 0 w 939800"/>
              <a:gd name="connsiteY0" fmla="*/ 273050 h 336550"/>
              <a:gd name="connsiteX1" fmla="*/ 19050 w 939800"/>
              <a:gd name="connsiteY1" fmla="*/ 241300 h 336550"/>
              <a:gd name="connsiteX2" fmla="*/ 57150 w 939800"/>
              <a:gd name="connsiteY2" fmla="*/ 184150 h 336550"/>
              <a:gd name="connsiteX3" fmla="*/ 69850 w 939800"/>
              <a:gd name="connsiteY3" fmla="*/ 165100 h 336550"/>
              <a:gd name="connsiteX4" fmla="*/ 82550 w 939800"/>
              <a:gd name="connsiteY4" fmla="*/ 146050 h 336550"/>
              <a:gd name="connsiteX5" fmla="*/ 120650 w 939800"/>
              <a:gd name="connsiteY5" fmla="*/ 114300 h 336550"/>
              <a:gd name="connsiteX6" fmla="*/ 158750 w 939800"/>
              <a:gd name="connsiteY6" fmla="*/ 88900 h 336550"/>
              <a:gd name="connsiteX7" fmla="*/ 177800 w 939800"/>
              <a:gd name="connsiteY7" fmla="*/ 76200 h 336550"/>
              <a:gd name="connsiteX8" fmla="*/ 215900 w 939800"/>
              <a:gd name="connsiteY8" fmla="*/ 57150 h 336550"/>
              <a:gd name="connsiteX9" fmla="*/ 254000 w 939800"/>
              <a:gd name="connsiteY9" fmla="*/ 44450 h 336550"/>
              <a:gd name="connsiteX10" fmla="*/ 273050 w 939800"/>
              <a:gd name="connsiteY10" fmla="*/ 38100 h 336550"/>
              <a:gd name="connsiteX11" fmla="*/ 393700 w 939800"/>
              <a:gd name="connsiteY11" fmla="*/ 19050 h 336550"/>
              <a:gd name="connsiteX12" fmla="*/ 476250 w 939800"/>
              <a:gd name="connsiteY12" fmla="*/ 6350 h 336550"/>
              <a:gd name="connsiteX13" fmla="*/ 533400 w 939800"/>
              <a:gd name="connsiteY13" fmla="*/ 0 h 336550"/>
              <a:gd name="connsiteX14" fmla="*/ 615950 w 939800"/>
              <a:gd name="connsiteY14" fmla="*/ 6350 h 336550"/>
              <a:gd name="connsiteX15" fmla="*/ 654050 w 939800"/>
              <a:gd name="connsiteY15" fmla="*/ 19050 h 336550"/>
              <a:gd name="connsiteX16" fmla="*/ 692150 w 939800"/>
              <a:gd name="connsiteY16" fmla="*/ 44450 h 336550"/>
              <a:gd name="connsiteX17" fmla="*/ 730250 w 939800"/>
              <a:gd name="connsiteY17" fmla="*/ 69850 h 336550"/>
              <a:gd name="connsiteX18" fmla="*/ 774700 w 939800"/>
              <a:gd name="connsiteY18" fmla="*/ 95250 h 336550"/>
              <a:gd name="connsiteX19" fmla="*/ 825500 w 939800"/>
              <a:gd name="connsiteY19" fmla="*/ 152400 h 336550"/>
              <a:gd name="connsiteX20" fmla="*/ 844550 w 939800"/>
              <a:gd name="connsiteY20" fmla="*/ 171450 h 336550"/>
              <a:gd name="connsiteX21" fmla="*/ 876300 w 939800"/>
              <a:gd name="connsiteY21" fmla="*/ 203200 h 336550"/>
              <a:gd name="connsiteX22" fmla="*/ 895350 w 939800"/>
              <a:gd name="connsiteY22" fmla="*/ 241300 h 336550"/>
              <a:gd name="connsiteX23" fmla="*/ 908050 w 939800"/>
              <a:gd name="connsiteY23" fmla="*/ 260350 h 336550"/>
              <a:gd name="connsiteX24" fmla="*/ 914400 w 939800"/>
              <a:gd name="connsiteY24" fmla="*/ 279400 h 336550"/>
              <a:gd name="connsiteX25" fmla="*/ 927100 w 939800"/>
              <a:gd name="connsiteY25" fmla="*/ 298450 h 336550"/>
              <a:gd name="connsiteX26" fmla="*/ 939800 w 939800"/>
              <a:gd name="connsiteY26" fmla="*/ 336550 h 336550"/>
              <a:gd name="connsiteX0" fmla="*/ 0 w 965994"/>
              <a:gd name="connsiteY0" fmla="*/ 273050 h 431800"/>
              <a:gd name="connsiteX1" fmla="*/ 19050 w 965994"/>
              <a:gd name="connsiteY1" fmla="*/ 241300 h 431800"/>
              <a:gd name="connsiteX2" fmla="*/ 57150 w 965994"/>
              <a:gd name="connsiteY2" fmla="*/ 184150 h 431800"/>
              <a:gd name="connsiteX3" fmla="*/ 69850 w 965994"/>
              <a:gd name="connsiteY3" fmla="*/ 165100 h 431800"/>
              <a:gd name="connsiteX4" fmla="*/ 82550 w 965994"/>
              <a:gd name="connsiteY4" fmla="*/ 146050 h 431800"/>
              <a:gd name="connsiteX5" fmla="*/ 120650 w 965994"/>
              <a:gd name="connsiteY5" fmla="*/ 114300 h 431800"/>
              <a:gd name="connsiteX6" fmla="*/ 158750 w 965994"/>
              <a:gd name="connsiteY6" fmla="*/ 88900 h 431800"/>
              <a:gd name="connsiteX7" fmla="*/ 177800 w 965994"/>
              <a:gd name="connsiteY7" fmla="*/ 76200 h 431800"/>
              <a:gd name="connsiteX8" fmla="*/ 215900 w 965994"/>
              <a:gd name="connsiteY8" fmla="*/ 57150 h 431800"/>
              <a:gd name="connsiteX9" fmla="*/ 254000 w 965994"/>
              <a:gd name="connsiteY9" fmla="*/ 44450 h 431800"/>
              <a:gd name="connsiteX10" fmla="*/ 273050 w 965994"/>
              <a:gd name="connsiteY10" fmla="*/ 38100 h 431800"/>
              <a:gd name="connsiteX11" fmla="*/ 393700 w 965994"/>
              <a:gd name="connsiteY11" fmla="*/ 19050 h 431800"/>
              <a:gd name="connsiteX12" fmla="*/ 476250 w 965994"/>
              <a:gd name="connsiteY12" fmla="*/ 6350 h 431800"/>
              <a:gd name="connsiteX13" fmla="*/ 533400 w 965994"/>
              <a:gd name="connsiteY13" fmla="*/ 0 h 431800"/>
              <a:gd name="connsiteX14" fmla="*/ 615950 w 965994"/>
              <a:gd name="connsiteY14" fmla="*/ 6350 h 431800"/>
              <a:gd name="connsiteX15" fmla="*/ 654050 w 965994"/>
              <a:gd name="connsiteY15" fmla="*/ 19050 h 431800"/>
              <a:gd name="connsiteX16" fmla="*/ 692150 w 965994"/>
              <a:gd name="connsiteY16" fmla="*/ 44450 h 431800"/>
              <a:gd name="connsiteX17" fmla="*/ 730250 w 965994"/>
              <a:gd name="connsiteY17" fmla="*/ 69850 h 431800"/>
              <a:gd name="connsiteX18" fmla="*/ 774700 w 965994"/>
              <a:gd name="connsiteY18" fmla="*/ 95250 h 431800"/>
              <a:gd name="connsiteX19" fmla="*/ 825500 w 965994"/>
              <a:gd name="connsiteY19" fmla="*/ 152400 h 431800"/>
              <a:gd name="connsiteX20" fmla="*/ 844550 w 965994"/>
              <a:gd name="connsiteY20" fmla="*/ 171450 h 431800"/>
              <a:gd name="connsiteX21" fmla="*/ 876300 w 965994"/>
              <a:gd name="connsiteY21" fmla="*/ 203200 h 431800"/>
              <a:gd name="connsiteX22" fmla="*/ 895350 w 965994"/>
              <a:gd name="connsiteY22" fmla="*/ 241300 h 431800"/>
              <a:gd name="connsiteX23" fmla="*/ 908050 w 965994"/>
              <a:gd name="connsiteY23" fmla="*/ 260350 h 431800"/>
              <a:gd name="connsiteX24" fmla="*/ 914400 w 965994"/>
              <a:gd name="connsiteY24" fmla="*/ 279400 h 431800"/>
              <a:gd name="connsiteX25" fmla="*/ 927100 w 965994"/>
              <a:gd name="connsiteY25" fmla="*/ 298450 h 431800"/>
              <a:gd name="connsiteX26" fmla="*/ 965994 w 965994"/>
              <a:gd name="connsiteY26" fmla="*/ 431800 h 431800"/>
              <a:gd name="connsiteX0" fmla="*/ 0 w 965994"/>
              <a:gd name="connsiteY0" fmla="*/ 273050 h 431800"/>
              <a:gd name="connsiteX1" fmla="*/ 19050 w 965994"/>
              <a:gd name="connsiteY1" fmla="*/ 241300 h 431800"/>
              <a:gd name="connsiteX2" fmla="*/ 57150 w 965994"/>
              <a:gd name="connsiteY2" fmla="*/ 184150 h 431800"/>
              <a:gd name="connsiteX3" fmla="*/ 69850 w 965994"/>
              <a:gd name="connsiteY3" fmla="*/ 165100 h 431800"/>
              <a:gd name="connsiteX4" fmla="*/ 82550 w 965994"/>
              <a:gd name="connsiteY4" fmla="*/ 146050 h 431800"/>
              <a:gd name="connsiteX5" fmla="*/ 120650 w 965994"/>
              <a:gd name="connsiteY5" fmla="*/ 114300 h 431800"/>
              <a:gd name="connsiteX6" fmla="*/ 158750 w 965994"/>
              <a:gd name="connsiteY6" fmla="*/ 88900 h 431800"/>
              <a:gd name="connsiteX7" fmla="*/ 177800 w 965994"/>
              <a:gd name="connsiteY7" fmla="*/ 76200 h 431800"/>
              <a:gd name="connsiteX8" fmla="*/ 215900 w 965994"/>
              <a:gd name="connsiteY8" fmla="*/ 57150 h 431800"/>
              <a:gd name="connsiteX9" fmla="*/ 254000 w 965994"/>
              <a:gd name="connsiteY9" fmla="*/ 44450 h 431800"/>
              <a:gd name="connsiteX10" fmla="*/ 273050 w 965994"/>
              <a:gd name="connsiteY10" fmla="*/ 38100 h 431800"/>
              <a:gd name="connsiteX11" fmla="*/ 393700 w 965994"/>
              <a:gd name="connsiteY11" fmla="*/ 19050 h 431800"/>
              <a:gd name="connsiteX12" fmla="*/ 476250 w 965994"/>
              <a:gd name="connsiteY12" fmla="*/ 6350 h 431800"/>
              <a:gd name="connsiteX13" fmla="*/ 533400 w 965994"/>
              <a:gd name="connsiteY13" fmla="*/ 0 h 431800"/>
              <a:gd name="connsiteX14" fmla="*/ 615950 w 965994"/>
              <a:gd name="connsiteY14" fmla="*/ 6350 h 431800"/>
              <a:gd name="connsiteX15" fmla="*/ 654050 w 965994"/>
              <a:gd name="connsiteY15" fmla="*/ 19050 h 431800"/>
              <a:gd name="connsiteX16" fmla="*/ 692150 w 965994"/>
              <a:gd name="connsiteY16" fmla="*/ 44450 h 431800"/>
              <a:gd name="connsiteX17" fmla="*/ 730250 w 965994"/>
              <a:gd name="connsiteY17" fmla="*/ 69850 h 431800"/>
              <a:gd name="connsiteX18" fmla="*/ 774700 w 965994"/>
              <a:gd name="connsiteY18" fmla="*/ 95250 h 431800"/>
              <a:gd name="connsiteX19" fmla="*/ 825500 w 965994"/>
              <a:gd name="connsiteY19" fmla="*/ 152400 h 431800"/>
              <a:gd name="connsiteX20" fmla="*/ 844550 w 965994"/>
              <a:gd name="connsiteY20" fmla="*/ 171450 h 431800"/>
              <a:gd name="connsiteX21" fmla="*/ 876300 w 965994"/>
              <a:gd name="connsiteY21" fmla="*/ 203200 h 431800"/>
              <a:gd name="connsiteX22" fmla="*/ 895350 w 965994"/>
              <a:gd name="connsiteY22" fmla="*/ 241300 h 431800"/>
              <a:gd name="connsiteX23" fmla="*/ 908050 w 965994"/>
              <a:gd name="connsiteY23" fmla="*/ 260350 h 431800"/>
              <a:gd name="connsiteX24" fmla="*/ 914400 w 965994"/>
              <a:gd name="connsiteY24" fmla="*/ 279400 h 431800"/>
              <a:gd name="connsiteX25" fmla="*/ 934244 w 965994"/>
              <a:gd name="connsiteY25" fmla="*/ 336550 h 431800"/>
              <a:gd name="connsiteX26" fmla="*/ 965994 w 965994"/>
              <a:gd name="connsiteY26" fmla="*/ 431800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965994" h="431800">
                <a:moveTo>
                  <a:pt x="0" y="273050"/>
                </a:moveTo>
                <a:cubicBezTo>
                  <a:pt x="6350" y="262467"/>
                  <a:pt x="12424" y="251713"/>
                  <a:pt x="19050" y="241300"/>
                </a:cubicBezTo>
                <a:lnTo>
                  <a:pt x="57150" y="184150"/>
                </a:lnTo>
                <a:lnTo>
                  <a:pt x="69850" y="165100"/>
                </a:lnTo>
                <a:cubicBezTo>
                  <a:pt x="74083" y="158750"/>
                  <a:pt x="76200" y="150283"/>
                  <a:pt x="82550" y="146050"/>
                </a:cubicBezTo>
                <a:cubicBezTo>
                  <a:pt x="150623" y="100668"/>
                  <a:pt x="47311" y="171342"/>
                  <a:pt x="120650" y="114300"/>
                </a:cubicBezTo>
                <a:cubicBezTo>
                  <a:pt x="132698" y="104929"/>
                  <a:pt x="146050" y="97367"/>
                  <a:pt x="158750" y="88900"/>
                </a:cubicBezTo>
                <a:cubicBezTo>
                  <a:pt x="165100" y="84667"/>
                  <a:pt x="170560" y="78613"/>
                  <a:pt x="177800" y="76200"/>
                </a:cubicBezTo>
                <a:cubicBezTo>
                  <a:pt x="247275" y="53042"/>
                  <a:pt x="142042" y="89976"/>
                  <a:pt x="215900" y="57150"/>
                </a:cubicBezTo>
                <a:cubicBezTo>
                  <a:pt x="228133" y="51713"/>
                  <a:pt x="241300" y="48683"/>
                  <a:pt x="254000" y="44450"/>
                </a:cubicBezTo>
                <a:cubicBezTo>
                  <a:pt x="260350" y="42333"/>
                  <a:pt x="266486" y="39413"/>
                  <a:pt x="273050" y="38100"/>
                </a:cubicBezTo>
                <a:cubicBezTo>
                  <a:pt x="355345" y="21641"/>
                  <a:pt x="315096" y="27784"/>
                  <a:pt x="393700" y="19050"/>
                </a:cubicBezTo>
                <a:cubicBezTo>
                  <a:pt x="433440" y="5803"/>
                  <a:pt x="404471" y="13906"/>
                  <a:pt x="476250" y="6350"/>
                </a:cubicBezTo>
                <a:lnTo>
                  <a:pt x="533400" y="0"/>
                </a:lnTo>
                <a:cubicBezTo>
                  <a:pt x="560917" y="2117"/>
                  <a:pt x="588690" y="2046"/>
                  <a:pt x="615950" y="6350"/>
                </a:cubicBezTo>
                <a:cubicBezTo>
                  <a:pt x="629173" y="8438"/>
                  <a:pt x="654050" y="19050"/>
                  <a:pt x="654050" y="19050"/>
                </a:cubicBezTo>
                <a:cubicBezTo>
                  <a:pt x="696327" y="61327"/>
                  <a:pt x="650796" y="21475"/>
                  <a:pt x="692150" y="44450"/>
                </a:cubicBezTo>
                <a:cubicBezTo>
                  <a:pt x="705493" y="51863"/>
                  <a:pt x="716598" y="63024"/>
                  <a:pt x="730250" y="69850"/>
                </a:cubicBezTo>
                <a:cubicBezTo>
                  <a:pt x="743392" y="76421"/>
                  <a:pt x="763160" y="84992"/>
                  <a:pt x="774700" y="95250"/>
                </a:cubicBezTo>
                <a:cubicBezTo>
                  <a:pt x="854091" y="165820"/>
                  <a:pt x="787585" y="106902"/>
                  <a:pt x="825500" y="152400"/>
                </a:cubicBezTo>
                <a:cubicBezTo>
                  <a:pt x="831249" y="159299"/>
                  <a:pt x="838801" y="164551"/>
                  <a:pt x="844550" y="171450"/>
                </a:cubicBezTo>
                <a:cubicBezTo>
                  <a:pt x="871008" y="203200"/>
                  <a:pt x="841375" y="179917"/>
                  <a:pt x="876300" y="203200"/>
                </a:cubicBezTo>
                <a:cubicBezTo>
                  <a:pt x="912696" y="257795"/>
                  <a:pt x="869060" y="188720"/>
                  <a:pt x="895350" y="241300"/>
                </a:cubicBezTo>
                <a:cubicBezTo>
                  <a:pt x="898763" y="248126"/>
                  <a:pt x="904637" y="253524"/>
                  <a:pt x="908050" y="260350"/>
                </a:cubicBezTo>
                <a:cubicBezTo>
                  <a:pt x="911043" y="266337"/>
                  <a:pt x="910034" y="266700"/>
                  <a:pt x="914400" y="279400"/>
                </a:cubicBezTo>
                <a:cubicBezTo>
                  <a:pt x="918766" y="292100"/>
                  <a:pt x="925645" y="311150"/>
                  <a:pt x="934244" y="336550"/>
                </a:cubicBezTo>
                <a:cubicBezTo>
                  <a:pt x="942843" y="361950"/>
                  <a:pt x="965994" y="431800"/>
                  <a:pt x="965994" y="431800"/>
                </a:cubicBezTo>
              </a:path>
            </a:pathLst>
          </a:custGeom>
          <a:ln>
            <a:solidFill>
              <a:schemeClr val="bg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9" name="Graph ML 2">
            <a:extLst>
              <a:ext uri="{FF2B5EF4-FFF2-40B4-BE49-F238E27FC236}">
                <a16:creationId xmlns:a16="http://schemas.microsoft.com/office/drawing/2014/main" id="{0BBC0715-625D-437B-94DF-0E804A495442}"/>
              </a:ext>
            </a:extLst>
          </p:cNvPr>
          <p:cNvSpPr/>
          <p:nvPr/>
        </p:nvSpPr>
        <p:spPr>
          <a:xfrm>
            <a:off x="1864963" y="1217527"/>
            <a:ext cx="726240" cy="321107"/>
          </a:xfrm>
          <a:custGeom>
            <a:avLst/>
            <a:gdLst>
              <a:gd name="connsiteX0" fmla="*/ 0 w 1003300"/>
              <a:gd name="connsiteY0" fmla="*/ 527050 h 577850"/>
              <a:gd name="connsiteX1" fmla="*/ 38100 w 1003300"/>
              <a:gd name="connsiteY1" fmla="*/ 533400 h 577850"/>
              <a:gd name="connsiteX2" fmla="*/ 76200 w 1003300"/>
              <a:gd name="connsiteY2" fmla="*/ 558800 h 577850"/>
              <a:gd name="connsiteX3" fmla="*/ 114300 w 1003300"/>
              <a:gd name="connsiteY3" fmla="*/ 571500 h 577850"/>
              <a:gd name="connsiteX4" fmla="*/ 190500 w 1003300"/>
              <a:gd name="connsiteY4" fmla="*/ 565150 h 577850"/>
              <a:gd name="connsiteX5" fmla="*/ 203200 w 1003300"/>
              <a:gd name="connsiteY5" fmla="*/ 527050 h 577850"/>
              <a:gd name="connsiteX6" fmla="*/ 209550 w 1003300"/>
              <a:gd name="connsiteY6" fmla="*/ 508000 h 577850"/>
              <a:gd name="connsiteX7" fmla="*/ 215900 w 1003300"/>
              <a:gd name="connsiteY7" fmla="*/ 488950 h 577850"/>
              <a:gd name="connsiteX8" fmla="*/ 234950 w 1003300"/>
              <a:gd name="connsiteY8" fmla="*/ 450850 h 577850"/>
              <a:gd name="connsiteX9" fmla="*/ 247650 w 1003300"/>
              <a:gd name="connsiteY9" fmla="*/ 361950 h 577850"/>
              <a:gd name="connsiteX10" fmla="*/ 254000 w 1003300"/>
              <a:gd name="connsiteY10" fmla="*/ 317500 h 577850"/>
              <a:gd name="connsiteX11" fmla="*/ 266700 w 1003300"/>
              <a:gd name="connsiteY11" fmla="*/ 273050 h 577850"/>
              <a:gd name="connsiteX12" fmla="*/ 273050 w 1003300"/>
              <a:gd name="connsiteY12" fmla="*/ 120650 h 577850"/>
              <a:gd name="connsiteX13" fmla="*/ 279400 w 1003300"/>
              <a:gd name="connsiteY13" fmla="*/ 101600 h 577850"/>
              <a:gd name="connsiteX14" fmla="*/ 355600 w 1003300"/>
              <a:gd name="connsiteY14" fmla="*/ 38100 h 577850"/>
              <a:gd name="connsiteX15" fmla="*/ 393700 w 1003300"/>
              <a:gd name="connsiteY15" fmla="*/ 12700 h 577850"/>
              <a:gd name="connsiteX16" fmla="*/ 412750 w 1003300"/>
              <a:gd name="connsiteY16" fmla="*/ 19050 h 577850"/>
              <a:gd name="connsiteX17" fmla="*/ 539750 w 1003300"/>
              <a:gd name="connsiteY17" fmla="*/ 6350 h 577850"/>
              <a:gd name="connsiteX18" fmla="*/ 558800 w 1003300"/>
              <a:gd name="connsiteY18" fmla="*/ 0 h 577850"/>
              <a:gd name="connsiteX19" fmla="*/ 622300 w 1003300"/>
              <a:gd name="connsiteY19" fmla="*/ 12700 h 577850"/>
              <a:gd name="connsiteX20" fmla="*/ 660400 w 1003300"/>
              <a:gd name="connsiteY20" fmla="*/ 38100 h 577850"/>
              <a:gd name="connsiteX21" fmla="*/ 673100 w 1003300"/>
              <a:gd name="connsiteY21" fmla="*/ 57150 h 577850"/>
              <a:gd name="connsiteX22" fmla="*/ 730250 w 1003300"/>
              <a:gd name="connsiteY22" fmla="*/ 82550 h 577850"/>
              <a:gd name="connsiteX23" fmla="*/ 749300 w 1003300"/>
              <a:gd name="connsiteY23" fmla="*/ 88900 h 577850"/>
              <a:gd name="connsiteX24" fmla="*/ 768350 w 1003300"/>
              <a:gd name="connsiteY24" fmla="*/ 107950 h 577850"/>
              <a:gd name="connsiteX25" fmla="*/ 774700 w 1003300"/>
              <a:gd name="connsiteY25" fmla="*/ 127000 h 577850"/>
              <a:gd name="connsiteX26" fmla="*/ 787400 w 1003300"/>
              <a:gd name="connsiteY26" fmla="*/ 196850 h 577850"/>
              <a:gd name="connsiteX27" fmla="*/ 793750 w 1003300"/>
              <a:gd name="connsiteY27" fmla="*/ 222250 h 577850"/>
              <a:gd name="connsiteX28" fmla="*/ 825500 w 1003300"/>
              <a:gd name="connsiteY28" fmla="*/ 260350 h 577850"/>
              <a:gd name="connsiteX29" fmla="*/ 869950 w 1003300"/>
              <a:gd name="connsiteY29" fmla="*/ 304800 h 577850"/>
              <a:gd name="connsiteX30" fmla="*/ 895350 w 1003300"/>
              <a:gd name="connsiteY30" fmla="*/ 311150 h 577850"/>
              <a:gd name="connsiteX31" fmla="*/ 914400 w 1003300"/>
              <a:gd name="connsiteY31" fmla="*/ 330200 h 577850"/>
              <a:gd name="connsiteX32" fmla="*/ 920750 w 1003300"/>
              <a:gd name="connsiteY32" fmla="*/ 374650 h 577850"/>
              <a:gd name="connsiteX33" fmla="*/ 927100 w 1003300"/>
              <a:gd name="connsiteY33" fmla="*/ 412750 h 577850"/>
              <a:gd name="connsiteX34" fmla="*/ 946150 w 1003300"/>
              <a:gd name="connsiteY34" fmla="*/ 469900 h 577850"/>
              <a:gd name="connsiteX35" fmla="*/ 952500 w 1003300"/>
              <a:gd name="connsiteY35" fmla="*/ 488950 h 577850"/>
              <a:gd name="connsiteX36" fmla="*/ 984250 w 1003300"/>
              <a:gd name="connsiteY36" fmla="*/ 527050 h 577850"/>
              <a:gd name="connsiteX37" fmla="*/ 996950 w 1003300"/>
              <a:gd name="connsiteY37" fmla="*/ 565150 h 577850"/>
              <a:gd name="connsiteX38" fmla="*/ 1003300 w 1003300"/>
              <a:gd name="connsiteY38" fmla="*/ 577850 h 577850"/>
              <a:gd name="connsiteX0" fmla="*/ 0 w 1000919"/>
              <a:gd name="connsiteY0" fmla="*/ 515144 h 577850"/>
              <a:gd name="connsiteX1" fmla="*/ 35719 w 1000919"/>
              <a:gd name="connsiteY1" fmla="*/ 533400 h 577850"/>
              <a:gd name="connsiteX2" fmla="*/ 73819 w 1000919"/>
              <a:gd name="connsiteY2" fmla="*/ 558800 h 577850"/>
              <a:gd name="connsiteX3" fmla="*/ 111919 w 1000919"/>
              <a:gd name="connsiteY3" fmla="*/ 571500 h 577850"/>
              <a:gd name="connsiteX4" fmla="*/ 188119 w 1000919"/>
              <a:gd name="connsiteY4" fmla="*/ 565150 h 577850"/>
              <a:gd name="connsiteX5" fmla="*/ 200819 w 1000919"/>
              <a:gd name="connsiteY5" fmla="*/ 527050 h 577850"/>
              <a:gd name="connsiteX6" fmla="*/ 207169 w 1000919"/>
              <a:gd name="connsiteY6" fmla="*/ 508000 h 577850"/>
              <a:gd name="connsiteX7" fmla="*/ 213519 w 1000919"/>
              <a:gd name="connsiteY7" fmla="*/ 488950 h 577850"/>
              <a:gd name="connsiteX8" fmla="*/ 232569 w 1000919"/>
              <a:gd name="connsiteY8" fmla="*/ 450850 h 577850"/>
              <a:gd name="connsiteX9" fmla="*/ 245269 w 1000919"/>
              <a:gd name="connsiteY9" fmla="*/ 361950 h 577850"/>
              <a:gd name="connsiteX10" fmla="*/ 251619 w 1000919"/>
              <a:gd name="connsiteY10" fmla="*/ 317500 h 577850"/>
              <a:gd name="connsiteX11" fmla="*/ 264319 w 1000919"/>
              <a:gd name="connsiteY11" fmla="*/ 273050 h 577850"/>
              <a:gd name="connsiteX12" fmla="*/ 270669 w 1000919"/>
              <a:gd name="connsiteY12" fmla="*/ 120650 h 577850"/>
              <a:gd name="connsiteX13" fmla="*/ 277019 w 1000919"/>
              <a:gd name="connsiteY13" fmla="*/ 101600 h 577850"/>
              <a:gd name="connsiteX14" fmla="*/ 353219 w 1000919"/>
              <a:gd name="connsiteY14" fmla="*/ 38100 h 577850"/>
              <a:gd name="connsiteX15" fmla="*/ 391319 w 1000919"/>
              <a:gd name="connsiteY15" fmla="*/ 12700 h 577850"/>
              <a:gd name="connsiteX16" fmla="*/ 410369 w 1000919"/>
              <a:gd name="connsiteY16" fmla="*/ 19050 h 577850"/>
              <a:gd name="connsiteX17" fmla="*/ 537369 w 1000919"/>
              <a:gd name="connsiteY17" fmla="*/ 6350 h 577850"/>
              <a:gd name="connsiteX18" fmla="*/ 556419 w 1000919"/>
              <a:gd name="connsiteY18" fmla="*/ 0 h 577850"/>
              <a:gd name="connsiteX19" fmla="*/ 619919 w 1000919"/>
              <a:gd name="connsiteY19" fmla="*/ 12700 h 577850"/>
              <a:gd name="connsiteX20" fmla="*/ 658019 w 1000919"/>
              <a:gd name="connsiteY20" fmla="*/ 38100 h 577850"/>
              <a:gd name="connsiteX21" fmla="*/ 670719 w 1000919"/>
              <a:gd name="connsiteY21" fmla="*/ 57150 h 577850"/>
              <a:gd name="connsiteX22" fmla="*/ 727869 w 1000919"/>
              <a:gd name="connsiteY22" fmla="*/ 82550 h 577850"/>
              <a:gd name="connsiteX23" fmla="*/ 746919 w 1000919"/>
              <a:gd name="connsiteY23" fmla="*/ 88900 h 577850"/>
              <a:gd name="connsiteX24" fmla="*/ 765969 w 1000919"/>
              <a:gd name="connsiteY24" fmla="*/ 107950 h 577850"/>
              <a:gd name="connsiteX25" fmla="*/ 772319 w 1000919"/>
              <a:gd name="connsiteY25" fmla="*/ 127000 h 577850"/>
              <a:gd name="connsiteX26" fmla="*/ 785019 w 1000919"/>
              <a:gd name="connsiteY26" fmla="*/ 196850 h 577850"/>
              <a:gd name="connsiteX27" fmla="*/ 791369 w 1000919"/>
              <a:gd name="connsiteY27" fmla="*/ 222250 h 577850"/>
              <a:gd name="connsiteX28" fmla="*/ 823119 w 1000919"/>
              <a:gd name="connsiteY28" fmla="*/ 260350 h 577850"/>
              <a:gd name="connsiteX29" fmla="*/ 867569 w 1000919"/>
              <a:gd name="connsiteY29" fmla="*/ 304800 h 577850"/>
              <a:gd name="connsiteX30" fmla="*/ 892969 w 1000919"/>
              <a:gd name="connsiteY30" fmla="*/ 311150 h 577850"/>
              <a:gd name="connsiteX31" fmla="*/ 912019 w 1000919"/>
              <a:gd name="connsiteY31" fmla="*/ 330200 h 577850"/>
              <a:gd name="connsiteX32" fmla="*/ 918369 w 1000919"/>
              <a:gd name="connsiteY32" fmla="*/ 374650 h 577850"/>
              <a:gd name="connsiteX33" fmla="*/ 924719 w 1000919"/>
              <a:gd name="connsiteY33" fmla="*/ 412750 h 577850"/>
              <a:gd name="connsiteX34" fmla="*/ 943769 w 1000919"/>
              <a:gd name="connsiteY34" fmla="*/ 469900 h 577850"/>
              <a:gd name="connsiteX35" fmla="*/ 950119 w 1000919"/>
              <a:gd name="connsiteY35" fmla="*/ 488950 h 577850"/>
              <a:gd name="connsiteX36" fmla="*/ 981869 w 1000919"/>
              <a:gd name="connsiteY36" fmla="*/ 527050 h 577850"/>
              <a:gd name="connsiteX37" fmla="*/ 994569 w 1000919"/>
              <a:gd name="connsiteY37" fmla="*/ 565150 h 577850"/>
              <a:gd name="connsiteX38" fmla="*/ 1000919 w 1000919"/>
              <a:gd name="connsiteY38" fmla="*/ 577850 h 577850"/>
              <a:gd name="connsiteX0" fmla="*/ 0 w 1000919"/>
              <a:gd name="connsiteY0" fmla="*/ 524669 h 577850"/>
              <a:gd name="connsiteX1" fmla="*/ 35719 w 1000919"/>
              <a:gd name="connsiteY1" fmla="*/ 533400 h 577850"/>
              <a:gd name="connsiteX2" fmla="*/ 73819 w 1000919"/>
              <a:gd name="connsiteY2" fmla="*/ 558800 h 577850"/>
              <a:gd name="connsiteX3" fmla="*/ 111919 w 1000919"/>
              <a:gd name="connsiteY3" fmla="*/ 571500 h 577850"/>
              <a:gd name="connsiteX4" fmla="*/ 188119 w 1000919"/>
              <a:gd name="connsiteY4" fmla="*/ 565150 h 577850"/>
              <a:gd name="connsiteX5" fmla="*/ 200819 w 1000919"/>
              <a:gd name="connsiteY5" fmla="*/ 527050 h 577850"/>
              <a:gd name="connsiteX6" fmla="*/ 207169 w 1000919"/>
              <a:gd name="connsiteY6" fmla="*/ 508000 h 577850"/>
              <a:gd name="connsiteX7" fmla="*/ 213519 w 1000919"/>
              <a:gd name="connsiteY7" fmla="*/ 488950 h 577850"/>
              <a:gd name="connsiteX8" fmla="*/ 232569 w 1000919"/>
              <a:gd name="connsiteY8" fmla="*/ 450850 h 577850"/>
              <a:gd name="connsiteX9" fmla="*/ 245269 w 1000919"/>
              <a:gd name="connsiteY9" fmla="*/ 361950 h 577850"/>
              <a:gd name="connsiteX10" fmla="*/ 251619 w 1000919"/>
              <a:gd name="connsiteY10" fmla="*/ 317500 h 577850"/>
              <a:gd name="connsiteX11" fmla="*/ 264319 w 1000919"/>
              <a:gd name="connsiteY11" fmla="*/ 273050 h 577850"/>
              <a:gd name="connsiteX12" fmla="*/ 270669 w 1000919"/>
              <a:gd name="connsiteY12" fmla="*/ 120650 h 577850"/>
              <a:gd name="connsiteX13" fmla="*/ 277019 w 1000919"/>
              <a:gd name="connsiteY13" fmla="*/ 101600 h 577850"/>
              <a:gd name="connsiteX14" fmla="*/ 353219 w 1000919"/>
              <a:gd name="connsiteY14" fmla="*/ 38100 h 577850"/>
              <a:gd name="connsiteX15" fmla="*/ 391319 w 1000919"/>
              <a:gd name="connsiteY15" fmla="*/ 12700 h 577850"/>
              <a:gd name="connsiteX16" fmla="*/ 410369 w 1000919"/>
              <a:gd name="connsiteY16" fmla="*/ 19050 h 577850"/>
              <a:gd name="connsiteX17" fmla="*/ 537369 w 1000919"/>
              <a:gd name="connsiteY17" fmla="*/ 6350 h 577850"/>
              <a:gd name="connsiteX18" fmla="*/ 556419 w 1000919"/>
              <a:gd name="connsiteY18" fmla="*/ 0 h 577850"/>
              <a:gd name="connsiteX19" fmla="*/ 619919 w 1000919"/>
              <a:gd name="connsiteY19" fmla="*/ 12700 h 577850"/>
              <a:gd name="connsiteX20" fmla="*/ 658019 w 1000919"/>
              <a:gd name="connsiteY20" fmla="*/ 38100 h 577850"/>
              <a:gd name="connsiteX21" fmla="*/ 670719 w 1000919"/>
              <a:gd name="connsiteY21" fmla="*/ 57150 h 577850"/>
              <a:gd name="connsiteX22" fmla="*/ 727869 w 1000919"/>
              <a:gd name="connsiteY22" fmla="*/ 82550 h 577850"/>
              <a:gd name="connsiteX23" fmla="*/ 746919 w 1000919"/>
              <a:gd name="connsiteY23" fmla="*/ 88900 h 577850"/>
              <a:gd name="connsiteX24" fmla="*/ 765969 w 1000919"/>
              <a:gd name="connsiteY24" fmla="*/ 107950 h 577850"/>
              <a:gd name="connsiteX25" fmla="*/ 772319 w 1000919"/>
              <a:gd name="connsiteY25" fmla="*/ 127000 h 577850"/>
              <a:gd name="connsiteX26" fmla="*/ 785019 w 1000919"/>
              <a:gd name="connsiteY26" fmla="*/ 196850 h 577850"/>
              <a:gd name="connsiteX27" fmla="*/ 791369 w 1000919"/>
              <a:gd name="connsiteY27" fmla="*/ 222250 h 577850"/>
              <a:gd name="connsiteX28" fmla="*/ 823119 w 1000919"/>
              <a:gd name="connsiteY28" fmla="*/ 260350 h 577850"/>
              <a:gd name="connsiteX29" fmla="*/ 867569 w 1000919"/>
              <a:gd name="connsiteY29" fmla="*/ 304800 h 577850"/>
              <a:gd name="connsiteX30" fmla="*/ 892969 w 1000919"/>
              <a:gd name="connsiteY30" fmla="*/ 311150 h 577850"/>
              <a:gd name="connsiteX31" fmla="*/ 912019 w 1000919"/>
              <a:gd name="connsiteY31" fmla="*/ 330200 h 577850"/>
              <a:gd name="connsiteX32" fmla="*/ 918369 w 1000919"/>
              <a:gd name="connsiteY32" fmla="*/ 374650 h 577850"/>
              <a:gd name="connsiteX33" fmla="*/ 924719 w 1000919"/>
              <a:gd name="connsiteY33" fmla="*/ 412750 h 577850"/>
              <a:gd name="connsiteX34" fmla="*/ 943769 w 1000919"/>
              <a:gd name="connsiteY34" fmla="*/ 469900 h 577850"/>
              <a:gd name="connsiteX35" fmla="*/ 950119 w 1000919"/>
              <a:gd name="connsiteY35" fmla="*/ 488950 h 577850"/>
              <a:gd name="connsiteX36" fmla="*/ 981869 w 1000919"/>
              <a:gd name="connsiteY36" fmla="*/ 527050 h 577850"/>
              <a:gd name="connsiteX37" fmla="*/ 994569 w 1000919"/>
              <a:gd name="connsiteY37" fmla="*/ 565150 h 577850"/>
              <a:gd name="connsiteX38" fmla="*/ 1000919 w 1000919"/>
              <a:gd name="connsiteY38" fmla="*/ 577850 h 577850"/>
              <a:gd name="connsiteX0" fmla="*/ 0 w 1012825"/>
              <a:gd name="connsiteY0" fmla="*/ 519907 h 577850"/>
              <a:gd name="connsiteX1" fmla="*/ 47625 w 1012825"/>
              <a:gd name="connsiteY1" fmla="*/ 533400 h 577850"/>
              <a:gd name="connsiteX2" fmla="*/ 85725 w 1012825"/>
              <a:gd name="connsiteY2" fmla="*/ 558800 h 577850"/>
              <a:gd name="connsiteX3" fmla="*/ 123825 w 1012825"/>
              <a:gd name="connsiteY3" fmla="*/ 571500 h 577850"/>
              <a:gd name="connsiteX4" fmla="*/ 200025 w 1012825"/>
              <a:gd name="connsiteY4" fmla="*/ 565150 h 577850"/>
              <a:gd name="connsiteX5" fmla="*/ 212725 w 1012825"/>
              <a:gd name="connsiteY5" fmla="*/ 527050 h 577850"/>
              <a:gd name="connsiteX6" fmla="*/ 219075 w 1012825"/>
              <a:gd name="connsiteY6" fmla="*/ 508000 h 577850"/>
              <a:gd name="connsiteX7" fmla="*/ 225425 w 1012825"/>
              <a:gd name="connsiteY7" fmla="*/ 488950 h 577850"/>
              <a:gd name="connsiteX8" fmla="*/ 244475 w 1012825"/>
              <a:gd name="connsiteY8" fmla="*/ 450850 h 577850"/>
              <a:gd name="connsiteX9" fmla="*/ 257175 w 1012825"/>
              <a:gd name="connsiteY9" fmla="*/ 361950 h 577850"/>
              <a:gd name="connsiteX10" fmla="*/ 263525 w 1012825"/>
              <a:gd name="connsiteY10" fmla="*/ 317500 h 577850"/>
              <a:gd name="connsiteX11" fmla="*/ 276225 w 1012825"/>
              <a:gd name="connsiteY11" fmla="*/ 273050 h 577850"/>
              <a:gd name="connsiteX12" fmla="*/ 282575 w 1012825"/>
              <a:gd name="connsiteY12" fmla="*/ 120650 h 577850"/>
              <a:gd name="connsiteX13" fmla="*/ 288925 w 1012825"/>
              <a:gd name="connsiteY13" fmla="*/ 101600 h 577850"/>
              <a:gd name="connsiteX14" fmla="*/ 365125 w 1012825"/>
              <a:gd name="connsiteY14" fmla="*/ 38100 h 577850"/>
              <a:gd name="connsiteX15" fmla="*/ 403225 w 1012825"/>
              <a:gd name="connsiteY15" fmla="*/ 12700 h 577850"/>
              <a:gd name="connsiteX16" fmla="*/ 422275 w 1012825"/>
              <a:gd name="connsiteY16" fmla="*/ 19050 h 577850"/>
              <a:gd name="connsiteX17" fmla="*/ 549275 w 1012825"/>
              <a:gd name="connsiteY17" fmla="*/ 6350 h 577850"/>
              <a:gd name="connsiteX18" fmla="*/ 568325 w 1012825"/>
              <a:gd name="connsiteY18" fmla="*/ 0 h 577850"/>
              <a:gd name="connsiteX19" fmla="*/ 631825 w 1012825"/>
              <a:gd name="connsiteY19" fmla="*/ 12700 h 577850"/>
              <a:gd name="connsiteX20" fmla="*/ 669925 w 1012825"/>
              <a:gd name="connsiteY20" fmla="*/ 38100 h 577850"/>
              <a:gd name="connsiteX21" fmla="*/ 682625 w 1012825"/>
              <a:gd name="connsiteY21" fmla="*/ 57150 h 577850"/>
              <a:gd name="connsiteX22" fmla="*/ 739775 w 1012825"/>
              <a:gd name="connsiteY22" fmla="*/ 82550 h 577850"/>
              <a:gd name="connsiteX23" fmla="*/ 758825 w 1012825"/>
              <a:gd name="connsiteY23" fmla="*/ 88900 h 577850"/>
              <a:gd name="connsiteX24" fmla="*/ 777875 w 1012825"/>
              <a:gd name="connsiteY24" fmla="*/ 107950 h 577850"/>
              <a:gd name="connsiteX25" fmla="*/ 784225 w 1012825"/>
              <a:gd name="connsiteY25" fmla="*/ 127000 h 577850"/>
              <a:gd name="connsiteX26" fmla="*/ 796925 w 1012825"/>
              <a:gd name="connsiteY26" fmla="*/ 196850 h 577850"/>
              <a:gd name="connsiteX27" fmla="*/ 803275 w 1012825"/>
              <a:gd name="connsiteY27" fmla="*/ 222250 h 577850"/>
              <a:gd name="connsiteX28" fmla="*/ 835025 w 1012825"/>
              <a:gd name="connsiteY28" fmla="*/ 260350 h 577850"/>
              <a:gd name="connsiteX29" fmla="*/ 879475 w 1012825"/>
              <a:gd name="connsiteY29" fmla="*/ 304800 h 577850"/>
              <a:gd name="connsiteX30" fmla="*/ 904875 w 1012825"/>
              <a:gd name="connsiteY30" fmla="*/ 311150 h 577850"/>
              <a:gd name="connsiteX31" fmla="*/ 923925 w 1012825"/>
              <a:gd name="connsiteY31" fmla="*/ 330200 h 577850"/>
              <a:gd name="connsiteX32" fmla="*/ 930275 w 1012825"/>
              <a:gd name="connsiteY32" fmla="*/ 374650 h 577850"/>
              <a:gd name="connsiteX33" fmla="*/ 936625 w 1012825"/>
              <a:gd name="connsiteY33" fmla="*/ 412750 h 577850"/>
              <a:gd name="connsiteX34" fmla="*/ 955675 w 1012825"/>
              <a:gd name="connsiteY34" fmla="*/ 469900 h 577850"/>
              <a:gd name="connsiteX35" fmla="*/ 962025 w 1012825"/>
              <a:gd name="connsiteY35" fmla="*/ 488950 h 577850"/>
              <a:gd name="connsiteX36" fmla="*/ 993775 w 1012825"/>
              <a:gd name="connsiteY36" fmla="*/ 527050 h 577850"/>
              <a:gd name="connsiteX37" fmla="*/ 1006475 w 1012825"/>
              <a:gd name="connsiteY37" fmla="*/ 565150 h 577850"/>
              <a:gd name="connsiteX38" fmla="*/ 1012825 w 1012825"/>
              <a:gd name="connsiteY38" fmla="*/ 577850 h 577850"/>
              <a:gd name="connsiteX0" fmla="*/ 0 w 1012825"/>
              <a:gd name="connsiteY0" fmla="*/ 519907 h 577850"/>
              <a:gd name="connsiteX1" fmla="*/ 47625 w 1012825"/>
              <a:gd name="connsiteY1" fmla="*/ 533400 h 577850"/>
              <a:gd name="connsiteX2" fmla="*/ 85725 w 1012825"/>
              <a:gd name="connsiteY2" fmla="*/ 558800 h 577850"/>
              <a:gd name="connsiteX3" fmla="*/ 130969 w 1012825"/>
              <a:gd name="connsiteY3" fmla="*/ 547687 h 577850"/>
              <a:gd name="connsiteX4" fmla="*/ 200025 w 1012825"/>
              <a:gd name="connsiteY4" fmla="*/ 565150 h 577850"/>
              <a:gd name="connsiteX5" fmla="*/ 212725 w 1012825"/>
              <a:gd name="connsiteY5" fmla="*/ 527050 h 577850"/>
              <a:gd name="connsiteX6" fmla="*/ 219075 w 1012825"/>
              <a:gd name="connsiteY6" fmla="*/ 508000 h 577850"/>
              <a:gd name="connsiteX7" fmla="*/ 225425 w 1012825"/>
              <a:gd name="connsiteY7" fmla="*/ 488950 h 577850"/>
              <a:gd name="connsiteX8" fmla="*/ 244475 w 1012825"/>
              <a:gd name="connsiteY8" fmla="*/ 450850 h 577850"/>
              <a:gd name="connsiteX9" fmla="*/ 257175 w 1012825"/>
              <a:gd name="connsiteY9" fmla="*/ 361950 h 577850"/>
              <a:gd name="connsiteX10" fmla="*/ 263525 w 1012825"/>
              <a:gd name="connsiteY10" fmla="*/ 317500 h 577850"/>
              <a:gd name="connsiteX11" fmla="*/ 276225 w 1012825"/>
              <a:gd name="connsiteY11" fmla="*/ 273050 h 577850"/>
              <a:gd name="connsiteX12" fmla="*/ 282575 w 1012825"/>
              <a:gd name="connsiteY12" fmla="*/ 120650 h 577850"/>
              <a:gd name="connsiteX13" fmla="*/ 288925 w 1012825"/>
              <a:gd name="connsiteY13" fmla="*/ 101600 h 577850"/>
              <a:gd name="connsiteX14" fmla="*/ 365125 w 1012825"/>
              <a:gd name="connsiteY14" fmla="*/ 38100 h 577850"/>
              <a:gd name="connsiteX15" fmla="*/ 403225 w 1012825"/>
              <a:gd name="connsiteY15" fmla="*/ 12700 h 577850"/>
              <a:gd name="connsiteX16" fmla="*/ 422275 w 1012825"/>
              <a:gd name="connsiteY16" fmla="*/ 19050 h 577850"/>
              <a:gd name="connsiteX17" fmla="*/ 549275 w 1012825"/>
              <a:gd name="connsiteY17" fmla="*/ 6350 h 577850"/>
              <a:gd name="connsiteX18" fmla="*/ 568325 w 1012825"/>
              <a:gd name="connsiteY18" fmla="*/ 0 h 577850"/>
              <a:gd name="connsiteX19" fmla="*/ 631825 w 1012825"/>
              <a:gd name="connsiteY19" fmla="*/ 12700 h 577850"/>
              <a:gd name="connsiteX20" fmla="*/ 669925 w 1012825"/>
              <a:gd name="connsiteY20" fmla="*/ 38100 h 577850"/>
              <a:gd name="connsiteX21" fmla="*/ 682625 w 1012825"/>
              <a:gd name="connsiteY21" fmla="*/ 57150 h 577850"/>
              <a:gd name="connsiteX22" fmla="*/ 739775 w 1012825"/>
              <a:gd name="connsiteY22" fmla="*/ 82550 h 577850"/>
              <a:gd name="connsiteX23" fmla="*/ 758825 w 1012825"/>
              <a:gd name="connsiteY23" fmla="*/ 88900 h 577850"/>
              <a:gd name="connsiteX24" fmla="*/ 777875 w 1012825"/>
              <a:gd name="connsiteY24" fmla="*/ 107950 h 577850"/>
              <a:gd name="connsiteX25" fmla="*/ 784225 w 1012825"/>
              <a:gd name="connsiteY25" fmla="*/ 127000 h 577850"/>
              <a:gd name="connsiteX26" fmla="*/ 796925 w 1012825"/>
              <a:gd name="connsiteY26" fmla="*/ 196850 h 577850"/>
              <a:gd name="connsiteX27" fmla="*/ 803275 w 1012825"/>
              <a:gd name="connsiteY27" fmla="*/ 222250 h 577850"/>
              <a:gd name="connsiteX28" fmla="*/ 835025 w 1012825"/>
              <a:gd name="connsiteY28" fmla="*/ 260350 h 577850"/>
              <a:gd name="connsiteX29" fmla="*/ 879475 w 1012825"/>
              <a:gd name="connsiteY29" fmla="*/ 304800 h 577850"/>
              <a:gd name="connsiteX30" fmla="*/ 904875 w 1012825"/>
              <a:gd name="connsiteY30" fmla="*/ 311150 h 577850"/>
              <a:gd name="connsiteX31" fmla="*/ 923925 w 1012825"/>
              <a:gd name="connsiteY31" fmla="*/ 330200 h 577850"/>
              <a:gd name="connsiteX32" fmla="*/ 930275 w 1012825"/>
              <a:gd name="connsiteY32" fmla="*/ 374650 h 577850"/>
              <a:gd name="connsiteX33" fmla="*/ 936625 w 1012825"/>
              <a:gd name="connsiteY33" fmla="*/ 412750 h 577850"/>
              <a:gd name="connsiteX34" fmla="*/ 955675 w 1012825"/>
              <a:gd name="connsiteY34" fmla="*/ 469900 h 577850"/>
              <a:gd name="connsiteX35" fmla="*/ 962025 w 1012825"/>
              <a:gd name="connsiteY35" fmla="*/ 488950 h 577850"/>
              <a:gd name="connsiteX36" fmla="*/ 993775 w 1012825"/>
              <a:gd name="connsiteY36" fmla="*/ 527050 h 577850"/>
              <a:gd name="connsiteX37" fmla="*/ 1006475 w 1012825"/>
              <a:gd name="connsiteY37" fmla="*/ 565150 h 577850"/>
              <a:gd name="connsiteX38" fmla="*/ 1012825 w 1012825"/>
              <a:gd name="connsiteY38" fmla="*/ 577850 h 577850"/>
              <a:gd name="connsiteX0" fmla="*/ 0 w 1012825"/>
              <a:gd name="connsiteY0" fmla="*/ 519907 h 577850"/>
              <a:gd name="connsiteX1" fmla="*/ 47625 w 1012825"/>
              <a:gd name="connsiteY1" fmla="*/ 533400 h 577850"/>
              <a:gd name="connsiteX2" fmla="*/ 85725 w 1012825"/>
              <a:gd name="connsiteY2" fmla="*/ 558800 h 577850"/>
              <a:gd name="connsiteX3" fmla="*/ 130969 w 1012825"/>
              <a:gd name="connsiteY3" fmla="*/ 547687 h 577850"/>
              <a:gd name="connsiteX4" fmla="*/ 185738 w 1012825"/>
              <a:gd name="connsiteY4" fmla="*/ 527050 h 577850"/>
              <a:gd name="connsiteX5" fmla="*/ 212725 w 1012825"/>
              <a:gd name="connsiteY5" fmla="*/ 527050 h 577850"/>
              <a:gd name="connsiteX6" fmla="*/ 219075 w 1012825"/>
              <a:gd name="connsiteY6" fmla="*/ 508000 h 577850"/>
              <a:gd name="connsiteX7" fmla="*/ 225425 w 1012825"/>
              <a:gd name="connsiteY7" fmla="*/ 488950 h 577850"/>
              <a:gd name="connsiteX8" fmla="*/ 244475 w 1012825"/>
              <a:gd name="connsiteY8" fmla="*/ 450850 h 577850"/>
              <a:gd name="connsiteX9" fmla="*/ 257175 w 1012825"/>
              <a:gd name="connsiteY9" fmla="*/ 361950 h 577850"/>
              <a:gd name="connsiteX10" fmla="*/ 263525 w 1012825"/>
              <a:gd name="connsiteY10" fmla="*/ 317500 h 577850"/>
              <a:gd name="connsiteX11" fmla="*/ 276225 w 1012825"/>
              <a:gd name="connsiteY11" fmla="*/ 273050 h 577850"/>
              <a:gd name="connsiteX12" fmla="*/ 282575 w 1012825"/>
              <a:gd name="connsiteY12" fmla="*/ 120650 h 577850"/>
              <a:gd name="connsiteX13" fmla="*/ 288925 w 1012825"/>
              <a:gd name="connsiteY13" fmla="*/ 101600 h 577850"/>
              <a:gd name="connsiteX14" fmla="*/ 365125 w 1012825"/>
              <a:gd name="connsiteY14" fmla="*/ 38100 h 577850"/>
              <a:gd name="connsiteX15" fmla="*/ 403225 w 1012825"/>
              <a:gd name="connsiteY15" fmla="*/ 12700 h 577850"/>
              <a:gd name="connsiteX16" fmla="*/ 422275 w 1012825"/>
              <a:gd name="connsiteY16" fmla="*/ 19050 h 577850"/>
              <a:gd name="connsiteX17" fmla="*/ 549275 w 1012825"/>
              <a:gd name="connsiteY17" fmla="*/ 6350 h 577850"/>
              <a:gd name="connsiteX18" fmla="*/ 568325 w 1012825"/>
              <a:gd name="connsiteY18" fmla="*/ 0 h 577850"/>
              <a:gd name="connsiteX19" fmla="*/ 631825 w 1012825"/>
              <a:gd name="connsiteY19" fmla="*/ 12700 h 577850"/>
              <a:gd name="connsiteX20" fmla="*/ 669925 w 1012825"/>
              <a:gd name="connsiteY20" fmla="*/ 38100 h 577850"/>
              <a:gd name="connsiteX21" fmla="*/ 682625 w 1012825"/>
              <a:gd name="connsiteY21" fmla="*/ 57150 h 577850"/>
              <a:gd name="connsiteX22" fmla="*/ 739775 w 1012825"/>
              <a:gd name="connsiteY22" fmla="*/ 82550 h 577850"/>
              <a:gd name="connsiteX23" fmla="*/ 758825 w 1012825"/>
              <a:gd name="connsiteY23" fmla="*/ 88900 h 577850"/>
              <a:gd name="connsiteX24" fmla="*/ 777875 w 1012825"/>
              <a:gd name="connsiteY24" fmla="*/ 107950 h 577850"/>
              <a:gd name="connsiteX25" fmla="*/ 784225 w 1012825"/>
              <a:gd name="connsiteY25" fmla="*/ 127000 h 577850"/>
              <a:gd name="connsiteX26" fmla="*/ 796925 w 1012825"/>
              <a:gd name="connsiteY26" fmla="*/ 196850 h 577850"/>
              <a:gd name="connsiteX27" fmla="*/ 803275 w 1012825"/>
              <a:gd name="connsiteY27" fmla="*/ 222250 h 577850"/>
              <a:gd name="connsiteX28" fmla="*/ 835025 w 1012825"/>
              <a:gd name="connsiteY28" fmla="*/ 260350 h 577850"/>
              <a:gd name="connsiteX29" fmla="*/ 879475 w 1012825"/>
              <a:gd name="connsiteY29" fmla="*/ 304800 h 577850"/>
              <a:gd name="connsiteX30" fmla="*/ 904875 w 1012825"/>
              <a:gd name="connsiteY30" fmla="*/ 311150 h 577850"/>
              <a:gd name="connsiteX31" fmla="*/ 923925 w 1012825"/>
              <a:gd name="connsiteY31" fmla="*/ 330200 h 577850"/>
              <a:gd name="connsiteX32" fmla="*/ 930275 w 1012825"/>
              <a:gd name="connsiteY32" fmla="*/ 374650 h 577850"/>
              <a:gd name="connsiteX33" fmla="*/ 936625 w 1012825"/>
              <a:gd name="connsiteY33" fmla="*/ 412750 h 577850"/>
              <a:gd name="connsiteX34" fmla="*/ 955675 w 1012825"/>
              <a:gd name="connsiteY34" fmla="*/ 469900 h 577850"/>
              <a:gd name="connsiteX35" fmla="*/ 962025 w 1012825"/>
              <a:gd name="connsiteY35" fmla="*/ 488950 h 577850"/>
              <a:gd name="connsiteX36" fmla="*/ 993775 w 1012825"/>
              <a:gd name="connsiteY36" fmla="*/ 527050 h 577850"/>
              <a:gd name="connsiteX37" fmla="*/ 1006475 w 1012825"/>
              <a:gd name="connsiteY37" fmla="*/ 565150 h 577850"/>
              <a:gd name="connsiteX38" fmla="*/ 1012825 w 1012825"/>
              <a:gd name="connsiteY38" fmla="*/ 577850 h 577850"/>
              <a:gd name="connsiteX0" fmla="*/ 0 w 1012825"/>
              <a:gd name="connsiteY0" fmla="*/ 519907 h 577850"/>
              <a:gd name="connsiteX1" fmla="*/ 47625 w 1012825"/>
              <a:gd name="connsiteY1" fmla="*/ 533400 h 577850"/>
              <a:gd name="connsiteX2" fmla="*/ 85725 w 1012825"/>
              <a:gd name="connsiteY2" fmla="*/ 558800 h 577850"/>
              <a:gd name="connsiteX3" fmla="*/ 130969 w 1012825"/>
              <a:gd name="connsiteY3" fmla="*/ 547687 h 577850"/>
              <a:gd name="connsiteX4" fmla="*/ 185738 w 1012825"/>
              <a:gd name="connsiteY4" fmla="*/ 527050 h 577850"/>
              <a:gd name="connsiteX5" fmla="*/ 207962 w 1012825"/>
              <a:gd name="connsiteY5" fmla="*/ 503238 h 577850"/>
              <a:gd name="connsiteX6" fmla="*/ 219075 w 1012825"/>
              <a:gd name="connsiteY6" fmla="*/ 508000 h 577850"/>
              <a:gd name="connsiteX7" fmla="*/ 225425 w 1012825"/>
              <a:gd name="connsiteY7" fmla="*/ 488950 h 577850"/>
              <a:gd name="connsiteX8" fmla="*/ 244475 w 1012825"/>
              <a:gd name="connsiteY8" fmla="*/ 450850 h 577850"/>
              <a:gd name="connsiteX9" fmla="*/ 257175 w 1012825"/>
              <a:gd name="connsiteY9" fmla="*/ 361950 h 577850"/>
              <a:gd name="connsiteX10" fmla="*/ 263525 w 1012825"/>
              <a:gd name="connsiteY10" fmla="*/ 317500 h 577850"/>
              <a:gd name="connsiteX11" fmla="*/ 276225 w 1012825"/>
              <a:gd name="connsiteY11" fmla="*/ 273050 h 577850"/>
              <a:gd name="connsiteX12" fmla="*/ 282575 w 1012825"/>
              <a:gd name="connsiteY12" fmla="*/ 120650 h 577850"/>
              <a:gd name="connsiteX13" fmla="*/ 288925 w 1012825"/>
              <a:gd name="connsiteY13" fmla="*/ 101600 h 577850"/>
              <a:gd name="connsiteX14" fmla="*/ 365125 w 1012825"/>
              <a:gd name="connsiteY14" fmla="*/ 38100 h 577850"/>
              <a:gd name="connsiteX15" fmla="*/ 403225 w 1012825"/>
              <a:gd name="connsiteY15" fmla="*/ 12700 h 577850"/>
              <a:gd name="connsiteX16" fmla="*/ 422275 w 1012825"/>
              <a:gd name="connsiteY16" fmla="*/ 19050 h 577850"/>
              <a:gd name="connsiteX17" fmla="*/ 549275 w 1012825"/>
              <a:gd name="connsiteY17" fmla="*/ 6350 h 577850"/>
              <a:gd name="connsiteX18" fmla="*/ 568325 w 1012825"/>
              <a:gd name="connsiteY18" fmla="*/ 0 h 577850"/>
              <a:gd name="connsiteX19" fmla="*/ 631825 w 1012825"/>
              <a:gd name="connsiteY19" fmla="*/ 12700 h 577850"/>
              <a:gd name="connsiteX20" fmla="*/ 669925 w 1012825"/>
              <a:gd name="connsiteY20" fmla="*/ 38100 h 577850"/>
              <a:gd name="connsiteX21" fmla="*/ 682625 w 1012825"/>
              <a:gd name="connsiteY21" fmla="*/ 57150 h 577850"/>
              <a:gd name="connsiteX22" fmla="*/ 739775 w 1012825"/>
              <a:gd name="connsiteY22" fmla="*/ 82550 h 577850"/>
              <a:gd name="connsiteX23" fmla="*/ 758825 w 1012825"/>
              <a:gd name="connsiteY23" fmla="*/ 88900 h 577850"/>
              <a:gd name="connsiteX24" fmla="*/ 777875 w 1012825"/>
              <a:gd name="connsiteY24" fmla="*/ 107950 h 577850"/>
              <a:gd name="connsiteX25" fmla="*/ 784225 w 1012825"/>
              <a:gd name="connsiteY25" fmla="*/ 127000 h 577850"/>
              <a:gd name="connsiteX26" fmla="*/ 796925 w 1012825"/>
              <a:gd name="connsiteY26" fmla="*/ 196850 h 577850"/>
              <a:gd name="connsiteX27" fmla="*/ 803275 w 1012825"/>
              <a:gd name="connsiteY27" fmla="*/ 222250 h 577850"/>
              <a:gd name="connsiteX28" fmla="*/ 835025 w 1012825"/>
              <a:gd name="connsiteY28" fmla="*/ 260350 h 577850"/>
              <a:gd name="connsiteX29" fmla="*/ 879475 w 1012825"/>
              <a:gd name="connsiteY29" fmla="*/ 304800 h 577850"/>
              <a:gd name="connsiteX30" fmla="*/ 904875 w 1012825"/>
              <a:gd name="connsiteY30" fmla="*/ 311150 h 577850"/>
              <a:gd name="connsiteX31" fmla="*/ 923925 w 1012825"/>
              <a:gd name="connsiteY31" fmla="*/ 330200 h 577850"/>
              <a:gd name="connsiteX32" fmla="*/ 930275 w 1012825"/>
              <a:gd name="connsiteY32" fmla="*/ 374650 h 577850"/>
              <a:gd name="connsiteX33" fmla="*/ 936625 w 1012825"/>
              <a:gd name="connsiteY33" fmla="*/ 412750 h 577850"/>
              <a:gd name="connsiteX34" fmla="*/ 955675 w 1012825"/>
              <a:gd name="connsiteY34" fmla="*/ 469900 h 577850"/>
              <a:gd name="connsiteX35" fmla="*/ 962025 w 1012825"/>
              <a:gd name="connsiteY35" fmla="*/ 488950 h 577850"/>
              <a:gd name="connsiteX36" fmla="*/ 993775 w 1012825"/>
              <a:gd name="connsiteY36" fmla="*/ 527050 h 577850"/>
              <a:gd name="connsiteX37" fmla="*/ 1006475 w 1012825"/>
              <a:gd name="connsiteY37" fmla="*/ 565150 h 577850"/>
              <a:gd name="connsiteX38" fmla="*/ 1012825 w 1012825"/>
              <a:gd name="connsiteY38" fmla="*/ 577850 h 577850"/>
              <a:gd name="connsiteX0" fmla="*/ 0 w 1012825"/>
              <a:gd name="connsiteY0" fmla="*/ 519907 h 577850"/>
              <a:gd name="connsiteX1" fmla="*/ 47625 w 1012825"/>
              <a:gd name="connsiteY1" fmla="*/ 533400 h 577850"/>
              <a:gd name="connsiteX2" fmla="*/ 85725 w 1012825"/>
              <a:gd name="connsiteY2" fmla="*/ 558800 h 577850"/>
              <a:gd name="connsiteX3" fmla="*/ 130969 w 1012825"/>
              <a:gd name="connsiteY3" fmla="*/ 547687 h 577850"/>
              <a:gd name="connsiteX4" fmla="*/ 185738 w 1012825"/>
              <a:gd name="connsiteY4" fmla="*/ 527050 h 577850"/>
              <a:gd name="connsiteX5" fmla="*/ 207962 w 1012825"/>
              <a:gd name="connsiteY5" fmla="*/ 503238 h 577850"/>
              <a:gd name="connsiteX6" fmla="*/ 219075 w 1012825"/>
              <a:gd name="connsiteY6" fmla="*/ 508000 h 577850"/>
              <a:gd name="connsiteX7" fmla="*/ 201613 w 1012825"/>
              <a:gd name="connsiteY7" fmla="*/ 455612 h 577850"/>
              <a:gd name="connsiteX8" fmla="*/ 244475 w 1012825"/>
              <a:gd name="connsiteY8" fmla="*/ 450850 h 577850"/>
              <a:gd name="connsiteX9" fmla="*/ 257175 w 1012825"/>
              <a:gd name="connsiteY9" fmla="*/ 361950 h 577850"/>
              <a:gd name="connsiteX10" fmla="*/ 263525 w 1012825"/>
              <a:gd name="connsiteY10" fmla="*/ 317500 h 577850"/>
              <a:gd name="connsiteX11" fmla="*/ 276225 w 1012825"/>
              <a:gd name="connsiteY11" fmla="*/ 273050 h 577850"/>
              <a:gd name="connsiteX12" fmla="*/ 282575 w 1012825"/>
              <a:gd name="connsiteY12" fmla="*/ 120650 h 577850"/>
              <a:gd name="connsiteX13" fmla="*/ 288925 w 1012825"/>
              <a:gd name="connsiteY13" fmla="*/ 101600 h 577850"/>
              <a:gd name="connsiteX14" fmla="*/ 365125 w 1012825"/>
              <a:gd name="connsiteY14" fmla="*/ 38100 h 577850"/>
              <a:gd name="connsiteX15" fmla="*/ 403225 w 1012825"/>
              <a:gd name="connsiteY15" fmla="*/ 12700 h 577850"/>
              <a:gd name="connsiteX16" fmla="*/ 422275 w 1012825"/>
              <a:gd name="connsiteY16" fmla="*/ 19050 h 577850"/>
              <a:gd name="connsiteX17" fmla="*/ 549275 w 1012825"/>
              <a:gd name="connsiteY17" fmla="*/ 6350 h 577850"/>
              <a:gd name="connsiteX18" fmla="*/ 568325 w 1012825"/>
              <a:gd name="connsiteY18" fmla="*/ 0 h 577850"/>
              <a:gd name="connsiteX19" fmla="*/ 631825 w 1012825"/>
              <a:gd name="connsiteY19" fmla="*/ 12700 h 577850"/>
              <a:gd name="connsiteX20" fmla="*/ 669925 w 1012825"/>
              <a:gd name="connsiteY20" fmla="*/ 38100 h 577850"/>
              <a:gd name="connsiteX21" fmla="*/ 682625 w 1012825"/>
              <a:gd name="connsiteY21" fmla="*/ 57150 h 577850"/>
              <a:gd name="connsiteX22" fmla="*/ 739775 w 1012825"/>
              <a:gd name="connsiteY22" fmla="*/ 82550 h 577850"/>
              <a:gd name="connsiteX23" fmla="*/ 758825 w 1012825"/>
              <a:gd name="connsiteY23" fmla="*/ 88900 h 577850"/>
              <a:gd name="connsiteX24" fmla="*/ 777875 w 1012825"/>
              <a:gd name="connsiteY24" fmla="*/ 107950 h 577850"/>
              <a:gd name="connsiteX25" fmla="*/ 784225 w 1012825"/>
              <a:gd name="connsiteY25" fmla="*/ 127000 h 577850"/>
              <a:gd name="connsiteX26" fmla="*/ 796925 w 1012825"/>
              <a:gd name="connsiteY26" fmla="*/ 196850 h 577850"/>
              <a:gd name="connsiteX27" fmla="*/ 803275 w 1012825"/>
              <a:gd name="connsiteY27" fmla="*/ 222250 h 577850"/>
              <a:gd name="connsiteX28" fmla="*/ 835025 w 1012825"/>
              <a:gd name="connsiteY28" fmla="*/ 260350 h 577850"/>
              <a:gd name="connsiteX29" fmla="*/ 879475 w 1012825"/>
              <a:gd name="connsiteY29" fmla="*/ 304800 h 577850"/>
              <a:gd name="connsiteX30" fmla="*/ 904875 w 1012825"/>
              <a:gd name="connsiteY30" fmla="*/ 311150 h 577850"/>
              <a:gd name="connsiteX31" fmla="*/ 923925 w 1012825"/>
              <a:gd name="connsiteY31" fmla="*/ 330200 h 577850"/>
              <a:gd name="connsiteX32" fmla="*/ 930275 w 1012825"/>
              <a:gd name="connsiteY32" fmla="*/ 374650 h 577850"/>
              <a:gd name="connsiteX33" fmla="*/ 936625 w 1012825"/>
              <a:gd name="connsiteY33" fmla="*/ 412750 h 577850"/>
              <a:gd name="connsiteX34" fmla="*/ 955675 w 1012825"/>
              <a:gd name="connsiteY34" fmla="*/ 469900 h 577850"/>
              <a:gd name="connsiteX35" fmla="*/ 962025 w 1012825"/>
              <a:gd name="connsiteY35" fmla="*/ 488950 h 577850"/>
              <a:gd name="connsiteX36" fmla="*/ 993775 w 1012825"/>
              <a:gd name="connsiteY36" fmla="*/ 527050 h 577850"/>
              <a:gd name="connsiteX37" fmla="*/ 1006475 w 1012825"/>
              <a:gd name="connsiteY37" fmla="*/ 565150 h 577850"/>
              <a:gd name="connsiteX38" fmla="*/ 1012825 w 1012825"/>
              <a:gd name="connsiteY38" fmla="*/ 577850 h 577850"/>
              <a:gd name="connsiteX0" fmla="*/ 0 w 1012825"/>
              <a:gd name="connsiteY0" fmla="*/ 519907 h 577850"/>
              <a:gd name="connsiteX1" fmla="*/ 47625 w 1012825"/>
              <a:gd name="connsiteY1" fmla="*/ 533400 h 577850"/>
              <a:gd name="connsiteX2" fmla="*/ 85725 w 1012825"/>
              <a:gd name="connsiteY2" fmla="*/ 558800 h 577850"/>
              <a:gd name="connsiteX3" fmla="*/ 130969 w 1012825"/>
              <a:gd name="connsiteY3" fmla="*/ 547687 h 577850"/>
              <a:gd name="connsiteX4" fmla="*/ 185738 w 1012825"/>
              <a:gd name="connsiteY4" fmla="*/ 527050 h 577850"/>
              <a:gd name="connsiteX5" fmla="*/ 207962 w 1012825"/>
              <a:gd name="connsiteY5" fmla="*/ 503238 h 577850"/>
              <a:gd name="connsiteX6" fmla="*/ 219075 w 1012825"/>
              <a:gd name="connsiteY6" fmla="*/ 508000 h 577850"/>
              <a:gd name="connsiteX7" fmla="*/ 201613 w 1012825"/>
              <a:gd name="connsiteY7" fmla="*/ 455612 h 577850"/>
              <a:gd name="connsiteX8" fmla="*/ 234950 w 1012825"/>
              <a:gd name="connsiteY8" fmla="*/ 400844 h 577850"/>
              <a:gd name="connsiteX9" fmla="*/ 257175 w 1012825"/>
              <a:gd name="connsiteY9" fmla="*/ 361950 h 577850"/>
              <a:gd name="connsiteX10" fmla="*/ 263525 w 1012825"/>
              <a:gd name="connsiteY10" fmla="*/ 317500 h 577850"/>
              <a:gd name="connsiteX11" fmla="*/ 276225 w 1012825"/>
              <a:gd name="connsiteY11" fmla="*/ 273050 h 577850"/>
              <a:gd name="connsiteX12" fmla="*/ 282575 w 1012825"/>
              <a:gd name="connsiteY12" fmla="*/ 120650 h 577850"/>
              <a:gd name="connsiteX13" fmla="*/ 288925 w 1012825"/>
              <a:gd name="connsiteY13" fmla="*/ 101600 h 577850"/>
              <a:gd name="connsiteX14" fmla="*/ 365125 w 1012825"/>
              <a:gd name="connsiteY14" fmla="*/ 38100 h 577850"/>
              <a:gd name="connsiteX15" fmla="*/ 403225 w 1012825"/>
              <a:gd name="connsiteY15" fmla="*/ 12700 h 577850"/>
              <a:gd name="connsiteX16" fmla="*/ 422275 w 1012825"/>
              <a:gd name="connsiteY16" fmla="*/ 19050 h 577850"/>
              <a:gd name="connsiteX17" fmla="*/ 549275 w 1012825"/>
              <a:gd name="connsiteY17" fmla="*/ 6350 h 577850"/>
              <a:gd name="connsiteX18" fmla="*/ 568325 w 1012825"/>
              <a:gd name="connsiteY18" fmla="*/ 0 h 577850"/>
              <a:gd name="connsiteX19" fmla="*/ 631825 w 1012825"/>
              <a:gd name="connsiteY19" fmla="*/ 12700 h 577850"/>
              <a:gd name="connsiteX20" fmla="*/ 669925 w 1012825"/>
              <a:gd name="connsiteY20" fmla="*/ 38100 h 577850"/>
              <a:gd name="connsiteX21" fmla="*/ 682625 w 1012825"/>
              <a:gd name="connsiteY21" fmla="*/ 57150 h 577850"/>
              <a:gd name="connsiteX22" fmla="*/ 739775 w 1012825"/>
              <a:gd name="connsiteY22" fmla="*/ 82550 h 577850"/>
              <a:gd name="connsiteX23" fmla="*/ 758825 w 1012825"/>
              <a:gd name="connsiteY23" fmla="*/ 88900 h 577850"/>
              <a:gd name="connsiteX24" fmla="*/ 777875 w 1012825"/>
              <a:gd name="connsiteY24" fmla="*/ 107950 h 577850"/>
              <a:gd name="connsiteX25" fmla="*/ 784225 w 1012825"/>
              <a:gd name="connsiteY25" fmla="*/ 127000 h 577850"/>
              <a:gd name="connsiteX26" fmla="*/ 796925 w 1012825"/>
              <a:gd name="connsiteY26" fmla="*/ 196850 h 577850"/>
              <a:gd name="connsiteX27" fmla="*/ 803275 w 1012825"/>
              <a:gd name="connsiteY27" fmla="*/ 222250 h 577850"/>
              <a:gd name="connsiteX28" fmla="*/ 835025 w 1012825"/>
              <a:gd name="connsiteY28" fmla="*/ 260350 h 577850"/>
              <a:gd name="connsiteX29" fmla="*/ 879475 w 1012825"/>
              <a:gd name="connsiteY29" fmla="*/ 304800 h 577850"/>
              <a:gd name="connsiteX30" fmla="*/ 904875 w 1012825"/>
              <a:gd name="connsiteY30" fmla="*/ 311150 h 577850"/>
              <a:gd name="connsiteX31" fmla="*/ 923925 w 1012825"/>
              <a:gd name="connsiteY31" fmla="*/ 330200 h 577850"/>
              <a:gd name="connsiteX32" fmla="*/ 930275 w 1012825"/>
              <a:gd name="connsiteY32" fmla="*/ 374650 h 577850"/>
              <a:gd name="connsiteX33" fmla="*/ 936625 w 1012825"/>
              <a:gd name="connsiteY33" fmla="*/ 412750 h 577850"/>
              <a:gd name="connsiteX34" fmla="*/ 955675 w 1012825"/>
              <a:gd name="connsiteY34" fmla="*/ 469900 h 577850"/>
              <a:gd name="connsiteX35" fmla="*/ 962025 w 1012825"/>
              <a:gd name="connsiteY35" fmla="*/ 488950 h 577850"/>
              <a:gd name="connsiteX36" fmla="*/ 993775 w 1012825"/>
              <a:gd name="connsiteY36" fmla="*/ 527050 h 577850"/>
              <a:gd name="connsiteX37" fmla="*/ 1006475 w 1012825"/>
              <a:gd name="connsiteY37" fmla="*/ 565150 h 577850"/>
              <a:gd name="connsiteX38" fmla="*/ 1012825 w 1012825"/>
              <a:gd name="connsiteY38" fmla="*/ 577850 h 577850"/>
              <a:gd name="connsiteX0" fmla="*/ 0 w 1012825"/>
              <a:gd name="connsiteY0" fmla="*/ 519907 h 577850"/>
              <a:gd name="connsiteX1" fmla="*/ 47625 w 1012825"/>
              <a:gd name="connsiteY1" fmla="*/ 533400 h 577850"/>
              <a:gd name="connsiteX2" fmla="*/ 85725 w 1012825"/>
              <a:gd name="connsiteY2" fmla="*/ 558800 h 577850"/>
              <a:gd name="connsiteX3" fmla="*/ 130969 w 1012825"/>
              <a:gd name="connsiteY3" fmla="*/ 547687 h 577850"/>
              <a:gd name="connsiteX4" fmla="*/ 185738 w 1012825"/>
              <a:gd name="connsiteY4" fmla="*/ 527050 h 577850"/>
              <a:gd name="connsiteX5" fmla="*/ 207962 w 1012825"/>
              <a:gd name="connsiteY5" fmla="*/ 503238 h 577850"/>
              <a:gd name="connsiteX6" fmla="*/ 183356 w 1012825"/>
              <a:gd name="connsiteY6" fmla="*/ 491331 h 577850"/>
              <a:gd name="connsiteX7" fmla="*/ 201613 w 1012825"/>
              <a:gd name="connsiteY7" fmla="*/ 455612 h 577850"/>
              <a:gd name="connsiteX8" fmla="*/ 234950 w 1012825"/>
              <a:gd name="connsiteY8" fmla="*/ 400844 h 577850"/>
              <a:gd name="connsiteX9" fmla="*/ 257175 w 1012825"/>
              <a:gd name="connsiteY9" fmla="*/ 361950 h 577850"/>
              <a:gd name="connsiteX10" fmla="*/ 263525 w 1012825"/>
              <a:gd name="connsiteY10" fmla="*/ 317500 h 577850"/>
              <a:gd name="connsiteX11" fmla="*/ 276225 w 1012825"/>
              <a:gd name="connsiteY11" fmla="*/ 273050 h 577850"/>
              <a:gd name="connsiteX12" fmla="*/ 282575 w 1012825"/>
              <a:gd name="connsiteY12" fmla="*/ 120650 h 577850"/>
              <a:gd name="connsiteX13" fmla="*/ 288925 w 1012825"/>
              <a:gd name="connsiteY13" fmla="*/ 101600 h 577850"/>
              <a:gd name="connsiteX14" fmla="*/ 365125 w 1012825"/>
              <a:gd name="connsiteY14" fmla="*/ 38100 h 577850"/>
              <a:gd name="connsiteX15" fmla="*/ 403225 w 1012825"/>
              <a:gd name="connsiteY15" fmla="*/ 12700 h 577850"/>
              <a:gd name="connsiteX16" fmla="*/ 422275 w 1012825"/>
              <a:gd name="connsiteY16" fmla="*/ 19050 h 577850"/>
              <a:gd name="connsiteX17" fmla="*/ 549275 w 1012825"/>
              <a:gd name="connsiteY17" fmla="*/ 6350 h 577850"/>
              <a:gd name="connsiteX18" fmla="*/ 568325 w 1012825"/>
              <a:gd name="connsiteY18" fmla="*/ 0 h 577850"/>
              <a:gd name="connsiteX19" fmla="*/ 631825 w 1012825"/>
              <a:gd name="connsiteY19" fmla="*/ 12700 h 577850"/>
              <a:gd name="connsiteX20" fmla="*/ 669925 w 1012825"/>
              <a:gd name="connsiteY20" fmla="*/ 38100 h 577850"/>
              <a:gd name="connsiteX21" fmla="*/ 682625 w 1012825"/>
              <a:gd name="connsiteY21" fmla="*/ 57150 h 577850"/>
              <a:gd name="connsiteX22" fmla="*/ 739775 w 1012825"/>
              <a:gd name="connsiteY22" fmla="*/ 82550 h 577850"/>
              <a:gd name="connsiteX23" fmla="*/ 758825 w 1012825"/>
              <a:gd name="connsiteY23" fmla="*/ 88900 h 577850"/>
              <a:gd name="connsiteX24" fmla="*/ 777875 w 1012825"/>
              <a:gd name="connsiteY24" fmla="*/ 107950 h 577850"/>
              <a:gd name="connsiteX25" fmla="*/ 784225 w 1012825"/>
              <a:gd name="connsiteY25" fmla="*/ 127000 h 577850"/>
              <a:gd name="connsiteX26" fmla="*/ 796925 w 1012825"/>
              <a:gd name="connsiteY26" fmla="*/ 196850 h 577850"/>
              <a:gd name="connsiteX27" fmla="*/ 803275 w 1012825"/>
              <a:gd name="connsiteY27" fmla="*/ 222250 h 577850"/>
              <a:gd name="connsiteX28" fmla="*/ 835025 w 1012825"/>
              <a:gd name="connsiteY28" fmla="*/ 260350 h 577850"/>
              <a:gd name="connsiteX29" fmla="*/ 879475 w 1012825"/>
              <a:gd name="connsiteY29" fmla="*/ 304800 h 577850"/>
              <a:gd name="connsiteX30" fmla="*/ 904875 w 1012825"/>
              <a:gd name="connsiteY30" fmla="*/ 311150 h 577850"/>
              <a:gd name="connsiteX31" fmla="*/ 923925 w 1012825"/>
              <a:gd name="connsiteY31" fmla="*/ 330200 h 577850"/>
              <a:gd name="connsiteX32" fmla="*/ 930275 w 1012825"/>
              <a:gd name="connsiteY32" fmla="*/ 374650 h 577850"/>
              <a:gd name="connsiteX33" fmla="*/ 936625 w 1012825"/>
              <a:gd name="connsiteY33" fmla="*/ 412750 h 577850"/>
              <a:gd name="connsiteX34" fmla="*/ 955675 w 1012825"/>
              <a:gd name="connsiteY34" fmla="*/ 469900 h 577850"/>
              <a:gd name="connsiteX35" fmla="*/ 962025 w 1012825"/>
              <a:gd name="connsiteY35" fmla="*/ 488950 h 577850"/>
              <a:gd name="connsiteX36" fmla="*/ 993775 w 1012825"/>
              <a:gd name="connsiteY36" fmla="*/ 527050 h 577850"/>
              <a:gd name="connsiteX37" fmla="*/ 1006475 w 1012825"/>
              <a:gd name="connsiteY37" fmla="*/ 565150 h 577850"/>
              <a:gd name="connsiteX38" fmla="*/ 1012825 w 1012825"/>
              <a:gd name="connsiteY38" fmla="*/ 577850 h 577850"/>
              <a:gd name="connsiteX0" fmla="*/ 0 w 1012825"/>
              <a:gd name="connsiteY0" fmla="*/ 519907 h 577850"/>
              <a:gd name="connsiteX1" fmla="*/ 47625 w 1012825"/>
              <a:gd name="connsiteY1" fmla="*/ 533400 h 577850"/>
              <a:gd name="connsiteX2" fmla="*/ 85725 w 1012825"/>
              <a:gd name="connsiteY2" fmla="*/ 558800 h 577850"/>
              <a:gd name="connsiteX3" fmla="*/ 130969 w 1012825"/>
              <a:gd name="connsiteY3" fmla="*/ 547687 h 577850"/>
              <a:gd name="connsiteX4" fmla="*/ 185738 w 1012825"/>
              <a:gd name="connsiteY4" fmla="*/ 527050 h 577850"/>
              <a:gd name="connsiteX5" fmla="*/ 169862 w 1012825"/>
              <a:gd name="connsiteY5" fmla="*/ 503238 h 577850"/>
              <a:gd name="connsiteX6" fmla="*/ 183356 w 1012825"/>
              <a:gd name="connsiteY6" fmla="*/ 491331 h 577850"/>
              <a:gd name="connsiteX7" fmla="*/ 201613 w 1012825"/>
              <a:gd name="connsiteY7" fmla="*/ 455612 h 577850"/>
              <a:gd name="connsiteX8" fmla="*/ 234950 w 1012825"/>
              <a:gd name="connsiteY8" fmla="*/ 400844 h 577850"/>
              <a:gd name="connsiteX9" fmla="*/ 257175 w 1012825"/>
              <a:gd name="connsiteY9" fmla="*/ 361950 h 577850"/>
              <a:gd name="connsiteX10" fmla="*/ 263525 w 1012825"/>
              <a:gd name="connsiteY10" fmla="*/ 317500 h 577850"/>
              <a:gd name="connsiteX11" fmla="*/ 276225 w 1012825"/>
              <a:gd name="connsiteY11" fmla="*/ 273050 h 577850"/>
              <a:gd name="connsiteX12" fmla="*/ 282575 w 1012825"/>
              <a:gd name="connsiteY12" fmla="*/ 120650 h 577850"/>
              <a:gd name="connsiteX13" fmla="*/ 288925 w 1012825"/>
              <a:gd name="connsiteY13" fmla="*/ 101600 h 577850"/>
              <a:gd name="connsiteX14" fmla="*/ 365125 w 1012825"/>
              <a:gd name="connsiteY14" fmla="*/ 38100 h 577850"/>
              <a:gd name="connsiteX15" fmla="*/ 403225 w 1012825"/>
              <a:gd name="connsiteY15" fmla="*/ 12700 h 577850"/>
              <a:gd name="connsiteX16" fmla="*/ 422275 w 1012825"/>
              <a:gd name="connsiteY16" fmla="*/ 19050 h 577850"/>
              <a:gd name="connsiteX17" fmla="*/ 549275 w 1012825"/>
              <a:gd name="connsiteY17" fmla="*/ 6350 h 577850"/>
              <a:gd name="connsiteX18" fmla="*/ 568325 w 1012825"/>
              <a:gd name="connsiteY18" fmla="*/ 0 h 577850"/>
              <a:gd name="connsiteX19" fmla="*/ 631825 w 1012825"/>
              <a:gd name="connsiteY19" fmla="*/ 12700 h 577850"/>
              <a:gd name="connsiteX20" fmla="*/ 669925 w 1012825"/>
              <a:gd name="connsiteY20" fmla="*/ 38100 h 577850"/>
              <a:gd name="connsiteX21" fmla="*/ 682625 w 1012825"/>
              <a:gd name="connsiteY21" fmla="*/ 57150 h 577850"/>
              <a:gd name="connsiteX22" fmla="*/ 739775 w 1012825"/>
              <a:gd name="connsiteY22" fmla="*/ 82550 h 577850"/>
              <a:gd name="connsiteX23" fmla="*/ 758825 w 1012825"/>
              <a:gd name="connsiteY23" fmla="*/ 88900 h 577850"/>
              <a:gd name="connsiteX24" fmla="*/ 777875 w 1012825"/>
              <a:gd name="connsiteY24" fmla="*/ 107950 h 577850"/>
              <a:gd name="connsiteX25" fmla="*/ 784225 w 1012825"/>
              <a:gd name="connsiteY25" fmla="*/ 127000 h 577850"/>
              <a:gd name="connsiteX26" fmla="*/ 796925 w 1012825"/>
              <a:gd name="connsiteY26" fmla="*/ 196850 h 577850"/>
              <a:gd name="connsiteX27" fmla="*/ 803275 w 1012825"/>
              <a:gd name="connsiteY27" fmla="*/ 222250 h 577850"/>
              <a:gd name="connsiteX28" fmla="*/ 835025 w 1012825"/>
              <a:gd name="connsiteY28" fmla="*/ 260350 h 577850"/>
              <a:gd name="connsiteX29" fmla="*/ 879475 w 1012825"/>
              <a:gd name="connsiteY29" fmla="*/ 304800 h 577850"/>
              <a:gd name="connsiteX30" fmla="*/ 904875 w 1012825"/>
              <a:gd name="connsiteY30" fmla="*/ 311150 h 577850"/>
              <a:gd name="connsiteX31" fmla="*/ 923925 w 1012825"/>
              <a:gd name="connsiteY31" fmla="*/ 330200 h 577850"/>
              <a:gd name="connsiteX32" fmla="*/ 930275 w 1012825"/>
              <a:gd name="connsiteY32" fmla="*/ 374650 h 577850"/>
              <a:gd name="connsiteX33" fmla="*/ 936625 w 1012825"/>
              <a:gd name="connsiteY33" fmla="*/ 412750 h 577850"/>
              <a:gd name="connsiteX34" fmla="*/ 955675 w 1012825"/>
              <a:gd name="connsiteY34" fmla="*/ 469900 h 577850"/>
              <a:gd name="connsiteX35" fmla="*/ 962025 w 1012825"/>
              <a:gd name="connsiteY35" fmla="*/ 488950 h 577850"/>
              <a:gd name="connsiteX36" fmla="*/ 993775 w 1012825"/>
              <a:gd name="connsiteY36" fmla="*/ 527050 h 577850"/>
              <a:gd name="connsiteX37" fmla="*/ 1006475 w 1012825"/>
              <a:gd name="connsiteY37" fmla="*/ 565150 h 577850"/>
              <a:gd name="connsiteX38" fmla="*/ 1012825 w 1012825"/>
              <a:gd name="connsiteY38" fmla="*/ 577850 h 577850"/>
              <a:gd name="connsiteX0" fmla="*/ 0 w 1012825"/>
              <a:gd name="connsiteY0" fmla="*/ 519907 h 577850"/>
              <a:gd name="connsiteX1" fmla="*/ 47625 w 1012825"/>
              <a:gd name="connsiteY1" fmla="*/ 533400 h 577850"/>
              <a:gd name="connsiteX2" fmla="*/ 85725 w 1012825"/>
              <a:gd name="connsiteY2" fmla="*/ 558800 h 577850"/>
              <a:gd name="connsiteX3" fmla="*/ 130969 w 1012825"/>
              <a:gd name="connsiteY3" fmla="*/ 547687 h 577850"/>
              <a:gd name="connsiteX4" fmla="*/ 159545 w 1012825"/>
              <a:gd name="connsiteY4" fmla="*/ 524669 h 577850"/>
              <a:gd name="connsiteX5" fmla="*/ 169862 w 1012825"/>
              <a:gd name="connsiteY5" fmla="*/ 503238 h 577850"/>
              <a:gd name="connsiteX6" fmla="*/ 183356 w 1012825"/>
              <a:gd name="connsiteY6" fmla="*/ 491331 h 577850"/>
              <a:gd name="connsiteX7" fmla="*/ 201613 w 1012825"/>
              <a:gd name="connsiteY7" fmla="*/ 455612 h 577850"/>
              <a:gd name="connsiteX8" fmla="*/ 234950 w 1012825"/>
              <a:gd name="connsiteY8" fmla="*/ 400844 h 577850"/>
              <a:gd name="connsiteX9" fmla="*/ 257175 w 1012825"/>
              <a:gd name="connsiteY9" fmla="*/ 361950 h 577850"/>
              <a:gd name="connsiteX10" fmla="*/ 263525 w 1012825"/>
              <a:gd name="connsiteY10" fmla="*/ 317500 h 577850"/>
              <a:gd name="connsiteX11" fmla="*/ 276225 w 1012825"/>
              <a:gd name="connsiteY11" fmla="*/ 273050 h 577850"/>
              <a:gd name="connsiteX12" fmla="*/ 282575 w 1012825"/>
              <a:gd name="connsiteY12" fmla="*/ 120650 h 577850"/>
              <a:gd name="connsiteX13" fmla="*/ 288925 w 1012825"/>
              <a:gd name="connsiteY13" fmla="*/ 101600 h 577850"/>
              <a:gd name="connsiteX14" fmla="*/ 365125 w 1012825"/>
              <a:gd name="connsiteY14" fmla="*/ 38100 h 577850"/>
              <a:gd name="connsiteX15" fmla="*/ 403225 w 1012825"/>
              <a:gd name="connsiteY15" fmla="*/ 12700 h 577850"/>
              <a:gd name="connsiteX16" fmla="*/ 422275 w 1012825"/>
              <a:gd name="connsiteY16" fmla="*/ 19050 h 577850"/>
              <a:gd name="connsiteX17" fmla="*/ 549275 w 1012825"/>
              <a:gd name="connsiteY17" fmla="*/ 6350 h 577850"/>
              <a:gd name="connsiteX18" fmla="*/ 568325 w 1012825"/>
              <a:gd name="connsiteY18" fmla="*/ 0 h 577850"/>
              <a:gd name="connsiteX19" fmla="*/ 631825 w 1012825"/>
              <a:gd name="connsiteY19" fmla="*/ 12700 h 577850"/>
              <a:gd name="connsiteX20" fmla="*/ 669925 w 1012825"/>
              <a:gd name="connsiteY20" fmla="*/ 38100 h 577850"/>
              <a:gd name="connsiteX21" fmla="*/ 682625 w 1012825"/>
              <a:gd name="connsiteY21" fmla="*/ 57150 h 577850"/>
              <a:gd name="connsiteX22" fmla="*/ 739775 w 1012825"/>
              <a:gd name="connsiteY22" fmla="*/ 82550 h 577850"/>
              <a:gd name="connsiteX23" fmla="*/ 758825 w 1012825"/>
              <a:gd name="connsiteY23" fmla="*/ 88900 h 577850"/>
              <a:gd name="connsiteX24" fmla="*/ 777875 w 1012825"/>
              <a:gd name="connsiteY24" fmla="*/ 107950 h 577850"/>
              <a:gd name="connsiteX25" fmla="*/ 784225 w 1012825"/>
              <a:gd name="connsiteY25" fmla="*/ 127000 h 577850"/>
              <a:gd name="connsiteX26" fmla="*/ 796925 w 1012825"/>
              <a:gd name="connsiteY26" fmla="*/ 196850 h 577850"/>
              <a:gd name="connsiteX27" fmla="*/ 803275 w 1012825"/>
              <a:gd name="connsiteY27" fmla="*/ 222250 h 577850"/>
              <a:gd name="connsiteX28" fmla="*/ 835025 w 1012825"/>
              <a:gd name="connsiteY28" fmla="*/ 260350 h 577850"/>
              <a:gd name="connsiteX29" fmla="*/ 879475 w 1012825"/>
              <a:gd name="connsiteY29" fmla="*/ 304800 h 577850"/>
              <a:gd name="connsiteX30" fmla="*/ 904875 w 1012825"/>
              <a:gd name="connsiteY30" fmla="*/ 311150 h 577850"/>
              <a:gd name="connsiteX31" fmla="*/ 923925 w 1012825"/>
              <a:gd name="connsiteY31" fmla="*/ 330200 h 577850"/>
              <a:gd name="connsiteX32" fmla="*/ 930275 w 1012825"/>
              <a:gd name="connsiteY32" fmla="*/ 374650 h 577850"/>
              <a:gd name="connsiteX33" fmla="*/ 936625 w 1012825"/>
              <a:gd name="connsiteY33" fmla="*/ 412750 h 577850"/>
              <a:gd name="connsiteX34" fmla="*/ 955675 w 1012825"/>
              <a:gd name="connsiteY34" fmla="*/ 469900 h 577850"/>
              <a:gd name="connsiteX35" fmla="*/ 962025 w 1012825"/>
              <a:gd name="connsiteY35" fmla="*/ 488950 h 577850"/>
              <a:gd name="connsiteX36" fmla="*/ 993775 w 1012825"/>
              <a:gd name="connsiteY36" fmla="*/ 527050 h 577850"/>
              <a:gd name="connsiteX37" fmla="*/ 1006475 w 1012825"/>
              <a:gd name="connsiteY37" fmla="*/ 565150 h 577850"/>
              <a:gd name="connsiteX38" fmla="*/ 1012825 w 1012825"/>
              <a:gd name="connsiteY38" fmla="*/ 577850 h 577850"/>
              <a:gd name="connsiteX0" fmla="*/ 0 w 1012825"/>
              <a:gd name="connsiteY0" fmla="*/ 519907 h 577850"/>
              <a:gd name="connsiteX1" fmla="*/ 47625 w 1012825"/>
              <a:gd name="connsiteY1" fmla="*/ 533400 h 577850"/>
              <a:gd name="connsiteX2" fmla="*/ 85725 w 1012825"/>
              <a:gd name="connsiteY2" fmla="*/ 558800 h 577850"/>
              <a:gd name="connsiteX3" fmla="*/ 121444 w 1012825"/>
              <a:gd name="connsiteY3" fmla="*/ 542924 h 577850"/>
              <a:gd name="connsiteX4" fmla="*/ 159545 w 1012825"/>
              <a:gd name="connsiteY4" fmla="*/ 524669 h 577850"/>
              <a:gd name="connsiteX5" fmla="*/ 169862 w 1012825"/>
              <a:gd name="connsiteY5" fmla="*/ 503238 h 577850"/>
              <a:gd name="connsiteX6" fmla="*/ 183356 w 1012825"/>
              <a:gd name="connsiteY6" fmla="*/ 491331 h 577850"/>
              <a:gd name="connsiteX7" fmla="*/ 201613 w 1012825"/>
              <a:gd name="connsiteY7" fmla="*/ 455612 h 577850"/>
              <a:gd name="connsiteX8" fmla="*/ 234950 w 1012825"/>
              <a:gd name="connsiteY8" fmla="*/ 400844 h 577850"/>
              <a:gd name="connsiteX9" fmla="*/ 257175 w 1012825"/>
              <a:gd name="connsiteY9" fmla="*/ 361950 h 577850"/>
              <a:gd name="connsiteX10" fmla="*/ 263525 w 1012825"/>
              <a:gd name="connsiteY10" fmla="*/ 317500 h 577850"/>
              <a:gd name="connsiteX11" fmla="*/ 276225 w 1012825"/>
              <a:gd name="connsiteY11" fmla="*/ 273050 h 577850"/>
              <a:gd name="connsiteX12" fmla="*/ 282575 w 1012825"/>
              <a:gd name="connsiteY12" fmla="*/ 120650 h 577850"/>
              <a:gd name="connsiteX13" fmla="*/ 288925 w 1012825"/>
              <a:gd name="connsiteY13" fmla="*/ 101600 h 577850"/>
              <a:gd name="connsiteX14" fmla="*/ 365125 w 1012825"/>
              <a:gd name="connsiteY14" fmla="*/ 38100 h 577850"/>
              <a:gd name="connsiteX15" fmla="*/ 403225 w 1012825"/>
              <a:gd name="connsiteY15" fmla="*/ 12700 h 577850"/>
              <a:gd name="connsiteX16" fmla="*/ 422275 w 1012825"/>
              <a:gd name="connsiteY16" fmla="*/ 19050 h 577850"/>
              <a:gd name="connsiteX17" fmla="*/ 549275 w 1012825"/>
              <a:gd name="connsiteY17" fmla="*/ 6350 h 577850"/>
              <a:gd name="connsiteX18" fmla="*/ 568325 w 1012825"/>
              <a:gd name="connsiteY18" fmla="*/ 0 h 577850"/>
              <a:gd name="connsiteX19" fmla="*/ 631825 w 1012825"/>
              <a:gd name="connsiteY19" fmla="*/ 12700 h 577850"/>
              <a:gd name="connsiteX20" fmla="*/ 669925 w 1012825"/>
              <a:gd name="connsiteY20" fmla="*/ 38100 h 577850"/>
              <a:gd name="connsiteX21" fmla="*/ 682625 w 1012825"/>
              <a:gd name="connsiteY21" fmla="*/ 57150 h 577850"/>
              <a:gd name="connsiteX22" fmla="*/ 739775 w 1012825"/>
              <a:gd name="connsiteY22" fmla="*/ 82550 h 577850"/>
              <a:gd name="connsiteX23" fmla="*/ 758825 w 1012825"/>
              <a:gd name="connsiteY23" fmla="*/ 88900 h 577850"/>
              <a:gd name="connsiteX24" fmla="*/ 777875 w 1012825"/>
              <a:gd name="connsiteY24" fmla="*/ 107950 h 577850"/>
              <a:gd name="connsiteX25" fmla="*/ 784225 w 1012825"/>
              <a:gd name="connsiteY25" fmla="*/ 127000 h 577850"/>
              <a:gd name="connsiteX26" fmla="*/ 796925 w 1012825"/>
              <a:gd name="connsiteY26" fmla="*/ 196850 h 577850"/>
              <a:gd name="connsiteX27" fmla="*/ 803275 w 1012825"/>
              <a:gd name="connsiteY27" fmla="*/ 222250 h 577850"/>
              <a:gd name="connsiteX28" fmla="*/ 835025 w 1012825"/>
              <a:gd name="connsiteY28" fmla="*/ 260350 h 577850"/>
              <a:gd name="connsiteX29" fmla="*/ 879475 w 1012825"/>
              <a:gd name="connsiteY29" fmla="*/ 304800 h 577850"/>
              <a:gd name="connsiteX30" fmla="*/ 904875 w 1012825"/>
              <a:gd name="connsiteY30" fmla="*/ 311150 h 577850"/>
              <a:gd name="connsiteX31" fmla="*/ 923925 w 1012825"/>
              <a:gd name="connsiteY31" fmla="*/ 330200 h 577850"/>
              <a:gd name="connsiteX32" fmla="*/ 930275 w 1012825"/>
              <a:gd name="connsiteY32" fmla="*/ 374650 h 577850"/>
              <a:gd name="connsiteX33" fmla="*/ 936625 w 1012825"/>
              <a:gd name="connsiteY33" fmla="*/ 412750 h 577850"/>
              <a:gd name="connsiteX34" fmla="*/ 955675 w 1012825"/>
              <a:gd name="connsiteY34" fmla="*/ 469900 h 577850"/>
              <a:gd name="connsiteX35" fmla="*/ 962025 w 1012825"/>
              <a:gd name="connsiteY35" fmla="*/ 488950 h 577850"/>
              <a:gd name="connsiteX36" fmla="*/ 993775 w 1012825"/>
              <a:gd name="connsiteY36" fmla="*/ 527050 h 577850"/>
              <a:gd name="connsiteX37" fmla="*/ 1006475 w 1012825"/>
              <a:gd name="connsiteY37" fmla="*/ 565150 h 577850"/>
              <a:gd name="connsiteX38" fmla="*/ 1012825 w 1012825"/>
              <a:gd name="connsiteY38" fmla="*/ 577850 h 577850"/>
              <a:gd name="connsiteX0" fmla="*/ 0 w 989012"/>
              <a:gd name="connsiteY0" fmla="*/ 565151 h 577850"/>
              <a:gd name="connsiteX1" fmla="*/ 23812 w 989012"/>
              <a:gd name="connsiteY1" fmla="*/ 533400 h 577850"/>
              <a:gd name="connsiteX2" fmla="*/ 61912 w 989012"/>
              <a:gd name="connsiteY2" fmla="*/ 558800 h 577850"/>
              <a:gd name="connsiteX3" fmla="*/ 97631 w 989012"/>
              <a:gd name="connsiteY3" fmla="*/ 542924 h 577850"/>
              <a:gd name="connsiteX4" fmla="*/ 135732 w 989012"/>
              <a:gd name="connsiteY4" fmla="*/ 524669 h 577850"/>
              <a:gd name="connsiteX5" fmla="*/ 146049 w 989012"/>
              <a:gd name="connsiteY5" fmla="*/ 503238 h 577850"/>
              <a:gd name="connsiteX6" fmla="*/ 159543 w 989012"/>
              <a:gd name="connsiteY6" fmla="*/ 491331 h 577850"/>
              <a:gd name="connsiteX7" fmla="*/ 177800 w 989012"/>
              <a:gd name="connsiteY7" fmla="*/ 455612 h 577850"/>
              <a:gd name="connsiteX8" fmla="*/ 211137 w 989012"/>
              <a:gd name="connsiteY8" fmla="*/ 400844 h 577850"/>
              <a:gd name="connsiteX9" fmla="*/ 233362 w 989012"/>
              <a:gd name="connsiteY9" fmla="*/ 361950 h 577850"/>
              <a:gd name="connsiteX10" fmla="*/ 239712 w 989012"/>
              <a:gd name="connsiteY10" fmla="*/ 317500 h 577850"/>
              <a:gd name="connsiteX11" fmla="*/ 252412 w 989012"/>
              <a:gd name="connsiteY11" fmla="*/ 273050 h 577850"/>
              <a:gd name="connsiteX12" fmla="*/ 258762 w 989012"/>
              <a:gd name="connsiteY12" fmla="*/ 120650 h 577850"/>
              <a:gd name="connsiteX13" fmla="*/ 265112 w 989012"/>
              <a:gd name="connsiteY13" fmla="*/ 101600 h 577850"/>
              <a:gd name="connsiteX14" fmla="*/ 341312 w 989012"/>
              <a:gd name="connsiteY14" fmla="*/ 38100 h 577850"/>
              <a:gd name="connsiteX15" fmla="*/ 379412 w 989012"/>
              <a:gd name="connsiteY15" fmla="*/ 12700 h 577850"/>
              <a:gd name="connsiteX16" fmla="*/ 398462 w 989012"/>
              <a:gd name="connsiteY16" fmla="*/ 19050 h 577850"/>
              <a:gd name="connsiteX17" fmla="*/ 525462 w 989012"/>
              <a:gd name="connsiteY17" fmla="*/ 6350 h 577850"/>
              <a:gd name="connsiteX18" fmla="*/ 544512 w 989012"/>
              <a:gd name="connsiteY18" fmla="*/ 0 h 577850"/>
              <a:gd name="connsiteX19" fmla="*/ 608012 w 989012"/>
              <a:gd name="connsiteY19" fmla="*/ 12700 h 577850"/>
              <a:gd name="connsiteX20" fmla="*/ 646112 w 989012"/>
              <a:gd name="connsiteY20" fmla="*/ 38100 h 577850"/>
              <a:gd name="connsiteX21" fmla="*/ 658812 w 989012"/>
              <a:gd name="connsiteY21" fmla="*/ 57150 h 577850"/>
              <a:gd name="connsiteX22" fmla="*/ 715962 w 989012"/>
              <a:gd name="connsiteY22" fmla="*/ 82550 h 577850"/>
              <a:gd name="connsiteX23" fmla="*/ 735012 w 989012"/>
              <a:gd name="connsiteY23" fmla="*/ 88900 h 577850"/>
              <a:gd name="connsiteX24" fmla="*/ 754062 w 989012"/>
              <a:gd name="connsiteY24" fmla="*/ 107950 h 577850"/>
              <a:gd name="connsiteX25" fmla="*/ 760412 w 989012"/>
              <a:gd name="connsiteY25" fmla="*/ 127000 h 577850"/>
              <a:gd name="connsiteX26" fmla="*/ 773112 w 989012"/>
              <a:gd name="connsiteY26" fmla="*/ 196850 h 577850"/>
              <a:gd name="connsiteX27" fmla="*/ 779462 w 989012"/>
              <a:gd name="connsiteY27" fmla="*/ 222250 h 577850"/>
              <a:gd name="connsiteX28" fmla="*/ 811212 w 989012"/>
              <a:gd name="connsiteY28" fmla="*/ 260350 h 577850"/>
              <a:gd name="connsiteX29" fmla="*/ 855662 w 989012"/>
              <a:gd name="connsiteY29" fmla="*/ 304800 h 577850"/>
              <a:gd name="connsiteX30" fmla="*/ 881062 w 989012"/>
              <a:gd name="connsiteY30" fmla="*/ 311150 h 577850"/>
              <a:gd name="connsiteX31" fmla="*/ 900112 w 989012"/>
              <a:gd name="connsiteY31" fmla="*/ 330200 h 577850"/>
              <a:gd name="connsiteX32" fmla="*/ 906462 w 989012"/>
              <a:gd name="connsiteY32" fmla="*/ 374650 h 577850"/>
              <a:gd name="connsiteX33" fmla="*/ 912812 w 989012"/>
              <a:gd name="connsiteY33" fmla="*/ 412750 h 577850"/>
              <a:gd name="connsiteX34" fmla="*/ 931862 w 989012"/>
              <a:gd name="connsiteY34" fmla="*/ 469900 h 577850"/>
              <a:gd name="connsiteX35" fmla="*/ 938212 w 989012"/>
              <a:gd name="connsiteY35" fmla="*/ 488950 h 577850"/>
              <a:gd name="connsiteX36" fmla="*/ 969962 w 989012"/>
              <a:gd name="connsiteY36" fmla="*/ 527050 h 577850"/>
              <a:gd name="connsiteX37" fmla="*/ 982662 w 989012"/>
              <a:gd name="connsiteY37" fmla="*/ 565150 h 577850"/>
              <a:gd name="connsiteX38" fmla="*/ 989012 w 989012"/>
              <a:gd name="connsiteY38" fmla="*/ 577850 h 577850"/>
              <a:gd name="connsiteX0" fmla="*/ 0 w 989012"/>
              <a:gd name="connsiteY0" fmla="*/ 565151 h 577850"/>
              <a:gd name="connsiteX1" fmla="*/ 35719 w 989012"/>
              <a:gd name="connsiteY1" fmla="*/ 569118 h 577850"/>
              <a:gd name="connsiteX2" fmla="*/ 61912 w 989012"/>
              <a:gd name="connsiteY2" fmla="*/ 558800 h 577850"/>
              <a:gd name="connsiteX3" fmla="*/ 97631 w 989012"/>
              <a:gd name="connsiteY3" fmla="*/ 542924 h 577850"/>
              <a:gd name="connsiteX4" fmla="*/ 135732 w 989012"/>
              <a:gd name="connsiteY4" fmla="*/ 524669 h 577850"/>
              <a:gd name="connsiteX5" fmla="*/ 146049 w 989012"/>
              <a:gd name="connsiteY5" fmla="*/ 503238 h 577850"/>
              <a:gd name="connsiteX6" fmla="*/ 159543 w 989012"/>
              <a:gd name="connsiteY6" fmla="*/ 491331 h 577850"/>
              <a:gd name="connsiteX7" fmla="*/ 177800 w 989012"/>
              <a:gd name="connsiteY7" fmla="*/ 455612 h 577850"/>
              <a:gd name="connsiteX8" fmla="*/ 211137 w 989012"/>
              <a:gd name="connsiteY8" fmla="*/ 400844 h 577850"/>
              <a:gd name="connsiteX9" fmla="*/ 233362 w 989012"/>
              <a:gd name="connsiteY9" fmla="*/ 361950 h 577850"/>
              <a:gd name="connsiteX10" fmla="*/ 239712 w 989012"/>
              <a:gd name="connsiteY10" fmla="*/ 317500 h 577850"/>
              <a:gd name="connsiteX11" fmla="*/ 252412 w 989012"/>
              <a:gd name="connsiteY11" fmla="*/ 273050 h 577850"/>
              <a:gd name="connsiteX12" fmla="*/ 258762 w 989012"/>
              <a:gd name="connsiteY12" fmla="*/ 120650 h 577850"/>
              <a:gd name="connsiteX13" fmla="*/ 265112 w 989012"/>
              <a:gd name="connsiteY13" fmla="*/ 101600 h 577850"/>
              <a:gd name="connsiteX14" fmla="*/ 341312 w 989012"/>
              <a:gd name="connsiteY14" fmla="*/ 38100 h 577850"/>
              <a:gd name="connsiteX15" fmla="*/ 379412 w 989012"/>
              <a:gd name="connsiteY15" fmla="*/ 12700 h 577850"/>
              <a:gd name="connsiteX16" fmla="*/ 398462 w 989012"/>
              <a:gd name="connsiteY16" fmla="*/ 19050 h 577850"/>
              <a:gd name="connsiteX17" fmla="*/ 525462 w 989012"/>
              <a:gd name="connsiteY17" fmla="*/ 6350 h 577850"/>
              <a:gd name="connsiteX18" fmla="*/ 544512 w 989012"/>
              <a:gd name="connsiteY18" fmla="*/ 0 h 577850"/>
              <a:gd name="connsiteX19" fmla="*/ 608012 w 989012"/>
              <a:gd name="connsiteY19" fmla="*/ 12700 h 577850"/>
              <a:gd name="connsiteX20" fmla="*/ 646112 w 989012"/>
              <a:gd name="connsiteY20" fmla="*/ 38100 h 577850"/>
              <a:gd name="connsiteX21" fmla="*/ 658812 w 989012"/>
              <a:gd name="connsiteY21" fmla="*/ 57150 h 577850"/>
              <a:gd name="connsiteX22" fmla="*/ 715962 w 989012"/>
              <a:gd name="connsiteY22" fmla="*/ 82550 h 577850"/>
              <a:gd name="connsiteX23" fmla="*/ 735012 w 989012"/>
              <a:gd name="connsiteY23" fmla="*/ 88900 h 577850"/>
              <a:gd name="connsiteX24" fmla="*/ 754062 w 989012"/>
              <a:gd name="connsiteY24" fmla="*/ 107950 h 577850"/>
              <a:gd name="connsiteX25" fmla="*/ 760412 w 989012"/>
              <a:gd name="connsiteY25" fmla="*/ 127000 h 577850"/>
              <a:gd name="connsiteX26" fmla="*/ 773112 w 989012"/>
              <a:gd name="connsiteY26" fmla="*/ 196850 h 577850"/>
              <a:gd name="connsiteX27" fmla="*/ 779462 w 989012"/>
              <a:gd name="connsiteY27" fmla="*/ 222250 h 577850"/>
              <a:gd name="connsiteX28" fmla="*/ 811212 w 989012"/>
              <a:gd name="connsiteY28" fmla="*/ 260350 h 577850"/>
              <a:gd name="connsiteX29" fmla="*/ 855662 w 989012"/>
              <a:gd name="connsiteY29" fmla="*/ 304800 h 577850"/>
              <a:gd name="connsiteX30" fmla="*/ 881062 w 989012"/>
              <a:gd name="connsiteY30" fmla="*/ 311150 h 577850"/>
              <a:gd name="connsiteX31" fmla="*/ 900112 w 989012"/>
              <a:gd name="connsiteY31" fmla="*/ 330200 h 577850"/>
              <a:gd name="connsiteX32" fmla="*/ 906462 w 989012"/>
              <a:gd name="connsiteY32" fmla="*/ 374650 h 577850"/>
              <a:gd name="connsiteX33" fmla="*/ 912812 w 989012"/>
              <a:gd name="connsiteY33" fmla="*/ 412750 h 577850"/>
              <a:gd name="connsiteX34" fmla="*/ 931862 w 989012"/>
              <a:gd name="connsiteY34" fmla="*/ 469900 h 577850"/>
              <a:gd name="connsiteX35" fmla="*/ 938212 w 989012"/>
              <a:gd name="connsiteY35" fmla="*/ 488950 h 577850"/>
              <a:gd name="connsiteX36" fmla="*/ 969962 w 989012"/>
              <a:gd name="connsiteY36" fmla="*/ 527050 h 577850"/>
              <a:gd name="connsiteX37" fmla="*/ 982662 w 989012"/>
              <a:gd name="connsiteY37" fmla="*/ 565150 h 577850"/>
              <a:gd name="connsiteX38" fmla="*/ 989012 w 989012"/>
              <a:gd name="connsiteY38" fmla="*/ 577850 h 577850"/>
              <a:gd name="connsiteX0" fmla="*/ 0 w 989012"/>
              <a:gd name="connsiteY0" fmla="*/ 565151 h 577850"/>
              <a:gd name="connsiteX1" fmla="*/ 35719 w 989012"/>
              <a:gd name="connsiteY1" fmla="*/ 569118 h 577850"/>
              <a:gd name="connsiteX2" fmla="*/ 90487 w 989012"/>
              <a:gd name="connsiteY2" fmla="*/ 565944 h 577850"/>
              <a:gd name="connsiteX3" fmla="*/ 97631 w 989012"/>
              <a:gd name="connsiteY3" fmla="*/ 542924 h 577850"/>
              <a:gd name="connsiteX4" fmla="*/ 135732 w 989012"/>
              <a:gd name="connsiteY4" fmla="*/ 524669 h 577850"/>
              <a:gd name="connsiteX5" fmla="*/ 146049 w 989012"/>
              <a:gd name="connsiteY5" fmla="*/ 503238 h 577850"/>
              <a:gd name="connsiteX6" fmla="*/ 159543 w 989012"/>
              <a:gd name="connsiteY6" fmla="*/ 491331 h 577850"/>
              <a:gd name="connsiteX7" fmla="*/ 177800 w 989012"/>
              <a:gd name="connsiteY7" fmla="*/ 455612 h 577850"/>
              <a:gd name="connsiteX8" fmla="*/ 211137 w 989012"/>
              <a:gd name="connsiteY8" fmla="*/ 400844 h 577850"/>
              <a:gd name="connsiteX9" fmla="*/ 233362 w 989012"/>
              <a:gd name="connsiteY9" fmla="*/ 361950 h 577850"/>
              <a:gd name="connsiteX10" fmla="*/ 239712 w 989012"/>
              <a:gd name="connsiteY10" fmla="*/ 317500 h 577850"/>
              <a:gd name="connsiteX11" fmla="*/ 252412 w 989012"/>
              <a:gd name="connsiteY11" fmla="*/ 273050 h 577850"/>
              <a:gd name="connsiteX12" fmla="*/ 258762 w 989012"/>
              <a:gd name="connsiteY12" fmla="*/ 120650 h 577850"/>
              <a:gd name="connsiteX13" fmla="*/ 265112 w 989012"/>
              <a:gd name="connsiteY13" fmla="*/ 101600 h 577850"/>
              <a:gd name="connsiteX14" fmla="*/ 341312 w 989012"/>
              <a:gd name="connsiteY14" fmla="*/ 38100 h 577850"/>
              <a:gd name="connsiteX15" fmla="*/ 379412 w 989012"/>
              <a:gd name="connsiteY15" fmla="*/ 12700 h 577850"/>
              <a:gd name="connsiteX16" fmla="*/ 398462 w 989012"/>
              <a:gd name="connsiteY16" fmla="*/ 19050 h 577850"/>
              <a:gd name="connsiteX17" fmla="*/ 525462 w 989012"/>
              <a:gd name="connsiteY17" fmla="*/ 6350 h 577850"/>
              <a:gd name="connsiteX18" fmla="*/ 544512 w 989012"/>
              <a:gd name="connsiteY18" fmla="*/ 0 h 577850"/>
              <a:gd name="connsiteX19" fmla="*/ 608012 w 989012"/>
              <a:gd name="connsiteY19" fmla="*/ 12700 h 577850"/>
              <a:gd name="connsiteX20" fmla="*/ 646112 w 989012"/>
              <a:gd name="connsiteY20" fmla="*/ 38100 h 577850"/>
              <a:gd name="connsiteX21" fmla="*/ 658812 w 989012"/>
              <a:gd name="connsiteY21" fmla="*/ 57150 h 577850"/>
              <a:gd name="connsiteX22" fmla="*/ 715962 w 989012"/>
              <a:gd name="connsiteY22" fmla="*/ 82550 h 577850"/>
              <a:gd name="connsiteX23" fmla="*/ 735012 w 989012"/>
              <a:gd name="connsiteY23" fmla="*/ 88900 h 577850"/>
              <a:gd name="connsiteX24" fmla="*/ 754062 w 989012"/>
              <a:gd name="connsiteY24" fmla="*/ 107950 h 577850"/>
              <a:gd name="connsiteX25" fmla="*/ 760412 w 989012"/>
              <a:gd name="connsiteY25" fmla="*/ 127000 h 577850"/>
              <a:gd name="connsiteX26" fmla="*/ 773112 w 989012"/>
              <a:gd name="connsiteY26" fmla="*/ 196850 h 577850"/>
              <a:gd name="connsiteX27" fmla="*/ 779462 w 989012"/>
              <a:gd name="connsiteY27" fmla="*/ 222250 h 577850"/>
              <a:gd name="connsiteX28" fmla="*/ 811212 w 989012"/>
              <a:gd name="connsiteY28" fmla="*/ 260350 h 577850"/>
              <a:gd name="connsiteX29" fmla="*/ 855662 w 989012"/>
              <a:gd name="connsiteY29" fmla="*/ 304800 h 577850"/>
              <a:gd name="connsiteX30" fmla="*/ 881062 w 989012"/>
              <a:gd name="connsiteY30" fmla="*/ 311150 h 577850"/>
              <a:gd name="connsiteX31" fmla="*/ 900112 w 989012"/>
              <a:gd name="connsiteY31" fmla="*/ 330200 h 577850"/>
              <a:gd name="connsiteX32" fmla="*/ 906462 w 989012"/>
              <a:gd name="connsiteY32" fmla="*/ 374650 h 577850"/>
              <a:gd name="connsiteX33" fmla="*/ 912812 w 989012"/>
              <a:gd name="connsiteY33" fmla="*/ 412750 h 577850"/>
              <a:gd name="connsiteX34" fmla="*/ 931862 w 989012"/>
              <a:gd name="connsiteY34" fmla="*/ 469900 h 577850"/>
              <a:gd name="connsiteX35" fmla="*/ 938212 w 989012"/>
              <a:gd name="connsiteY35" fmla="*/ 488950 h 577850"/>
              <a:gd name="connsiteX36" fmla="*/ 969962 w 989012"/>
              <a:gd name="connsiteY36" fmla="*/ 527050 h 577850"/>
              <a:gd name="connsiteX37" fmla="*/ 982662 w 989012"/>
              <a:gd name="connsiteY37" fmla="*/ 565150 h 577850"/>
              <a:gd name="connsiteX38" fmla="*/ 989012 w 989012"/>
              <a:gd name="connsiteY38" fmla="*/ 577850 h 577850"/>
              <a:gd name="connsiteX0" fmla="*/ 0 w 989012"/>
              <a:gd name="connsiteY0" fmla="*/ 565151 h 597693"/>
              <a:gd name="connsiteX1" fmla="*/ 45244 w 989012"/>
              <a:gd name="connsiteY1" fmla="*/ 597693 h 597693"/>
              <a:gd name="connsiteX2" fmla="*/ 90487 w 989012"/>
              <a:gd name="connsiteY2" fmla="*/ 565944 h 597693"/>
              <a:gd name="connsiteX3" fmla="*/ 97631 w 989012"/>
              <a:gd name="connsiteY3" fmla="*/ 542924 h 597693"/>
              <a:gd name="connsiteX4" fmla="*/ 135732 w 989012"/>
              <a:gd name="connsiteY4" fmla="*/ 524669 h 597693"/>
              <a:gd name="connsiteX5" fmla="*/ 146049 w 989012"/>
              <a:gd name="connsiteY5" fmla="*/ 503238 h 597693"/>
              <a:gd name="connsiteX6" fmla="*/ 159543 w 989012"/>
              <a:gd name="connsiteY6" fmla="*/ 491331 h 597693"/>
              <a:gd name="connsiteX7" fmla="*/ 177800 w 989012"/>
              <a:gd name="connsiteY7" fmla="*/ 455612 h 597693"/>
              <a:gd name="connsiteX8" fmla="*/ 211137 w 989012"/>
              <a:gd name="connsiteY8" fmla="*/ 400844 h 597693"/>
              <a:gd name="connsiteX9" fmla="*/ 233362 w 989012"/>
              <a:gd name="connsiteY9" fmla="*/ 361950 h 597693"/>
              <a:gd name="connsiteX10" fmla="*/ 239712 w 989012"/>
              <a:gd name="connsiteY10" fmla="*/ 317500 h 597693"/>
              <a:gd name="connsiteX11" fmla="*/ 252412 w 989012"/>
              <a:gd name="connsiteY11" fmla="*/ 273050 h 597693"/>
              <a:gd name="connsiteX12" fmla="*/ 258762 w 989012"/>
              <a:gd name="connsiteY12" fmla="*/ 120650 h 597693"/>
              <a:gd name="connsiteX13" fmla="*/ 265112 w 989012"/>
              <a:gd name="connsiteY13" fmla="*/ 101600 h 597693"/>
              <a:gd name="connsiteX14" fmla="*/ 341312 w 989012"/>
              <a:gd name="connsiteY14" fmla="*/ 38100 h 597693"/>
              <a:gd name="connsiteX15" fmla="*/ 379412 w 989012"/>
              <a:gd name="connsiteY15" fmla="*/ 12700 h 597693"/>
              <a:gd name="connsiteX16" fmla="*/ 398462 w 989012"/>
              <a:gd name="connsiteY16" fmla="*/ 19050 h 597693"/>
              <a:gd name="connsiteX17" fmla="*/ 525462 w 989012"/>
              <a:gd name="connsiteY17" fmla="*/ 6350 h 597693"/>
              <a:gd name="connsiteX18" fmla="*/ 544512 w 989012"/>
              <a:gd name="connsiteY18" fmla="*/ 0 h 597693"/>
              <a:gd name="connsiteX19" fmla="*/ 608012 w 989012"/>
              <a:gd name="connsiteY19" fmla="*/ 12700 h 597693"/>
              <a:gd name="connsiteX20" fmla="*/ 646112 w 989012"/>
              <a:gd name="connsiteY20" fmla="*/ 38100 h 597693"/>
              <a:gd name="connsiteX21" fmla="*/ 658812 w 989012"/>
              <a:gd name="connsiteY21" fmla="*/ 57150 h 597693"/>
              <a:gd name="connsiteX22" fmla="*/ 715962 w 989012"/>
              <a:gd name="connsiteY22" fmla="*/ 82550 h 597693"/>
              <a:gd name="connsiteX23" fmla="*/ 735012 w 989012"/>
              <a:gd name="connsiteY23" fmla="*/ 88900 h 597693"/>
              <a:gd name="connsiteX24" fmla="*/ 754062 w 989012"/>
              <a:gd name="connsiteY24" fmla="*/ 107950 h 597693"/>
              <a:gd name="connsiteX25" fmla="*/ 760412 w 989012"/>
              <a:gd name="connsiteY25" fmla="*/ 127000 h 597693"/>
              <a:gd name="connsiteX26" fmla="*/ 773112 w 989012"/>
              <a:gd name="connsiteY26" fmla="*/ 196850 h 597693"/>
              <a:gd name="connsiteX27" fmla="*/ 779462 w 989012"/>
              <a:gd name="connsiteY27" fmla="*/ 222250 h 597693"/>
              <a:gd name="connsiteX28" fmla="*/ 811212 w 989012"/>
              <a:gd name="connsiteY28" fmla="*/ 260350 h 597693"/>
              <a:gd name="connsiteX29" fmla="*/ 855662 w 989012"/>
              <a:gd name="connsiteY29" fmla="*/ 304800 h 597693"/>
              <a:gd name="connsiteX30" fmla="*/ 881062 w 989012"/>
              <a:gd name="connsiteY30" fmla="*/ 311150 h 597693"/>
              <a:gd name="connsiteX31" fmla="*/ 900112 w 989012"/>
              <a:gd name="connsiteY31" fmla="*/ 330200 h 597693"/>
              <a:gd name="connsiteX32" fmla="*/ 906462 w 989012"/>
              <a:gd name="connsiteY32" fmla="*/ 374650 h 597693"/>
              <a:gd name="connsiteX33" fmla="*/ 912812 w 989012"/>
              <a:gd name="connsiteY33" fmla="*/ 412750 h 597693"/>
              <a:gd name="connsiteX34" fmla="*/ 931862 w 989012"/>
              <a:gd name="connsiteY34" fmla="*/ 469900 h 597693"/>
              <a:gd name="connsiteX35" fmla="*/ 938212 w 989012"/>
              <a:gd name="connsiteY35" fmla="*/ 488950 h 597693"/>
              <a:gd name="connsiteX36" fmla="*/ 969962 w 989012"/>
              <a:gd name="connsiteY36" fmla="*/ 527050 h 597693"/>
              <a:gd name="connsiteX37" fmla="*/ 982662 w 989012"/>
              <a:gd name="connsiteY37" fmla="*/ 565150 h 597693"/>
              <a:gd name="connsiteX38" fmla="*/ 989012 w 989012"/>
              <a:gd name="connsiteY38" fmla="*/ 577850 h 597693"/>
              <a:gd name="connsiteX0" fmla="*/ 0 w 989012"/>
              <a:gd name="connsiteY0" fmla="*/ 565151 h 597693"/>
              <a:gd name="connsiteX1" fmla="*/ 45244 w 989012"/>
              <a:gd name="connsiteY1" fmla="*/ 597693 h 597693"/>
              <a:gd name="connsiteX2" fmla="*/ 90487 w 989012"/>
              <a:gd name="connsiteY2" fmla="*/ 565944 h 597693"/>
              <a:gd name="connsiteX3" fmla="*/ 121444 w 989012"/>
              <a:gd name="connsiteY3" fmla="*/ 554831 h 597693"/>
              <a:gd name="connsiteX4" fmla="*/ 135732 w 989012"/>
              <a:gd name="connsiteY4" fmla="*/ 524669 h 597693"/>
              <a:gd name="connsiteX5" fmla="*/ 146049 w 989012"/>
              <a:gd name="connsiteY5" fmla="*/ 503238 h 597693"/>
              <a:gd name="connsiteX6" fmla="*/ 159543 w 989012"/>
              <a:gd name="connsiteY6" fmla="*/ 491331 h 597693"/>
              <a:gd name="connsiteX7" fmla="*/ 177800 w 989012"/>
              <a:gd name="connsiteY7" fmla="*/ 455612 h 597693"/>
              <a:gd name="connsiteX8" fmla="*/ 211137 w 989012"/>
              <a:gd name="connsiteY8" fmla="*/ 400844 h 597693"/>
              <a:gd name="connsiteX9" fmla="*/ 233362 w 989012"/>
              <a:gd name="connsiteY9" fmla="*/ 361950 h 597693"/>
              <a:gd name="connsiteX10" fmla="*/ 239712 w 989012"/>
              <a:gd name="connsiteY10" fmla="*/ 317500 h 597693"/>
              <a:gd name="connsiteX11" fmla="*/ 252412 w 989012"/>
              <a:gd name="connsiteY11" fmla="*/ 273050 h 597693"/>
              <a:gd name="connsiteX12" fmla="*/ 258762 w 989012"/>
              <a:gd name="connsiteY12" fmla="*/ 120650 h 597693"/>
              <a:gd name="connsiteX13" fmla="*/ 265112 w 989012"/>
              <a:gd name="connsiteY13" fmla="*/ 101600 h 597693"/>
              <a:gd name="connsiteX14" fmla="*/ 341312 w 989012"/>
              <a:gd name="connsiteY14" fmla="*/ 38100 h 597693"/>
              <a:gd name="connsiteX15" fmla="*/ 379412 w 989012"/>
              <a:gd name="connsiteY15" fmla="*/ 12700 h 597693"/>
              <a:gd name="connsiteX16" fmla="*/ 398462 w 989012"/>
              <a:gd name="connsiteY16" fmla="*/ 19050 h 597693"/>
              <a:gd name="connsiteX17" fmla="*/ 525462 w 989012"/>
              <a:gd name="connsiteY17" fmla="*/ 6350 h 597693"/>
              <a:gd name="connsiteX18" fmla="*/ 544512 w 989012"/>
              <a:gd name="connsiteY18" fmla="*/ 0 h 597693"/>
              <a:gd name="connsiteX19" fmla="*/ 608012 w 989012"/>
              <a:gd name="connsiteY19" fmla="*/ 12700 h 597693"/>
              <a:gd name="connsiteX20" fmla="*/ 646112 w 989012"/>
              <a:gd name="connsiteY20" fmla="*/ 38100 h 597693"/>
              <a:gd name="connsiteX21" fmla="*/ 658812 w 989012"/>
              <a:gd name="connsiteY21" fmla="*/ 57150 h 597693"/>
              <a:gd name="connsiteX22" fmla="*/ 715962 w 989012"/>
              <a:gd name="connsiteY22" fmla="*/ 82550 h 597693"/>
              <a:gd name="connsiteX23" fmla="*/ 735012 w 989012"/>
              <a:gd name="connsiteY23" fmla="*/ 88900 h 597693"/>
              <a:gd name="connsiteX24" fmla="*/ 754062 w 989012"/>
              <a:gd name="connsiteY24" fmla="*/ 107950 h 597693"/>
              <a:gd name="connsiteX25" fmla="*/ 760412 w 989012"/>
              <a:gd name="connsiteY25" fmla="*/ 127000 h 597693"/>
              <a:gd name="connsiteX26" fmla="*/ 773112 w 989012"/>
              <a:gd name="connsiteY26" fmla="*/ 196850 h 597693"/>
              <a:gd name="connsiteX27" fmla="*/ 779462 w 989012"/>
              <a:gd name="connsiteY27" fmla="*/ 222250 h 597693"/>
              <a:gd name="connsiteX28" fmla="*/ 811212 w 989012"/>
              <a:gd name="connsiteY28" fmla="*/ 260350 h 597693"/>
              <a:gd name="connsiteX29" fmla="*/ 855662 w 989012"/>
              <a:gd name="connsiteY29" fmla="*/ 304800 h 597693"/>
              <a:gd name="connsiteX30" fmla="*/ 881062 w 989012"/>
              <a:gd name="connsiteY30" fmla="*/ 311150 h 597693"/>
              <a:gd name="connsiteX31" fmla="*/ 900112 w 989012"/>
              <a:gd name="connsiteY31" fmla="*/ 330200 h 597693"/>
              <a:gd name="connsiteX32" fmla="*/ 906462 w 989012"/>
              <a:gd name="connsiteY32" fmla="*/ 374650 h 597693"/>
              <a:gd name="connsiteX33" fmla="*/ 912812 w 989012"/>
              <a:gd name="connsiteY33" fmla="*/ 412750 h 597693"/>
              <a:gd name="connsiteX34" fmla="*/ 931862 w 989012"/>
              <a:gd name="connsiteY34" fmla="*/ 469900 h 597693"/>
              <a:gd name="connsiteX35" fmla="*/ 938212 w 989012"/>
              <a:gd name="connsiteY35" fmla="*/ 488950 h 597693"/>
              <a:gd name="connsiteX36" fmla="*/ 969962 w 989012"/>
              <a:gd name="connsiteY36" fmla="*/ 527050 h 597693"/>
              <a:gd name="connsiteX37" fmla="*/ 982662 w 989012"/>
              <a:gd name="connsiteY37" fmla="*/ 565150 h 597693"/>
              <a:gd name="connsiteX38" fmla="*/ 989012 w 989012"/>
              <a:gd name="connsiteY38" fmla="*/ 577850 h 597693"/>
              <a:gd name="connsiteX0" fmla="*/ 0 w 979487"/>
              <a:gd name="connsiteY0" fmla="*/ 598489 h 600954"/>
              <a:gd name="connsiteX1" fmla="*/ 35719 w 979487"/>
              <a:gd name="connsiteY1" fmla="*/ 597693 h 600954"/>
              <a:gd name="connsiteX2" fmla="*/ 80962 w 979487"/>
              <a:gd name="connsiteY2" fmla="*/ 565944 h 600954"/>
              <a:gd name="connsiteX3" fmla="*/ 111919 w 979487"/>
              <a:gd name="connsiteY3" fmla="*/ 554831 h 600954"/>
              <a:gd name="connsiteX4" fmla="*/ 126207 w 979487"/>
              <a:gd name="connsiteY4" fmla="*/ 524669 h 600954"/>
              <a:gd name="connsiteX5" fmla="*/ 136524 w 979487"/>
              <a:gd name="connsiteY5" fmla="*/ 503238 h 600954"/>
              <a:gd name="connsiteX6" fmla="*/ 150018 w 979487"/>
              <a:gd name="connsiteY6" fmla="*/ 491331 h 600954"/>
              <a:gd name="connsiteX7" fmla="*/ 168275 w 979487"/>
              <a:gd name="connsiteY7" fmla="*/ 455612 h 600954"/>
              <a:gd name="connsiteX8" fmla="*/ 201612 w 979487"/>
              <a:gd name="connsiteY8" fmla="*/ 400844 h 600954"/>
              <a:gd name="connsiteX9" fmla="*/ 223837 w 979487"/>
              <a:gd name="connsiteY9" fmla="*/ 361950 h 600954"/>
              <a:gd name="connsiteX10" fmla="*/ 230187 w 979487"/>
              <a:gd name="connsiteY10" fmla="*/ 317500 h 600954"/>
              <a:gd name="connsiteX11" fmla="*/ 242887 w 979487"/>
              <a:gd name="connsiteY11" fmla="*/ 273050 h 600954"/>
              <a:gd name="connsiteX12" fmla="*/ 249237 w 979487"/>
              <a:gd name="connsiteY12" fmla="*/ 120650 h 600954"/>
              <a:gd name="connsiteX13" fmla="*/ 255587 w 979487"/>
              <a:gd name="connsiteY13" fmla="*/ 101600 h 600954"/>
              <a:gd name="connsiteX14" fmla="*/ 331787 w 979487"/>
              <a:gd name="connsiteY14" fmla="*/ 38100 h 600954"/>
              <a:gd name="connsiteX15" fmla="*/ 369887 w 979487"/>
              <a:gd name="connsiteY15" fmla="*/ 12700 h 600954"/>
              <a:gd name="connsiteX16" fmla="*/ 388937 w 979487"/>
              <a:gd name="connsiteY16" fmla="*/ 19050 h 600954"/>
              <a:gd name="connsiteX17" fmla="*/ 515937 w 979487"/>
              <a:gd name="connsiteY17" fmla="*/ 6350 h 600954"/>
              <a:gd name="connsiteX18" fmla="*/ 534987 w 979487"/>
              <a:gd name="connsiteY18" fmla="*/ 0 h 600954"/>
              <a:gd name="connsiteX19" fmla="*/ 598487 w 979487"/>
              <a:gd name="connsiteY19" fmla="*/ 12700 h 600954"/>
              <a:gd name="connsiteX20" fmla="*/ 636587 w 979487"/>
              <a:gd name="connsiteY20" fmla="*/ 38100 h 600954"/>
              <a:gd name="connsiteX21" fmla="*/ 649287 w 979487"/>
              <a:gd name="connsiteY21" fmla="*/ 57150 h 600954"/>
              <a:gd name="connsiteX22" fmla="*/ 706437 w 979487"/>
              <a:gd name="connsiteY22" fmla="*/ 82550 h 600954"/>
              <a:gd name="connsiteX23" fmla="*/ 725487 w 979487"/>
              <a:gd name="connsiteY23" fmla="*/ 88900 h 600954"/>
              <a:gd name="connsiteX24" fmla="*/ 744537 w 979487"/>
              <a:gd name="connsiteY24" fmla="*/ 107950 h 600954"/>
              <a:gd name="connsiteX25" fmla="*/ 750887 w 979487"/>
              <a:gd name="connsiteY25" fmla="*/ 127000 h 600954"/>
              <a:gd name="connsiteX26" fmla="*/ 763587 w 979487"/>
              <a:gd name="connsiteY26" fmla="*/ 196850 h 600954"/>
              <a:gd name="connsiteX27" fmla="*/ 769937 w 979487"/>
              <a:gd name="connsiteY27" fmla="*/ 222250 h 600954"/>
              <a:gd name="connsiteX28" fmla="*/ 801687 w 979487"/>
              <a:gd name="connsiteY28" fmla="*/ 260350 h 600954"/>
              <a:gd name="connsiteX29" fmla="*/ 846137 w 979487"/>
              <a:gd name="connsiteY29" fmla="*/ 304800 h 600954"/>
              <a:gd name="connsiteX30" fmla="*/ 871537 w 979487"/>
              <a:gd name="connsiteY30" fmla="*/ 311150 h 600954"/>
              <a:gd name="connsiteX31" fmla="*/ 890587 w 979487"/>
              <a:gd name="connsiteY31" fmla="*/ 330200 h 600954"/>
              <a:gd name="connsiteX32" fmla="*/ 896937 w 979487"/>
              <a:gd name="connsiteY32" fmla="*/ 374650 h 600954"/>
              <a:gd name="connsiteX33" fmla="*/ 903287 w 979487"/>
              <a:gd name="connsiteY33" fmla="*/ 412750 h 600954"/>
              <a:gd name="connsiteX34" fmla="*/ 922337 w 979487"/>
              <a:gd name="connsiteY34" fmla="*/ 469900 h 600954"/>
              <a:gd name="connsiteX35" fmla="*/ 928687 w 979487"/>
              <a:gd name="connsiteY35" fmla="*/ 488950 h 600954"/>
              <a:gd name="connsiteX36" fmla="*/ 960437 w 979487"/>
              <a:gd name="connsiteY36" fmla="*/ 527050 h 600954"/>
              <a:gd name="connsiteX37" fmla="*/ 973137 w 979487"/>
              <a:gd name="connsiteY37" fmla="*/ 565150 h 600954"/>
              <a:gd name="connsiteX38" fmla="*/ 979487 w 979487"/>
              <a:gd name="connsiteY38" fmla="*/ 577850 h 600954"/>
              <a:gd name="connsiteX0" fmla="*/ 0 w 979487"/>
              <a:gd name="connsiteY0" fmla="*/ 598489 h 600476"/>
              <a:gd name="connsiteX1" fmla="*/ 35719 w 979487"/>
              <a:gd name="connsiteY1" fmla="*/ 597693 h 600476"/>
              <a:gd name="connsiteX2" fmla="*/ 88106 w 979487"/>
              <a:gd name="connsiteY2" fmla="*/ 573088 h 600476"/>
              <a:gd name="connsiteX3" fmla="*/ 111919 w 979487"/>
              <a:gd name="connsiteY3" fmla="*/ 554831 h 600476"/>
              <a:gd name="connsiteX4" fmla="*/ 126207 w 979487"/>
              <a:gd name="connsiteY4" fmla="*/ 524669 h 600476"/>
              <a:gd name="connsiteX5" fmla="*/ 136524 w 979487"/>
              <a:gd name="connsiteY5" fmla="*/ 503238 h 600476"/>
              <a:gd name="connsiteX6" fmla="*/ 150018 w 979487"/>
              <a:gd name="connsiteY6" fmla="*/ 491331 h 600476"/>
              <a:gd name="connsiteX7" fmla="*/ 168275 w 979487"/>
              <a:gd name="connsiteY7" fmla="*/ 455612 h 600476"/>
              <a:gd name="connsiteX8" fmla="*/ 201612 w 979487"/>
              <a:gd name="connsiteY8" fmla="*/ 400844 h 600476"/>
              <a:gd name="connsiteX9" fmla="*/ 223837 w 979487"/>
              <a:gd name="connsiteY9" fmla="*/ 361950 h 600476"/>
              <a:gd name="connsiteX10" fmla="*/ 230187 w 979487"/>
              <a:gd name="connsiteY10" fmla="*/ 317500 h 600476"/>
              <a:gd name="connsiteX11" fmla="*/ 242887 w 979487"/>
              <a:gd name="connsiteY11" fmla="*/ 273050 h 600476"/>
              <a:gd name="connsiteX12" fmla="*/ 249237 w 979487"/>
              <a:gd name="connsiteY12" fmla="*/ 120650 h 600476"/>
              <a:gd name="connsiteX13" fmla="*/ 255587 w 979487"/>
              <a:gd name="connsiteY13" fmla="*/ 101600 h 600476"/>
              <a:gd name="connsiteX14" fmla="*/ 331787 w 979487"/>
              <a:gd name="connsiteY14" fmla="*/ 38100 h 600476"/>
              <a:gd name="connsiteX15" fmla="*/ 369887 w 979487"/>
              <a:gd name="connsiteY15" fmla="*/ 12700 h 600476"/>
              <a:gd name="connsiteX16" fmla="*/ 388937 w 979487"/>
              <a:gd name="connsiteY16" fmla="*/ 19050 h 600476"/>
              <a:gd name="connsiteX17" fmla="*/ 515937 w 979487"/>
              <a:gd name="connsiteY17" fmla="*/ 6350 h 600476"/>
              <a:gd name="connsiteX18" fmla="*/ 534987 w 979487"/>
              <a:gd name="connsiteY18" fmla="*/ 0 h 600476"/>
              <a:gd name="connsiteX19" fmla="*/ 598487 w 979487"/>
              <a:gd name="connsiteY19" fmla="*/ 12700 h 600476"/>
              <a:gd name="connsiteX20" fmla="*/ 636587 w 979487"/>
              <a:gd name="connsiteY20" fmla="*/ 38100 h 600476"/>
              <a:gd name="connsiteX21" fmla="*/ 649287 w 979487"/>
              <a:gd name="connsiteY21" fmla="*/ 57150 h 600476"/>
              <a:gd name="connsiteX22" fmla="*/ 706437 w 979487"/>
              <a:gd name="connsiteY22" fmla="*/ 82550 h 600476"/>
              <a:gd name="connsiteX23" fmla="*/ 725487 w 979487"/>
              <a:gd name="connsiteY23" fmla="*/ 88900 h 600476"/>
              <a:gd name="connsiteX24" fmla="*/ 744537 w 979487"/>
              <a:gd name="connsiteY24" fmla="*/ 107950 h 600476"/>
              <a:gd name="connsiteX25" fmla="*/ 750887 w 979487"/>
              <a:gd name="connsiteY25" fmla="*/ 127000 h 600476"/>
              <a:gd name="connsiteX26" fmla="*/ 763587 w 979487"/>
              <a:gd name="connsiteY26" fmla="*/ 196850 h 600476"/>
              <a:gd name="connsiteX27" fmla="*/ 769937 w 979487"/>
              <a:gd name="connsiteY27" fmla="*/ 222250 h 600476"/>
              <a:gd name="connsiteX28" fmla="*/ 801687 w 979487"/>
              <a:gd name="connsiteY28" fmla="*/ 260350 h 600476"/>
              <a:gd name="connsiteX29" fmla="*/ 846137 w 979487"/>
              <a:gd name="connsiteY29" fmla="*/ 304800 h 600476"/>
              <a:gd name="connsiteX30" fmla="*/ 871537 w 979487"/>
              <a:gd name="connsiteY30" fmla="*/ 311150 h 600476"/>
              <a:gd name="connsiteX31" fmla="*/ 890587 w 979487"/>
              <a:gd name="connsiteY31" fmla="*/ 330200 h 600476"/>
              <a:gd name="connsiteX32" fmla="*/ 896937 w 979487"/>
              <a:gd name="connsiteY32" fmla="*/ 374650 h 600476"/>
              <a:gd name="connsiteX33" fmla="*/ 903287 w 979487"/>
              <a:gd name="connsiteY33" fmla="*/ 412750 h 600476"/>
              <a:gd name="connsiteX34" fmla="*/ 922337 w 979487"/>
              <a:gd name="connsiteY34" fmla="*/ 469900 h 600476"/>
              <a:gd name="connsiteX35" fmla="*/ 928687 w 979487"/>
              <a:gd name="connsiteY35" fmla="*/ 488950 h 600476"/>
              <a:gd name="connsiteX36" fmla="*/ 960437 w 979487"/>
              <a:gd name="connsiteY36" fmla="*/ 527050 h 600476"/>
              <a:gd name="connsiteX37" fmla="*/ 973137 w 979487"/>
              <a:gd name="connsiteY37" fmla="*/ 565150 h 600476"/>
              <a:gd name="connsiteX38" fmla="*/ 979487 w 979487"/>
              <a:gd name="connsiteY38" fmla="*/ 577850 h 600476"/>
              <a:gd name="connsiteX0" fmla="*/ 0 w 979487"/>
              <a:gd name="connsiteY0" fmla="*/ 598489 h 612705"/>
              <a:gd name="connsiteX1" fmla="*/ 57151 w 979487"/>
              <a:gd name="connsiteY1" fmla="*/ 611981 h 612705"/>
              <a:gd name="connsiteX2" fmla="*/ 88106 w 979487"/>
              <a:gd name="connsiteY2" fmla="*/ 573088 h 612705"/>
              <a:gd name="connsiteX3" fmla="*/ 111919 w 979487"/>
              <a:gd name="connsiteY3" fmla="*/ 554831 h 612705"/>
              <a:gd name="connsiteX4" fmla="*/ 126207 w 979487"/>
              <a:gd name="connsiteY4" fmla="*/ 524669 h 612705"/>
              <a:gd name="connsiteX5" fmla="*/ 136524 w 979487"/>
              <a:gd name="connsiteY5" fmla="*/ 503238 h 612705"/>
              <a:gd name="connsiteX6" fmla="*/ 150018 w 979487"/>
              <a:gd name="connsiteY6" fmla="*/ 491331 h 612705"/>
              <a:gd name="connsiteX7" fmla="*/ 168275 w 979487"/>
              <a:gd name="connsiteY7" fmla="*/ 455612 h 612705"/>
              <a:gd name="connsiteX8" fmla="*/ 201612 w 979487"/>
              <a:gd name="connsiteY8" fmla="*/ 400844 h 612705"/>
              <a:gd name="connsiteX9" fmla="*/ 223837 w 979487"/>
              <a:gd name="connsiteY9" fmla="*/ 361950 h 612705"/>
              <a:gd name="connsiteX10" fmla="*/ 230187 w 979487"/>
              <a:gd name="connsiteY10" fmla="*/ 317500 h 612705"/>
              <a:gd name="connsiteX11" fmla="*/ 242887 w 979487"/>
              <a:gd name="connsiteY11" fmla="*/ 273050 h 612705"/>
              <a:gd name="connsiteX12" fmla="*/ 249237 w 979487"/>
              <a:gd name="connsiteY12" fmla="*/ 120650 h 612705"/>
              <a:gd name="connsiteX13" fmla="*/ 255587 w 979487"/>
              <a:gd name="connsiteY13" fmla="*/ 101600 h 612705"/>
              <a:gd name="connsiteX14" fmla="*/ 331787 w 979487"/>
              <a:gd name="connsiteY14" fmla="*/ 38100 h 612705"/>
              <a:gd name="connsiteX15" fmla="*/ 369887 w 979487"/>
              <a:gd name="connsiteY15" fmla="*/ 12700 h 612705"/>
              <a:gd name="connsiteX16" fmla="*/ 388937 w 979487"/>
              <a:gd name="connsiteY16" fmla="*/ 19050 h 612705"/>
              <a:gd name="connsiteX17" fmla="*/ 515937 w 979487"/>
              <a:gd name="connsiteY17" fmla="*/ 6350 h 612705"/>
              <a:gd name="connsiteX18" fmla="*/ 534987 w 979487"/>
              <a:gd name="connsiteY18" fmla="*/ 0 h 612705"/>
              <a:gd name="connsiteX19" fmla="*/ 598487 w 979487"/>
              <a:gd name="connsiteY19" fmla="*/ 12700 h 612705"/>
              <a:gd name="connsiteX20" fmla="*/ 636587 w 979487"/>
              <a:gd name="connsiteY20" fmla="*/ 38100 h 612705"/>
              <a:gd name="connsiteX21" fmla="*/ 649287 w 979487"/>
              <a:gd name="connsiteY21" fmla="*/ 57150 h 612705"/>
              <a:gd name="connsiteX22" fmla="*/ 706437 w 979487"/>
              <a:gd name="connsiteY22" fmla="*/ 82550 h 612705"/>
              <a:gd name="connsiteX23" fmla="*/ 725487 w 979487"/>
              <a:gd name="connsiteY23" fmla="*/ 88900 h 612705"/>
              <a:gd name="connsiteX24" fmla="*/ 744537 w 979487"/>
              <a:gd name="connsiteY24" fmla="*/ 107950 h 612705"/>
              <a:gd name="connsiteX25" fmla="*/ 750887 w 979487"/>
              <a:gd name="connsiteY25" fmla="*/ 127000 h 612705"/>
              <a:gd name="connsiteX26" fmla="*/ 763587 w 979487"/>
              <a:gd name="connsiteY26" fmla="*/ 196850 h 612705"/>
              <a:gd name="connsiteX27" fmla="*/ 769937 w 979487"/>
              <a:gd name="connsiteY27" fmla="*/ 222250 h 612705"/>
              <a:gd name="connsiteX28" fmla="*/ 801687 w 979487"/>
              <a:gd name="connsiteY28" fmla="*/ 260350 h 612705"/>
              <a:gd name="connsiteX29" fmla="*/ 846137 w 979487"/>
              <a:gd name="connsiteY29" fmla="*/ 304800 h 612705"/>
              <a:gd name="connsiteX30" fmla="*/ 871537 w 979487"/>
              <a:gd name="connsiteY30" fmla="*/ 311150 h 612705"/>
              <a:gd name="connsiteX31" fmla="*/ 890587 w 979487"/>
              <a:gd name="connsiteY31" fmla="*/ 330200 h 612705"/>
              <a:gd name="connsiteX32" fmla="*/ 896937 w 979487"/>
              <a:gd name="connsiteY32" fmla="*/ 374650 h 612705"/>
              <a:gd name="connsiteX33" fmla="*/ 903287 w 979487"/>
              <a:gd name="connsiteY33" fmla="*/ 412750 h 612705"/>
              <a:gd name="connsiteX34" fmla="*/ 922337 w 979487"/>
              <a:gd name="connsiteY34" fmla="*/ 469900 h 612705"/>
              <a:gd name="connsiteX35" fmla="*/ 928687 w 979487"/>
              <a:gd name="connsiteY35" fmla="*/ 488950 h 612705"/>
              <a:gd name="connsiteX36" fmla="*/ 960437 w 979487"/>
              <a:gd name="connsiteY36" fmla="*/ 527050 h 612705"/>
              <a:gd name="connsiteX37" fmla="*/ 973137 w 979487"/>
              <a:gd name="connsiteY37" fmla="*/ 565150 h 612705"/>
              <a:gd name="connsiteX38" fmla="*/ 979487 w 979487"/>
              <a:gd name="connsiteY38" fmla="*/ 577850 h 612705"/>
              <a:gd name="connsiteX0" fmla="*/ 0 w 974724"/>
              <a:gd name="connsiteY0" fmla="*/ 624683 h 625099"/>
              <a:gd name="connsiteX1" fmla="*/ 52388 w 974724"/>
              <a:gd name="connsiteY1" fmla="*/ 611981 h 625099"/>
              <a:gd name="connsiteX2" fmla="*/ 83343 w 974724"/>
              <a:gd name="connsiteY2" fmla="*/ 573088 h 625099"/>
              <a:gd name="connsiteX3" fmla="*/ 107156 w 974724"/>
              <a:gd name="connsiteY3" fmla="*/ 554831 h 625099"/>
              <a:gd name="connsiteX4" fmla="*/ 121444 w 974724"/>
              <a:gd name="connsiteY4" fmla="*/ 524669 h 625099"/>
              <a:gd name="connsiteX5" fmla="*/ 131761 w 974724"/>
              <a:gd name="connsiteY5" fmla="*/ 503238 h 625099"/>
              <a:gd name="connsiteX6" fmla="*/ 145255 w 974724"/>
              <a:gd name="connsiteY6" fmla="*/ 491331 h 625099"/>
              <a:gd name="connsiteX7" fmla="*/ 163512 w 974724"/>
              <a:gd name="connsiteY7" fmla="*/ 455612 h 625099"/>
              <a:gd name="connsiteX8" fmla="*/ 196849 w 974724"/>
              <a:gd name="connsiteY8" fmla="*/ 400844 h 625099"/>
              <a:gd name="connsiteX9" fmla="*/ 219074 w 974724"/>
              <a:gd name="connsiteY9" fmla="*/ 361950 h 625099"/>
              <a:gd name="connsiteX10" fmla="*/ 225424 w 974724"/>
              <a:gd name="connsiteY10" fmla="*/ 317500 h 625099"/>
              <a:gd name="connsiteX11" fmla="*/ 238124 w 974724"/>
              <a:gd name="connsiteY11" fmla="*/ 273050 h 625099"/>
              <a:gd name="connsiteX12" fmla="*/ 244474 w 974724"/>
              <a:gd name="connsiteY12" fmla="*/ 120650 h 625099"/>
              <a:gd name="connsiteX13" fmla="*/ 250824 w 974724"/>
              <a:gd name="connsiteY13" fmla="*/ 101600 h 625099"/>
              <a:gd name="connsiteX14" fmla="*/ 327024 w 974724"/>
              <a:gd name="connsiteY14" fmla="*/ 38100 h 625099"/>
              <a:gd name="connsiteX15" fmla="*/ 365124 w 974724"/>
              <a:gd name="connsiteY15" fmla="*/ 12700 h 625099"/>
              <a:gd name="connsiteX16" fmla="*/ 384174 w 974724"/>
              <a:gd name="connsiteY16" fmla="*/ 19050 h 625099"/>
              <a:gd name="connsiteX17" fmla="*/ 511174 w 974724"/>
              <a:gd name="connsiteY17" fmla="*/ 6350 h 625099"/>
              <a:gd name="connsiteX18" fmla="*/ 530224 w 974724"/>
              <a:gd name="connsiteY18" fmla="*/ 0 h 625099"/>
              <a:gd name="connsiteX19" fmla="*/ 593724 w 974724"/>
              <a:gd name="connsiteY19" fmla="*/ 12700 h 625099"/>
              <a:gd name="connsiteX20" fmla="*/ 631824 w 974724"/>
              <a:gd name="connsiteY20" fmla="*/ 38100 h 625099"/>
              <a:gd name="connsiteX21" fmla="*/ 644524 w 974724"/>
              <a:gd name="connsiteY21" fmla="*/ 57150 h 625099"/>
              <a:gd name="connsiteX22" fmla="*/ 701674 w 974724"/>
              <a:gd name="connsiteY22" fmla="*/ 82550 h 625099"/>
              <a:gd name="connsiteX23" fmla="*/ 720724 w 974724"/>
              <a:gd name="connsiteY23" fmla="*/ 88900 h 625099"/>
              <a:gd name="connsiteX24" fmla="*/ 739774 w 974724"/>
              <a:gd name="connsiteY24" fmla="*/ 107950 h 625099"/>
              <a:gd name="connsiteX25" fmla="*/ 746124 w 974724"/>
              <a:gd name="connsiteY25" fmla="*/ 127000 h 625099"/>
              <a:gd name="connsiteX26" fmla="*/ 758824 w 974724"/>
              <a:gd name="connsiteY26" fmla="*/ 196850 h 625099"/>
              <a:gd name="connsiteX27" fmla="*/ 765174 w 974724"/>
              <a:gd name="connsiteY27" fmla="*/ 222250 h 625099"/>
              <a:gd name="connsiteX28" fmla="*/ 796924 w 974724"/>
              <a:gd name="connsiteY28" fmla="*/ 260350 h 625099"/>
              <a:gd name="connsiteX29" fmla="*/ 841374 w 974724"/>
              <a:gd name="connsiteY29" fmla="*/ 304800 h 625099"/>
              <a:gd name="connsiteX30" fmla="*/ 866774 w 974724"/>
              <a:gd name="connsiteY30" fmla="*/ 311150 h 625099"/>
              <a:gd name="connsiteX31" fmla="*/ 885824 w 974724"/>
              <a:gd name="connsiteY31" fmla="*/ 330200 h 625099"/>
              <a:gd name="connsiteX32" fmla="*/ 892174 w 974724"/>
              <a:gd name="connsiteY32" fmla="*/ 374650 h 625099"/>
              <a:gd name="connsiteX33" fmla="*/ 898524 w 974724"/>
              <a:gd name="connsiteY33" fmla="*/ 412750 h 625099"/>
              <a:gd name="connsiteX34" fmla="*/ 917574 w 974724"/>
              <a:gd name="connsiteY34" fmla="*/ 469900 h 625099"/>
              <a:gd name="connsiteX35" fmla="*/ 923924 w 974724"/>
              <a:gd name="connsiteY35" fmla="*/ 488950 h 625099"/>
              <a:gd name="connsiteX36" fmla="*/ 955674 w 974724"/>
              <a:gd name="connsiteY36" fmla="*/ 527050 h 625099"/>
              <a:gd name="connsiteX37" fmla="*/ 968374 w 974724"/>
              <a:gd name="connsiteY37" fmla="*/ 565150 h 625099"/>
              <a:gd name="connsiteX38" fmla="*/ 974724 w 974724"/>
              <a:gd name="connsiteY38" fmla="*/ 577850 h 625099"/>
              <a:gd name="connsiteX0" fmla="*/ 0 w 974724"/>
              <a:gd name="connsiteY0" fmla="*/ 624683 h 625099"/>
              <a:gd name="connsiteX1" fmla="*/ 52388 w 974724"/>
              <a:gd name="connsiteY1" fmla="*/ 611981 h 625099"/>
              <a:gd name="connsiteX2" fmla="*/ 83343 w 974724"/>
              <a:gd name="connsiteY2" fmla="*/ 573088 h 625099"/>
              <a:gd name="connsiteX3" fmla="*/ 107156 w 974724"/>
              <a:gd name="connsiteY3" fmla="*/ 554831 h 625099"/>
              <a:gd name="connsiteX4" fmla="*/ 121444 w 974724"/>
              <a:gd name="connsiteY4" fmla="*/ 524669 h 625099"/>
              <a:gd name="connsiteX5" fmla="*/ 131761 w 974724"/>
              <a:gd name="connsiteY5" fmla="*/ 503238 h 625099"/>
              <a:gd name="connsiteX6" fmla="*/ 145255 w 974724"/>
              <a:gd name="connsiteY6" fmla="*/ 491331 h 625099"/>
              <a:gd name="connsiteX7" fmla="*/ 163512 w 974724"/>
              <a:gd name="connsiteY7" fmla="*/ 455612 h 625099"/>
              <a:gd name="connsiteX8" fmla="*/ 196849 w 974724"/>
              <a:gd name="connsiteY8" fmla="*/ 400844 h 625099"/>
              <a:gd name="connsiteX9" fmla="*/ 219074 w 974724"/>
              <a:gd name="connsiteY9" fmla="*/ 361950 h 625099"/>
              <a:gd name="connsiteX10" fmla="*/ 225424 w 974724"/>
              <a:gd name="connsiteY10" fmla="*/ 317500 h 625099"/>
              <a:gd name="connsiteX11" fmla="*/ 238124 w 974724"/>
              <a:gd name="connsiteY11" fmla="*/ 273050 h 625099"/>
              <a:gd name="connsiteX12" fmla="*/ 244474 w 974724"/>
              <a:gd name="connsiteY12" fmla="*/ 120650 h 625099"/>
              <a:gd name="connsiteX13" fmla="*/ 250824 w 974724"/>
              <a:gd name="connsiteY13" fmla="*/ 101600 h 625099"/>
              <a:gd name="connsiteX14" fmla="*/ 319880 w 974724"/>
              <a:gd name="connsiteY14" fmla="*/ 33338 h 625099"/>
              <a:gd name="connsiteX15" fmla="*/ 365124 w 974724"/>
              <a:gd name="connsiteY15" fmla="*/ 12700 h 625099"/>
              <a:gd name="connsiteX16" fmla="*/ 384174 w 974724"/>
              <a:gd name="connsiteY16" fmla="*/ 19050 h 625099"/>
              <a:gd name="connsiteX17" fmla="*/ 511174 w 974724"/>
              <a:gd name="connsiteY17" fmla="*/ 6350 h 625099"/>
              <a:gd name="connsiteX18" fmla="*/ 530224 w 974724"/>
              <a:gd name="connsiteY18" fmla="*/ 0 h 625099"/>
              <a:gd name="connsiteX19" fmla="*/ 593724 w 974724"/>
              <a:gd name="connsiteY19" fmla="*/ 12700 h 625099"/>
              <a:gd name="connsiteX20" fmla="*/ 631824 w 974724"/>
              <a:gd name="connsiteY20" fmla="*/ 38100 h 625099"/>
              <a:gd name="connsiteX21" fmla="*/ 644524 w 974724"/>
              <a:gd name="connsiteY21" fmla="*/ 57150 h 625099"/>
              <a:gd name="connsiteX22" fmla="*/ 701674 w 974724"/>
              <a:gd name="connsiteY22" fmla="*/ 82550 h 625099"/>
              <a:gd name="connsiteX23" fmla="*/ 720724 w 974724"/>
              <a:gd name="connsiteY23" fmla="*/ 88900 h 625099"/>
              <a:gd name="connsiteX24" fmla="*/ 739774 w 974724"/>
              <a:gd name="connsiteY24" fmla="*/ 107950 h 625099"/>
              <a:gd name="connsiteX25" fmla="*/ 746124 w 974724"/>
              <a:gd name="connsiteY25" fmla="*/ 127000 h 625099"/>
              <a:gd name="connsiteX26" fmla="*/ 758824 w 974724"/>
              <a:gd name="connsiteY26" fmla="*/ 196850 h 625099"/>
              <a:gd name="connsiteX27" fmla="*/ 765174 w 974724"/>
              <a:gd name="connsiteY27" fmla="*/ 222250 h 625099"/>
              <a:gd name="connsiteX28" fmla="*/ 796924 w 974724"/>
              <a:gd name="connsiteY28" fmla="*/ 260350 h 625099"/>
              <a:gd name="connsiteX29" fmla="*/ 841374 w 974724"/>
              <a:gd name="connsiteY29" fmla="*/ 304800 h 625099"/>
              <a:gd name="connsiteX30" fmla="*/ 866774 w 974724"/>
              <a:gd name="connsiteY30" fmla="*/ 311150 h 625099"/>
              <a:gd name="connsiteX31" fmla="*/ 885824 w 974724"/>
              <a:gd name="connsiteY31" fmla="*/ 330200 h 625099"/>
              <a:gd name="connsiteX32" fmla="*/ 892174 w 974724"/>
              <a:gd name="connsiteY32" fmla="*/ 374650 h 625099"/>
              <a:gd name="connsiteX33" fmla="*/ 898524 w 974724"/>
              <a:gd name="connsiteY33" fmla="*/ 412750 h 625099"/>
              <a:gd name="connsiteX34" fmla="*/ 917574 w 974724"/>
              <a:gd name="connsiteY34" fmla="*/ 469900 h 625099"/>
              <a:gd name="connsiteX35" fmla="*/ 923924 w 974724"/>
              <a:gd name="connsiteY35" fmla="*/ 488950 h 625099"/>
              <a:gd name="connsiteX36" fmla="*/ 955674 w 974724"/>
              <a:gd name="connsiteY36" fmla="*/ 527050 h 625099"/>
              <a:gd name="connsiteX37" fmla="*/ 968374 w 974724"/>
              <a:gd name="connsiteY37" fmla="*/ 565150 h 625099"/>
              <a:gd name="connsiteX38" fmla="*/ 974724 w 974724"/>
              <a:gd name="connsiteY38" fmla="*/ 577850 h 625099"/>
              <a:gd name="connsiteX0" fmla="*/ 0 w 974724"/>
              <a:gd name="connsiteY0" fmla="*/ 631033 h 631449"/>
              <a:gd name="connsiteX1" fmla="*/ 52388 w 974724"/>
              <a:gd name="connsiteY1" fmla="*/ 618331 h 631449"/>
              <a:gd name="connsiteX2" fmla="*/ 83343 w 974724"/>
              <a:gd name="connsiteY2" fmla="*/ 579438 h 631449"/>
              <a:gd name="connsiteX3" fmla="*/ 107156 w 974724"/>
              <a:gd name="connsiteY3" fmla="*/ 561181 h 631449"/>
              <a:gd name="connsiteX4" fmla="*/ 121444 w 974724"/>
              <a:gd name="connsiteY4" fmla="*/ 531019 h 631449"/>
              <a:gd name="connsiteX5" fmla="*/ 131761 w 974724"/>
              <a:gd name="connsiteY5" fmla="*/ 509588 h 631449"/>
              <a:gd name="connsiteX6" fmla="*/ 145255 w 974724"/>
              <a:gd name="connsiteY6" fmla="*/ 497681 h 631449"/>
              <a:gd name="connsiteX7" fmla="*/ 163512 w 974724"/>
              <a:gd name="connsiteY7" fmla="*/ 461962 h 631449"/>
              <a:gd name="connsiteX8" fmla="*/ 196849 w 974724"/>
              <a:gd name="connsiteY8" fmla="*/ 407194 h 631449"/>
              <a:gd name="connsiteX9" fmla="*/ 219074 w 974724"/>
              <a:gd name="connsiteY9" fmla="*/ 368300 h 631449"/>
              <a:gd name="connsiteX10" fmla="*/ 225424 w 974724"/>
              <a:gd name="connsiteY10" fmla="*/ 323850 h 631449"/>
              <a:gd name="connsiteX11" fmla="*/ 238124 w 974724"/>
              <a:gd name="connsiteY11" fmla="*/ 279400 h 631449"/>
              <a:gd name="connsiteX12" fmla="*/ 244474 w 974724"/>
              <a:gd name="connsiteY12" fmla="*/ 127000 h 631449"/>
              <a:gd name="connsiteX13" fmla="*/ 250824 w 974724"/>
              <a:gd name="connsiteY13" fmla="*/ 107950 h 631449"/>
              <a:gd name="connsiteX14" fmla="*/ 319880 w 974724"/>
              <a:gd name="connsiteY14" fmla="*/ 39688 h 631449"/>
              <a:gd name="connsiteX15" fmla="*/ 377030 w 974724"/>
              <a:gd name="connsiteY15" fmla="*/ 0 h 631449"/>
              <a:gd name="connsiteX16" fmla="*/ 384174 w 974724"/>
              <a:gd name="connsiteY16" fmla="*/ 25400 h 631449"/>
              <a:gd name="connsiteX17" fmla="*/ 511174 w 974724"/>
              <a:gd name="connsiteY17" fmla="*/ 12700 h 631449"/>
              <a:gd name="connsiteX18" fmla="*/ 530224 w 974724"/>
              <a:gd name="connsiteY18" fmla="*/ 6350 h 631449"/>
              <a:gd name="connsiteX19" fmla="*/ 593724 w 974724"/>
              <a:gd name="connsiteY19" fmla="*/ 19050 h 631449"/>
              <a:gd name="connsiteX20" fmla="*/ 631824 w 974724"/>
              <a:gd name="connsiteY20" fmla="*/ 44450 h 631449"/>
              <a:gd name="connsiteX21" fmla="*/ 644524 w 974724"/>
              <a:gd name="connsiteY21" fmla="*/ 63500 h 631449"/>
              <a:gd name="connsiteX22" fmla="*/ 701674 w 974724"/>
              <a:gd name="connsiteY22" fmla="*/ 88900 h 631449"/>
              <a:gd name="connsiteX23" fmla="*/ 720724 w 974724"/>
              <a:gd name="connsiteY23" fmla="*/ 95250 h 631449"/>
              <a:gd name="connsiteX24" fmla="*/ 739774 w 974724"/>
              <a:gd name="connsiteY24" fmla="*/ 114300 h 631449"/>
              <a:gd name="connsiteX25" fmla="*/ 746124 w 974724"/>
              <a:gd name="connsiteY25" fmla="*/ 133350 h 631449"/>
              <a:gd name="connsiteX26" fmla="*/ 758824 w 974724"/>
              <a:gd name="connsiteY26" fmla="*/ 203200 h 631449"/>
              <a:gd name="connsiteX27" fmla="*/ 765174 w 974724"/>
              <a:gd name="connsiteY27" fmla="*/ 228600 h 631449"/>
              <a:gd name="connsiteX28" fmla="*/ 796924 w 974724"/>
              <a:gd name="connsiteY28" fmla="*/ 266700 h 631449"/>
              <a:gd name="connsiteX29" fmla="*/ 841374 w 974724"/>
              <a:gd name="connsiteY29" fmla="*/ 311150 h 631449"/>
              <a:gd name="connsiteX30" fmla="*/ 866774 w 974724"/>
              <a:gd name="connsiteY30" fmla="*/ 317500 h 631449"/>
              <a:gd name="connsiteX31" fmla="*/ 885824 w 974724"/>
              <a:gd name="connsiteY31" fmla="*/ 336550 h 631449"/>
              <a:gd name="connsiteX32" fmla="*/ 892174 w 974724"/>
              <a:gd name="connsiteY32" fmla="*/ 381000 h 631449"/>
              <a:gd name="connsiteX33" fmla="*/ 898524 w 974724"/>
              <a:gd name="connsiteY33" fmla="*/ 419100 h 631449"/>
              <a:gd name="connsiteX34" fmla="*/ 917574 w 974724"/>
              <a:gd name="connsiteY34" fmla="*/ 476250 h 631449"/>
              <a:gd name="connsiteX35" fmla="*/ 923924 w 974724"/>
              <a:gd name="connsiteY35" fmla="*/ 495300 h 631449"/>
              <a:gd name="connsiteX36" fmla="*/ 955674 w 974724"/>
              <a:gd name="connsiteY36" fmla="*/ 533400 h 631449"/>
              <a:gd name="connsiteX37" fmla="*/ 968374 w 974724"/>
              <a:gd name="connsiteY37" fmla="*/ 571500 h 631449"/>
              <a:gd name="connsiteX38" fmla="*/ 974724 w 974724"/>
              <a:gd name="connsiteY38" fmla="*/ 584200 h 631449"/>
              <a:gd name="connsiteX0" fmla="*/ 0 w 974724"/>
              <a:gd name="connsiteY0" fmla="*/ 631033 h 631449"/>
              <a:gd name="connsiteX1" fmla="*/ 52388 w 974724"/>
              <a:gd name="connsiteY1" fmla="*/ 618331 h 631449"/>
              <a:gd name="connsiteX2" fmla="*/ 83343 w 974724"/>
              <a:gd name="connsiteY2" fmla="*/ 579438 h 631449"/>
              <a:gd name="connsiteX3" fmla="*/ 107156 w 974724"/>
              <a:gd name="connsiteY3" fmla="*/ 561181 h 631449"/>
              <a:gd name="connsiteX4" fmla="*/ 121444 w 974724"/>
              <a:gd name="connsiteY4" fmla="*/ 531019 h 631449"/>
              <a:gd name="connsiteX5" fmla="*/ 131761 w 974724"/>
              <a:gd name="connsiteY5" fmla="*/ 509588 h 631449"/>
              <a:gd name="connsiteX6" fmla="*/ 145255 w 974724"/>
              <a:gd name="connsiteY6" fmla="*/ 497681 h 631449"/>
              <a:gd name="connsiteX7" fmla="*/ 163512 w 974724"/>
              <a:gd name="connsiteY7" fmla="*/ 461962 h 631449"/>
              <a:gd name="connsiteX8" fmla="*/ 196849 w 974724"/>
              <a:gd name="connsiteY8" fmla="*/ 407194 h 631449"/>
              <a:gd name="connsiteX9" fmla="*/ 219074 w 974724"/>
              <a:gd name="connsiteY9" fmla="*/ 368300 h 631449"/>
              <a:gd name="connsiteX10" fmla="*/ 225424 w 974724"/>
              <a:gd name="connsiteY10" fmla="*/ 323850 h 631449"/>
              <a:gd name="connsiteX11" fmla="*/ 238124 w 974724"/>
              <a:gd name="connsiteY11" fmla="*/ 279400 h 631449"/>
              <a:gd name="connsiteX12" fmla="*/ 244474 w 974724"/>
              <a:gd name="connsiteY12" fmla="*/ 127000 h 631449"/>
              <a:gd name="connsiteX13" fmla="*/ 250824 w 974724"/>
              <a:gd name="connsiteY13" fmla="*/ 107950 h 631449"/>
              <a:gd name="connsiteX14" fmla="*/ 319880 w 974724"/>
              <a:gd name="connsiteY14" fmla="*/ 39688 h 631449"/>
              <a:gd name="connsiteX15" fmla="*/ 377030 w 974724"/>
              <a:gd name="connsiteY15" fmla="*/ 0 h 631449"/>
              <a:gd name="connsiteX16" fmla="*/ 384174 w 974724"/>
              <a:gd name="connsiteY16" fmla="*/ 25400 h 631449"/>
              <a:gd name="connsiteX17" fmla="*/ 415128 w 974724"/>
              <a:gd name="connsiteY17" fmla="*/ 11112 h 631449"/>
              <a:gd name="connsiteX18" fmla="*/ 511174 w 974724"/>
              <a:gd name="connsiteY18" fmla="*/ 12700 h 631449"/>
              <a:gd name="connsiteX19" fmla="*/ 530224 w 974724"/>
              <a:gd name="connsiteY19" fmla="*/ 6350 h 631449"/>
              <a:gd name="connsiteX20" fmla="*/ 593724 w 974724"/>
              <a:gd name="connsiteY20" fmla="*/ 19050 h 631449"/>
              <a:gd name="connsiteX21" fmla="*/ 631824 w 974724"/>
              <a:gd name="connsiteY21" fmla="*/ 44450 h 631449"/>
              <a:gd name="connsiteX22" fmla="*/ 644524 w 974724"/>
              <a:gd name="connsiteY22" fmla="*/ 63500 h 631449"/>
              <a:gd name="connsiteX23" fmla="*/ 701674 w 974724"/>
              <a:gd name="connsiteY23" fmla="*/ 88900 h 631449"/>
              <a:gd name="connsiteX24" fmla="*/ 720724 w 974724"/>
              <a:gd name="connsiteY24" fmla="*/ 95250 h 631449"/>
              <a:gd name="connsiteX25" fmla="*/ 739774 w 974724"/>
              <a:gd name="connsiteY25" fmla="*/ 114300 h 631449"/>
              <a:gd name="connsiteX26" fmla="*/ 746124 w 974724"/>
              <a:gd name="connsiteY26" fmla="*/ 133350 h 631449"/>
              <a:gd name="connsiteX27" fmla="*/ 758824 w 974724"/>
              <a:gd name="connsiteY27" fmla="*/ 203200 h 631449"/>
              <a:gd name="connsiteX28" fmla="*/ 765174 w 974724"/>
              <a:gd name="connsiteY28" fmla="*/ 228600 h 631449"/>
              <a:gd name="connsiteX29" fmla="*/ 796924 w 974724"/>
              <a:gd name="connsiteY29" fmla="*/ 266700 h 631449"/>
              <a:gd name="connsiteX30" fmla="*/ 841374 w 974724"/>
              <a:gd name="connsiteY30" fmla="*/ 311150 h 631449"/>
              <a:gd name="connsiteX31" fmla="*/ 866774 w 974724"/>
              <a:gd name="connsiteY31" fmla="*/ 317500 h 631449"/>
              <a:gd name="connsiteX32" fmla="*/ 885824 w 974724"/>
              <a:gd name="connsiteY32" fmla="*/ 336550 h 631449"/>
              <a:gd name="connsiteX33" fmla="*/ 892174 w 974724"/>
              <a:gd name="connsiteY33" fmla="*/ 381000 h 631449"/>
              <a:gd name="connsiteX34" fmla="*/ 898524 w 974724"/>
              <a:gd name="connsiteY34" fmla="*/ 419100 h 631449"/>
              <a:gd name="connsiteX35" fmla="*/ 917574 w 974724"/>
              <a:gd name="connsiteY35" fmla="*/ 476250 h 631449"/>
              <a:gd name="connsiteX36" fmla="*/ 923924 w 974724"/>
              <a:gd name="connsiteY36" fmla="*/ 495300 h 631449"/>
              <a:gd name="connsiteX37" fmla="*/ 955674 w 974724"/>
              <a:gd name="connsiteY37" fmla="*/ 533400 h 631449"/>
              <a:gd name="connsiteX38" fmla="*/ 968374 w 974724"/>
              <a:gd name="connsiteY38" fmla="*/ 571500 h 631449"/>
              <a:gd name="connsiteX39" fmla="*/ 974724 w 974724"/>
              <a:gd name="connsiteY39" fmla="*/ 584200 h 631449"/>
              <a:gd name="connsiteX0" fmla="*/ 0 w 974724"/>
              <a:gd name="connsiteY0" fmla="*/ 631033 h 631449"/>
              <a:gd name="connsiteX1" fmla="*/ 52388 w 974724"/>
              <a:gd name="connsiteY1" fmla="*/ 618331 h 631449"/>
              <a:gd name="connsiteX2" fmla="*/ 83343 w 974724"/>
              <a:gd name="connsiteY2" fmla="*/ 579438 h 631449"/>
              <a:gd name="connsiteX3" fmla="*/ 107156 w 974724"/>
              <a:gd name="connsiteY3" fmla="*/ 561181 h 631449"/>
              <a:gd name="connsiteX4" fmla="*/ 121444 w 974724"/>
              <a:gd name="connsiteY4" fmla="*/ 531019 h 631449"/>
              <a:gd name="connsiteX5" fmla="*/ 131761 w 974724"/>
              <a:gd name="connsiteY5" fmla="*/ 509588 h 631449"/>
              <a:gd name="connsiteX6" fmla="*/ 145255 w 974724"/>
              <a:gd name="connsiteY6" fmla="*/ 497681 h 631449"/>
              <a:gd name="connsiteX7" fmla="*/ 163512 w 974724"/>
              <a:gd name="connsiteY7" fmla="*/ 461962 h 631449"/>
              <a:gd name="connsiteX8" fmla="*/ 196849 w 974724"/>
              <a:gd name="connsiteY8" fmla="*/ 407194 h 631449"/>
              <a:gd name="connsiteX9" fmla="*/ 219074 w 974724"/>
              <a:gd name="connsiteY9" fmla="*/ 368300 h 631449"/>
              <a:gd name="connsiteX10" fmla="*/ 225424 w 974724"/>
              <a:gd name="connsiteY10" fmla="*/ 323850 h 631449"/>
              <a:gd name="connsiteX11" fmla="*/ 238124 w 974724"/>
              <a:gd name="connsiteY11" fmla="*/ 279400 h 631449"/>
              <a:gd name="connsiteX12" fmla="*/ 244474 w 974724"/>
              <a:gd name="connsiteY12" fmla="*/ 127000 h 631449"/>
              <a:gd name="connsiteX13" fmla="*/ 250824 w 974724"/>
              <a:gd name="connsiteY13" fmla="*/ 107950 h 631449"/>
              <a:gd name="connsiteX14" fmla="*/ 319880 w 974724"/>
              <a:gd name="connsiteY14" fmla="*/ 39688 h 631449"/>
              <a:gd name="connsiteX15" fmla="*/ 377030 w 974724"/>
              <a:gd name="connsiteY15" fmla="*/ 0 h 631449"/>
              <a:gd name="connsiteX16" fmla="*/ 393699 w 974724"/>
              <a:gd name="connsiteY16" fmla="*/ 3968 h 631449"/>
              <a:gd name="connsiteX17" fmla="*/ 415128 w 974724"/>
              <a:gd name="connsiteY17" fmla="*/ 11112 h 631449"/>
              <a:gd name="connsiteX18" fmla="*/ 511174 w 974724"/>
              <a:gd name="connsiteY18" fmla="*/ 12700 h 631449"/>
              <a:gd name="connsiteX19" fmla="*/ 530224 w 974724"/>
              <a:gd name="connsiteY19" fmla="*/ 6350 h 631449"/>
              <a:gd name="connsiteX20" fmla="*/ 593724 w 974724"/>
              <a:gd name="connsiteY20" fmla="*/ 19050 h 631449"/>
              <a:gd name="connsiteX21" fmla="*/ 631824 w 974724"/>
              <a:gd name="connsiteY21" fmla="*/ 44450 h 631449"/>
              <a:gd name="connsiteX22" fmla="*/ 644524 w 974724"/>
              <a:gd name="connsiteY22" fmla="*/ 63500 h 631449"/>
              <a:gd name="connsiteX23" fmla="*/ 701674 w 974724"/>
              <a:gd name="connsiteY23" fmla="*/ 88900 h 631449"/>
              <a:gd name="connsiteX24" fmla="*/ 720724 w 974724"/>
              <a:gd name="connsiteY24" fmla="*/ 95250 h 631449"/>
              <a:gd name="connsiteX25" fmla="*/ 739774 w 974724"/>
              <a:gd name="connsiteY25" fmla="*/ 114300 h 631449"/>
              <a:gd name="connsiteX26" fmla="*/ 746124 w 974724"/>
              <a:gd name="connsiteY26" fmla="*/ 133350 h 631449"/>
              <a:gd name="connsiteX27" fmla="*/ 758824 w 974724"/>
              <a:gd name="connsiteY27" fmla="*/ 203200 h 631449"/>
              <a:gd name="connsiteX28" fmla="*/ 765174 w 974724"/>
              <a:gd name="connsiteY28" fmla="*/ 228600 h 631449"/>
              <a:gd name="connsiteX29" fmla="*/ 796924 w 974724"/>
              <a:gd name="connsiteY29" fmla="*/ 266700 h 631449"/>
              <a:gd name="connsiteX30" fmla="*/ 841374 w 974724"/>
              <a:gd name="connsiteY30" fmla="*/ 311150 h 631449"/>
              <a:gd name="connsiteX31" fmla="*/ 866774 w 974724"/>
              <a:gd name="connsiteY31" fmla="*/ 317500 h 631449"/>
              <a:gd name="connsiteX32" fmla="*/ 885824 w 974724"/>
              <a:gd name="connsiteY32" fmla="*/ 336550 h 631449"/>
              <a:gd name="connsiteX33" fmla="*/ 892174 w 974724"/>
              <a:gd name="connsiteY33" fmla="*/ 381000 h 631449"/>
              <a:gd name="connsiteX34" fmla="*/ 898524 w 974724"/>
              <a:gd name="connsiteY34" fmla="*/ 419100 h 631449"/>
              <a:gd name="connsiteX35" fmla="*/ 917574 w 974724"/>
              <a:gd name="connsiteY35" fmla="*/ 476250 h 631449"/>
              <a:gd name="connsiteX36" fmla="*/ 923924 w 974724"/>
              <a:gd name="connsiteY36" fmla="*/ 495300 h 631449"/>
              <a:gd name="connsiteX37" fmla="*/ 955674 w 974724"/>
              <a:gd name="connsiteY37" fmla="*/ 533400 h 631449"/>
              <a:gd name="connsiteX38" fmla="*/ 968374 w 974724"/>
              <a:gd name="connsiteY38" fmla="*/ 571500 h 631449"/>
              <a:gd name="connsiteX39" fmla="*/ 974724 w 974724"/>
              <a:gd name="connsiteY39" fmla="*/ 584200 h 631449"/>
              <a:gd name="connsiteX0" fmla="*/ 0 w 974724"/>
              <a:gd name="connsiteY0" fmla="*/ 627248 h 627664"/>
              <a:gd name="connsiteX1" fmla="*/ 52388 w 974724"/>
              <a:gd name="connsiteY1" fmla="*/ 614546 h 627664"/>
              <a:gd name="connsiteX2" fmla="*/ 83343 w 974724"/>
              <a:gd name="connsiteY2" fmla="*/ 575653 h 627664"/>
              <a:gd name="connsiteX3" fmla="*/ 107156 w 974724"/>
              <a:gd name="connsiteY3" fmla="*/ 557396 h 627664"/>
              <a:gd name="connsiteX4" fmla="*/ 121444 w 974724"/>
              <a:gd name="connsiteY4" fmla="*/ 527234 h 627664"/>
              <a:gd name="connsiteX5" fmla="*/ 131761 w 974724"/>
              <a:gd name="connsiteY5" fmla="*/ 505803 h 627664"/>
              <a:gd name="connsiteX6" fmla="*/ 145255 w 974724"/>
              <a:gd name="connsiteY6" fmla="*/ 493896 h 627664"/>
              <a:gd name="connsiteX7" fmla="*/ 163512 w 974724"/>
              <a:gd name="connsiteY7" fmla="*/ 458177 h 627664"/>
              <a:gd name="connsiteX8" fmla="*/ 196849 w 974724"/>
              <a:gd name="connsiteY8" fmla="*/ 403409 h 627664"/>
              <a:gd name="connsiteX9" fmla="*/ 219074 w 974724"/>
              <a:gd name="connsiteY9" fmla="*/ 364515 h 627664"/>
              <a:gd name="connsiteX10" fmla="*/ 225424 w 974724"/>
              <a:gd name="connsiteY10" fmla="*/ 320065 h 627664"/>
              <a:gd name="connsiteX11" fmla="*/ 238124 w 974724"/>
              <a:gd name="connsiteY11" fmla="*/ 275615 h 627664"/>
              <a:gd name="connsiteX12" fmla="*/ 244474 w 974724"/>
              <a:gd name="connsiteY12" fmla="*/ 123215 h 627664"/>
              <a:gd name="connsiteX13" fmla="*/ 250824 w 974724"/>
              <a:gd name="connsiteY13" fmla="*/ 104165 h 627664"/>
              <a:gd name="connsiteX14" fmla="*/ 319880 w 974724"/>
              <a:gd name="connsiteY14" fmla="*/ 35903 h 627664"/>
              <a:gd name="connsiteX15" fmla="*/ 377030 w 974724"/>
              <a:gd name="connsiteY15" fmla="*/ 977 h 627664"/>
              <a:gd name="connsiteX16" fmla="*/ 393699 w 974724"/>
              <a:gd name="connsiteY16" fmla="*/ 183 h 627664"/>
              <a:gd name="connsiteX17" fmla="*/ 415128 w 974724"/>
              <a:gd name="connsiteY17" fmla="*/ 7327 h 627664"/>
              <a:gd name="connsiteX18" fmla="*/ 511174 w 974724"/>
              <a:gd name="connsiteY18" fmla="*/ 8915 h 627664"/>
              <a:gd name="connsiteX19" fmla="*/ 530224 w 974724"/>
              <a:gd name="connsiteY19" fmla="*/ 2565 h 627664"/>
              <a:gd name="connsiteX20" fmla="*/ 593724 w 974724"/>
              <a:gd name="connsiteY20" fmla="*/ 15265 h 627664"/>
              <a:gd name="connsiteX21" fmla="*/ 631824 w 974724"/>
              <a:gd name="connsiteY21" fmla="*/ 40665 h 627664"/>
              <a:gd name="connsiteX22" fmla="*/ 644524 w 974724"/>
              <a:gd name="connsiteY22" fmla="*/ 59715 h 627664"/>
              <a:gd name="connsiteX23" fmla="*/ 701674 w 974724"/>
              <a:gd name="connsiteY23" fmla="*/ 85115 h 627664"/>
              <a:gd name="connsiteX24" fmla="*/ 720724 w 974724"/>
              <a:gd name="connsiteY24" fmla="*/ 91465 h 627664"/>
              <a:gd name="connsiteX25" fmla="*/ 739774 w 974724"/>
              <a:gd name="connsiteY25" fmla="*/ 110515 h 627664"/>
              <a:gd name="connsiteX26" fmla="*/ 746124 w 974724"/>
              <a:gd name="connsiteY26" fmla="*/ 129565 h 627664"/>
              <a:gd name="connsiteX27" fmla="*/ 758824 w 974724"/>
              <a:gd name="connsiteY27" fmla="*/ 199415 h 627664"/>
              <a:gd name="connsiteX28" fmla="*/ 765174 w 974724"/>
              <a:gd name="connsiteY28" fmla="*/ 224815 h 627664"/>
              <a:gd name="connsiteX29" fmla="*/ 796924 w 974724"/>
              <a:gd name="connsiteY29" fmla="*/ 262915 h 627664"/>
              <a:gd name="connsiteX30" fmla="*/ 841374 w 974724"/>
              <a:gd name="connsiteY30" fmla="*/ 307365 h 627664"/>
              <a:gd name="connsiteX31" fmla="*/ 866774 w 974724"/>
              <a:gd name="connsiteY31" fmla="*/ 313715 h 627664"/>
              <a:gd name="connsiteX32" fmla="*/ 885824 w 974724"/>
              <a:gd name="connsiteY32" fmla="*/ 332765 h 627664"/>
              <a:gd name="connsiteX33" fmla="*/ 892174 w 974724"/>
              <a:gd name="connsiteY33" fmla="*/ 377215 h 627664"/>
              <a:gd name="connsiteX34" fmla="*/ 898524 w 974724"/>
              <a:gd name="connsiteY34" fmla="*/ 415315 h 627664"/>
              <a:gd name="connsiteX35" fmla="*/ 917574 w 974724"/>
              <a:gd name="connsiteY35" fmla="*/ 472465 h 627664"/>
              <a:gd name="connsiteX36" fmla="*/ 923924 w 974724"/>
              <a:gd name="connsiteY36" fmla="*/ 491515 h 627664"/>
              <a:gd name="connsiteX37" fmla="*/ 955674 w 974724"/>
              <a:gd name="connsiteY37" fmla="*/ 529615 h 627664"/>
              <a:gd name="connsiteX38" fmla="*/ 968374 w 974724"/>
              <a:gd name="connsiteY38" fmla="*/ 567715 h 627664"/>
              <a:gd name="connsiteX39" fmla="*/ 974724 w 974724"/>
              <a:gd name="connsiteY39" fmla="*/ 580415 h 627664"/>
              <a:gd name="connsiteX0" fmla="*/ 0 w 974724"/>
              <a:gd name="connsiteY0" fmla="*/ 643734 h 644150"/>
              <a:gd name="connsiteX1" fmla="*/ 52388 w 974724"/>
              <a:gd name="connsiteY1" fmla="*/ 631032 h 644150"/>
              <a:gd name="connsiteX2" fmla="*/ 83343 w 974724"/>
              <a:gd name="connsiteY2" fmla="*/ 592139 h 644150"/>
              <a:gd name="connsiteX3" fmla="*/ 107156 w 974724"/>
              <a:gd name="connsiteY3" fmla="*/ 573882 h 644150"/>
              <a:gd name="connsiteX4" fmla="*/ 121444 w 974724"/>
              <a:gd name="connsiteY4" fmla="*/ 543720 h 644150"/>
              <a:gd name="connsiteX5" fmla="*/ 131761 w 974724"/>
              <a:gd name="connsiteY5" fmla="*/ 522289 h 644150"/>
              <a:gd name="connsiteX6" fmla="*/ 145255 w 974724"/>
              <a:gd name="connsiteY6" fmla="*/ 510382 h 644150"/>
              <a:gd name="connsiteX7" fmla="*/ 163512 w 974724"/>
              <a:gd name="connsiteY7" fmla="*/ 474663 h 644150"/>
              <a:gd name="connsiteX8" fmla="*/ 196849 w 974724"/>
              <a:gd name="connsiteY8" fmla="*/ 419895 h 644150"/>
              <a:gd name="connsiteX9" fmla="*/ 219074 w 974724"/>
              <a:gd name="connsiteY9" fmla="*/ 381001 h 644150"/>
              <a:gd name="connsiteX10" fmla="*/ 225424 w 974724"/>
              <a:gd name="connsiteY10" fmla="*/ 336551 h 644150"/>
              <a:gd name="connsiteX11" fmla="*/ 238124 w 974724"/>
              <a:gd name="connsiteY11" fmla="*/ 292101 h 644150"/>
              <a:gd name="connsiteX12" fmla="*/ 244474 w 974724"/>
              <a:gd name="connsiteY12" fmla="*/ 139701 h 644150"/>
              <a:gd name="connsiteX13" fmla="*/ 250824 w 974724"/>
              <a:gd name="connsiteY13" fmla="*/ 120651 h 644150"/>
              <a:gd name="connsiteX14" fmla="*/ 319880 w 974724"/>
              <a:gd name="connsiteY14" fmla="*/ 52389 h 644150"/>
              <a:gd name="connsiteX15" fmla="*/ 377030 w 974724"/>
              <a:gd name="connsiteY15" fmla="*/ 17463 h 644150"/>
              <a:gd name="connsiteX16" fmla="*/ 393699 w 974724"/>
              <a:gd name="connsiteY16" fmla="*/ 16669 h 644150"/>
              <a:gd name="connsiteX17" fmla="*/ 438940 w 974724"/>
              <a:gd name="connsiteY17" fmla="*/ 0 h 644150"/>
              <a:gd name="connsiteX18" fmla="*/ 511174 w 974724"/>
              <a:gd name="connsiteY18" fmla="*/ 25401 h 644150"/>
              <a:gd name="connsiteX19" fmla="*/ 530224 w 974724"/>
              <a:gd name="connsiteY19" fmla="*/ 19051 h 644150"/>
              <a:gd name="connsiteX20" fmla="*/ 593724 w 974724"/>
              <a:gd name="connsiteY20" fmla="*/ 31751 h 644150"/>
              <a:gd name="connsiteX21" fmla="*/ 631824 w 974724"/>
              <a:gd name="connsiteY21" fmla="*/ 57151 h 644150"/>
              <a:gd name="connsiteX22" fmla="*/ 644524 w 974724"/>
              <a:gd name="connsiteY22" fmla="*/ 76201 h 644150"/>
              <a:gd name="connsiteX23" fmla="*/ 701674 w 974724"/>
              <a:gd name="connsiteY23" fmla="*/ 101601 h 644150"/>
              <a:gd name="connsiteX24" fmla="*/ 720724 w 974724"/>
              <a:gd name="connsiteY24" fmla="*/ 107951 h 644150"/>
              <a:gd name="connsiteX25" fmla="*/ 739774 w 974724"/>
              <a:gd name="connsiteY25" fmla="*/ 127001 h 644150"/>
              <a:gd name="connsiteX26" fmla="*/ 746124 w 974724"/>
              <a:gd name="connsiteY26" fmla="*/ 146051 h 644150"/>
              <a:gd name="connsiteX27" fmla="*/ 758824 w 974724"/>
              <a:gd name="connsiteY27" fmla="*/ 215901 h 644150"/>
              <a:gd name="connsiteX28" fmla="*/ 765174 w 974724"/>
              <a:gd name="connsiteY28" fmla="*/ 241301 h 644150"/>
              <a:gd name="connsiteX29" fmla="*/ 796924 w 974724"/>
              <a:gd name="connsiteY29" fmla="*/ 279401 h 644150"/>
              <a:gd name="connsiteX30" fmla="*/ 841374 w 974724"/>
              <a:gd name="connsiteY30" fmla="*/ 323851 h 644150"/>
              <a:gd name="connsiteX31" fmla="*/ 866774 w 974724"/>
              <a:gd name="connsiteY31" fmla="*/ 330201 h 644150"/>
              <a:gd name="connsiteX32" fmla="*/ 885824 w 974724"/>
              <a:gd name="connsiteY32" fmla="*/ 349251 h 644150"/>
              <a:gd name="connsiteX33" fmla="*/ 892174 w 974724"/>
              <a:gd name="connsiteY33" fmla="*/ 393701 h 644150"/>
              <a:gd name="connsiteX34" fmla="*/ 898524 w 974724"/>
              <a:gd name="connsiteY34" fmla="*/ 431801 h 644150"/>
              <a:gd name="connsiteX35" fmla="*/ 917574 w 974724"/>
              <a:gd name="connsiteY35" fmla="*/ 488951 h 644150"/>
              <a:gd name="connsiteX36" fmla="*/ 923924 w 974724"/>
              <a:gd name="connsiteY36" fmla="*/ 508001 h 644150"/>
              <a:gd name="connsiteX37" fmla="*/ 955674 w 974724"/>
              <a:gd name="connsiteY37" fmla="*/ 546101 h 644150"/>
              <a:gd name="connsiteX38" fmla="*/ 968374 w 974724"/>
              <a:gd name="connsiteY38" fmla="*/ 584201 h 644150"/>
              <a:gd name="connsiteX39" fmla="*/ 974724 w 974724"/>
              <a:gd name="connsiteY39" fmla="*/ 596901 h 644150"/>
              <a:gd name="connsiteX0" fmla="*/ 0 w 974724"/>
              <a:gd name="connsiteY0" fmla="*/ 643734 h 644150"/>
              <a:gd name="connsiteX1" fmla="*/ 52388 w 974724"/>
              <a:gd name="connsiteY1" fmla="*/ 631032 h 644150"/>
              <a:gd name="connsiteX2" fmla="*/ 83343 w 974724"/>
              <a:gd name="connsiteY2" fmla="*/ 592139 h 644150"/>
              <a:gd name="connsiteX3" fmla="*/ 107156 w 974724"/>
              <a:gd name="connsiteY3" fmla="*/ 573882 h 644150"/>
              <a:gd name="connsiteX4" fmla="*/ 121444 w 974724"/>
              <a:gd name="connsiteY4" fmla="*/ 543720 h 644150"/>
              <a:gd name="connsiteX5" fmla="*/ 131761 w 974724"/>
              <a:gd name="connsiteY5" fmla="*/ 522289 h 644150"/>
              <a:gd name="connsiteX6" fmla="*/ 145255 w 974724"/>
              <a:gd name="connsiteY6" fmla="*/ 510382 h 644150"/>
              <a:gd name="connsiteX7" fmla="*/ 163512 w 974724"/>
              <a:gd name="connsiteY7" fmla="*/ 474663 h 644150"/>
              <a:gd name="connsiteX8" fmla="*/ 196849 w 974724"/>
              <a:gd name="connsiteY8" fmla="*/ 419895 h 644150"/>
              <a:gd name="connsiteX9" fmla="*/ 219074 w 974724"/>
              <a:gd name="connsiteY9" fmla="*/ 381001 h 644150"/>
              <a:gd name="connsiteX10" fmla="*/ 225424 w 974724"/>
              <a:gd name="connsiteY10" fmla="*/ 336551 h 644150"/>
              <a:gd name="connsiteX11" fmla="*/ 238124 w 974724"/>
              <a:gd name="connsiteY11" fmla="*/ 292101 h 644150"/>
              <a:gd name="connsiteX12" fmla="*/ 244474 w 974724"/>
              <a:gd name="connsiteY12" fmla="*/ 139701 h 644150"/>
              <a:gd name="connsiteX13" fmla="*/ 250824 w 974724"/>
              <a:gd name="connsiteY13" fmla="*/ 120651 h 644150"/>
              <a:gd name="connsiteX14" fmla="*/ 319880 w 974724"/>
              <a:gd name="connsiteY14" fmla="*/ 52389 h 644150"/>
              <a:gd name="connsiteX15" fmla="*/ 377030 w 974724"/>
              <a:gd name="connsiteY15" fmla="*/ 17463 h 644150"/>
              <a:gd name="connsiteX16" fmla="*/ 393699 w 974724"/>
              <a:gd name="connsiteY16" fmla="*/ 16669 h 644150"/>
              <a:gd name="connsiteX17" fmla="*/ 438940 w 974724"/>
              <a:gd name="connsiteY17" fmla="*/ 0 h 644150"/>
              <a:gd name="connsiteX18" fmla="*/ 508793 w 974724"/>
              <a:gd name="connsiteY18" fmla="*/ 15876 h 644150"/>
              <a:gd name="connsiteX19" fmla="*/ 530224 w 974724"/>
              <a:gd name="connsiteY19" fmla="*/ 19051 h 644150"/>
              <a:gd name="connsiteX20" fmla="*/ 593724 w 974724"/>
              <a:gd name="connsiteY20" fmla="*/ 31751 h 644150"/>
              <a:gd name="connsiteX21" fmla="*/ 631824 w 974724"/>
              <a:gd name="connsiteY21" fmla="*/ 57151 h 644150"/>
              <a:gd name="connsiteX22" fmla="*/ 644524 w 974724"/>
              <a:gd name="connsiteY22" fmla="*/ 76201 h 644150"/>
              <a:gd name="connsiteX23" fmla="*/ 701674 w 974724"/>
              <a:gd name="connsiteY23" fmla="*/ 101601 h 644150"/>
              <a:gd name="connsiteX24" fmla="*/ 720724 w 974724"/>
              <a:gd name="connsiteY24" fmla="*/ 107951 h 644150"/>
              <a:gd name="connsiteX25" fmla="*/ 739774 w 974724"/>
              <a:gd name="connsiteY25" fmla="*/ 127001 h 644150"/>
              <a:gd name="connsiteX26" fmla="*/ 746124 w 974724"/>
              <a:gd name="connsiteY26" fmla="*/ 146051 h 644150"/>
              <a:gd name="connsiteX27" fmla="*/ 758824 w 974724"/>
              <a:gd name="connsiteY27" fmla="*/ 215901 h 644150"/>
              <a:gd name="connsiteX28" fmla="*/ 765174 w 974724"/>
              <a:gd name="connsiteY28" fmla="*/ 241301 h 644150"/>
              <a:gd name="connsiteX29" fmla="*/ 796924 w 974724"/>
              <a:gd name="connsiteY29" fmla="*/ 279401 h 644150"/>
              <a:gd name="connsiteX30" fmla="*/ 841374 w 974724"/>
              <a:gd name="connsiteY30" fmla="*/ 323851 h 644150"/>
              <a:gd name="connsiteX31" fmla="*/ 866774 w 974724"/>
              <a:gd name="connsiteY31" fmla="*/ 330201 h 644150"/>
              <a:gd name="connsiteX32" fmla="*/ 885824 w 974724"/>
              <a:gd name="connsiteY32" fmla="*/ 349251 h 644150"/>
              <a:gd name="connsiteX33" fmla="*/ 892174 w 974724"/>
              <a:gd name="connsiteY33" fmla="*/ 393701 h 644150"/>
              <a:gd name="connsiteX34" fmla="*/ 898524 w 974724"/>
              <a:gd name="connsiteY34" fmla="*/ 431801 h 644150"/>
              <a:gd name="connsiteX35" fmla="*/ 917574 w 974724"/>
              <a:gd name="connsiteY35" fmla="*/ 488951 h 644150"/>
              <a:gd name="connsiteX36" fmla="*/ 923924 w 974724"/>
              <a:gd name="connsiteY36" fmla="*/ 508001 h 644150"/>
              <a:gd name="connsiteX37" fmla="*/ 955674 w 974724"/>
              <a:gd name="connsiteY37" fmla="*/ 546101 h 644150"/>
              <a:gd name="connsiteX38" fmla="*/ 968374 w 974724"/>
              <a:gd name="connsiteY38" fmla="*/ 584201 h 644150"/>
              <a:gd name="connsiteX39" fmla="*/ 974724 w 974724"/>
              <a:gd name="connsiteY39" fmla="*/ 596901 h 644150"/>
              <a:gd name="connsiteX0" fmla="*/ 0 w 974724"/>
              <a:gd name="connsiteY0" fmla="*/ 643734 h 644150"/>
              <a:gd name="connsiteX1" fmla="*/ 52388 w 974724"/>
              <a:gd name="connsiteY1" fmla="*/ 631032 h 644150"/>
              <a:gd name="connsiteX2" fmla="*/ 83343 w 974724"/>
              <a:gd name="connsiteY2" fmla="*/ 592139 h 644150"/>
              <a:gd name="connsiteX3" fmla="*/ 107156 w 974724"/>
              <a:gd name="connsiteY3" fmla="*/ 573882 h 644150"/>
              <a:gd name="connsiteX4" fmla="*/ 121444 w 974724"/>
              <a:gd name="connsiteY4" fmla="*/ 543720 h 644150"/>
              <a:gd name="connsiteX5" fmla="*/ 131761 w 974724"/>
              <a:gd name="connsiteY5" fmla="*/ 522289 h 644150"/>
              <a:gd name="connsiteX6" fmla="*/ 145255 w 974724"/>
              <a:gd name="connsiteY6" fmla="*/ 510382 h 644150"/>
              <a:gd name="connsiteX7" fmla="*/ 163512 w 974724"/>
              <a:gd name="connsiteY7" fmla="*/ 474663 h 644150"/>
              <a:gd name="connsiteX8" fmla="*/ 196849 w 974724"/>
              <a:gd name="connsiteY8" fmla="*/ 419895 h 644150"/>
              <a:gd name="connsiteX9" fmla="*/ 219074 w 974724"/>
              <a:gd name="connsiteY9" fmla="*/ 381001 h 644150"/>
              <a:gd name="connsiteX10" fmla="*/ 225424 w 974724"/>
              <a:gd name="connsiteY10" fmla="*/ 336551 h 644150"/>
              <a:gd name="connsiteX11" fmla="*/ 238124 w 974724"/>
              <a:gd name="connsiteY11" fmla="*/ 292101 h 644150"/>
              <a:gd name="connsiteX12" fmla="*/ 244474 w 974724"/>
              <a:gd name="connsiteY12" fmla="*/ 139701 h 644150"/>
              <a:gd name="connsiteX13" fmla="*/ 250824 w 974724"/>
              <a:gd name="connsiteY13" fmla="*/ 120651 h 644150"/>
              <a:gd name="connsiteX14" fmla="*/ 319880 w 974724"/>
              <a:gd name="connsiteY14" fmla="*/ 52389 h 644150"/>
              <a:gd name="connsiteX15" fmla="*/ 377030 w 974724"/>
              <a:gd name="connsiteY15" fmla="*/ 17463 h 644150"/>
              <a:gd name="connsiteX16" fmla="*/ 393699 w 974724"/>
              <a:gd name="connsiteY16" fmla="*/ 16669 h 644150"/>
              <a:gd name="connsiteX17" fmla="*/ 438940 w 974724"/>
              <a:gd name="connsiteY17" fmla="*/ 0 h 644150"/>
              <a:gd name="connsiteX18" fmla="*/ 508793 w 974724"/>
              <a:gd name="connsiteY18" fmla="*/ 15876 h 644150"/>
              <a:gd name="connsiteX19" fmla="*/ 530224 w 974724"/>
              <a:gd name="connsiteY19" fmla="*/ 19051 h 644150"/>
              <a:gd name="connsiteX20" fmla="*/ 586580 w 974724"/>
              <a:gd name="connsiteY20" fmla="*/ 31751 h 644150"/>
              <a:gd name="connsiteX21" fmla="*/ 631824 w 974724"/>
              <a:gd name="connsiteY21" fmla="*/ 57151 h 644150"/>
              <a:gd name="connsiteX22" fmla="*/ 644524 w 974724"/>
              <a:gd name="connsiteY22" fmla="*/ 76201 h 644150"/>
              <a:gd name="connsiteX23" fmla="*/ 701674 w 974724"/>
              <a:gd name="connsiteY23" fmla="*/ 101601 h 644150"/>
              <a:gd name="connsiteX24" fmla="*/ 720724 w 974724"/>
              <a:gd name="connsiteY24" fmla="*/ 107951 h 644150"/>
              <a:gd name="connsiteX25" fmla="*/ 739774 w 974724"/>
              <a:gd name="connsiteY25" fmla="*/ 127001 h 644150"/>
              <a:gd name="connsiteX26" fmla="*/ 746124 w 974724"/>
              <a:gd name="connsiteY26" fmla="*/ 146051 h 644150"/>
              <a:gd name="connsiteX27" fmla="*/ 758824 w 974724"/>
              <a:gd name="connsiteY27" fmla="*/ 215901 h 644150"/>
              <a:gd name="connsiteX28" fmla="*/ 765174 w 974724"/>
              <a:gd name="connsiteY28" fmla="*/ 241301 h 644150"/>
              <a:gd name="connsiteX29" fmla="*/ 796924 w 974724"/>
              <a:gd name="connsiteY29" fmla="*/ 279401 h 644150"/>
              <a:gd name="connsiteX30" fmla="*/ 841374 w 974724"/>
              <a:gd name="connsiteY30" fmla="*/ 323851 h 644150"/>
              <a:gd name="connsiteX31" fmla="*/ 866774 w 974724"/>
              <a:gd name="connsiteY31" fmla="*/ 330201 h 644150"/>
              <a:gd name="connsiteX32" fmla="*/ 885824 w 974724"/>
              <a:gd name="connsiteY32" fmla="*/ 349251 h 644150"/>
              <a:gd name="connsiteX33" fmla="*/ 892174 w 974724"/>
              <a:gd name="connsiteY33" fmla="*/ 393701 h 644150"/>
              <a:gd name="connsiteX34" fmla="*/ 898524 w 974724"/>
              <a:gd name="connsiteY34" fmla="*/ 431801 h 644150"/>
              <a:gd name="connsiteX35" fmla="*/ 917574 w 974724"/>
              <a:gd name="connsiteY35" fmla="*/ 488951 h 644150"/>
              <a:gd name="connsiteX36" fmla="*/ 923924 w 974724"/>
              <a:gd name="connsiteY36" fmla="*/ 508001 h 644150"/>
              <a:gd name="connsiteX37" fmla="*/ 955674 w 974724"/>
              <a:gd name="connsiteY37" fmla="*/ 546101 h 644150"/>
              <a:gd name="connsiteX38" fmla="*/ 968374 w 974724"/>
              <a:gd name="connsiteY38" fmla="*/ 584201 h 644150"/>
              <a:gd name="connsiteX39" fmla="*/ 974724 w 974724"/>
              <a:gd name="connsiteY39" fmla="*/ 596901 h 644150"/>
              <a:gd name="connsiteX0" fmla="*/ 0 w 974724"/>
              <a:gd name="connsiteY0" fmla="*/ 643734 h 644150"/>
              <a:gd name="connsiteX1" fmla="*/ 52388 w 974724"/>
              <a:gd name="connsiteY1" fmla="*/ 631032 h 644150"/>
              <a:gd name="connsiteX2" fmla="*/ 83343 w 974724"/>
              <a:gd name="connsiteY2" fmla="*/ 592139 h 644150"/>
              <a:gd name="connsiteX3" fmla="*/ 107156 w 974724"/>
              <a:gd name="connsiteY3" fmla="*/ 573882 h 644150"/>
              <a:gd name="connsiteX4" fmla="*/ 121444 w 974724"/>
              <a:gd name="connsiteY4" fmla="*/ 543720 h 644150"/>
              <a:gd name="connsiteX5" fmla="*/ 131761 w 974724"/>
              <a:gd name="connsiteY5" fmla="*/ 522289 h 644150"/>
              <a:gd name="connsiteX6" fmla="*/ 145255 w 974724"/>
              <a:gd name="connsiteY6" fmla="*/ 510382 h 644150"/>
              <a:gd name="connsiteX7" fmla="*/ 163512 w 974724"/>
              <a:gd name="connsiteY7" fmla="*/ 474663 h 644150"/>
              <a:gd name="connsiteX8" fmla="*/ 196849 w 974724"/>
              <a:gd name="connsiteY8" fmla="*/ 419895 h 644150"/>
              <a:gd name="connsiteX9" fmla="*/ 219074 w 974724"/>
              <a:gd name="connsiteY9" fmla="*/ 381001 h 644150"/>
              <a:gd name="connsiteX10" fmla="*/ 225424 w 974724"/>
              <a:gd name="connsiteY10" fmla="*/ 336551 h 644150"/>
              <a:gd name="connsiteX11" fmla="*/ 238124 w 974724"/>
              <a:gd name="connsiteY11" fmla="*/ 292101 h 644150"/>
              <a:gd name="connsiteX12" fmla="*/ 244474 w 974724"/>
              <a:gd name="connsiteY12" fmla="*/ 139701 h 644150"/>
              <a:gd name="connsiteX13" fmla="*/ 250824 w 974724"/>
              <a:gd name="connsiteY13" fmla="*/ 120651 h 644150"/>
              <a:gd name="connsiteX14" fmla="*/ 319880 w 974724"/>
              <a:gd name="connsiteY14" fmla="*/ 52389 h 644150"/>
              <a:gd name="connsiteX15" fmla="*/ 377030 w 974724"/>
              <a:gd name="connsiteY15" fmla="*/ 17463 h 644150"/>
              <a:gd name="connsiteX16" fmla="*/ 393699 w 974724"/>
              <a:gd name="connsiteY16" fmla="*/ 16669 h 644150"/>
              <a:gd name="connsiteX17" fmla="*/ 438940 w 974724"/>
              <a:gd name="connsiteY17" fmla="*/ 0 h 644150"/>
              <a:gd name="connsiteX18" fmla="*/ 508793 w 974724"/>
              <a:gd name="connsiteY18" fmla="*/ 15876 h 644150"/>
              <a:gd name="connsiteX19" fmla="*/ 530224 w 974724"/>
              <a:gd name="connsiteY19" fmla="*/ 19051 h 644150"/>
              <a:gd name="connsiteX20" fmla="*/ 586580 w 974724"/>
              <a:gd name="connsiteY20" fmla="*/ 31751 h 644150"/>
              <a:gd name="connsiteX21" fmla="*/ 631824 w 974724"/>
              <a:gd name="connsiteY21" fmla="*/ 57151 h 644150"/>
              <a:gd name="connsiteX22" fmla="*/ 656430 w 974724"/>
              <a:gd name="connsiteY22" fmla="*/ 71439 h 644150"/>
              <a:gd name="connsiteX23" fmla="*/ 701674 w 974724"/>
              <a:gd name="connsiteY23" fmla="*/ 101601 h 644150"/>
              <a:gd name="connsiteX24" fmla="*/ 720724 w 974724"/>
              <a:gd name="connsiteY24" fmla="*/ 107951 h 644150"/>
              <a:gd name="connsiteX25" fmla="*/ 739774 w 974724"/>
              <a:gd name="connsiteY25" fmla="*/ 127001 h 644150"/>
              <a:gd name="connsiteX26" fmla="*/ 746124 w 974724"/>
              <a:gd name="connsiteY26" fmla="*/ 146051 h 644150"/>
              <a:gd name="connsiteX27" fmla="*/ 758824 w 974724"/>
              <a:gd name="connsiteY27" fmla="*/ 215901 h 644150"/>
              <a:gd name="connsiteX28" fmla="*/ 765174 w 974724"/>
              <a:gd name="connsiteY28" fmla="*/ 241301 h 644150"/>
              <a:gd name="connsiteX29" fmla="*/ 796924 w 974724"/>
              <a:gd name="connsiteY29" fmla="*/ 279401 h 644150"/>
              <a:gd name="connsiteX30" fmla="*/ 841374 w 974724"/>
              <a:gd name="connsiteY30" fmla="*/ 323851 h 644150"/>
              <a:gd name="connsiteX31" fmla="*/ 866774 w 974724"/>
              <a:gd name="connsiteY31" fmla="*/ 330201 h 644150"/>
              <a:gd name="connsiteX32" fmla="*/ 885824 w 974724"/>
              <a:gd name="connsiteY32" fmla="*/ 349251 h 644150"/>
              <a:gd name="connsiteX33" fmla="*/ 892174 w 974724"/>
              <a:gd name="connsiteY33" fmla="*/ 393701 h 644150"/>
              <a:gd name="connsiteX34" fmla="*/ 898524 w 974724"/>
              <a:gd name="connsiteY34" fmla="*/ 431801 h 644150"/>
              <a:gd name="connsiteX35" fmla="*/ 917574 w 974724"/>
              <a:gd name="connsiteY35" fmla="*/ 488951 h 644150"/>
              <a:gd name="connsiteX36" fmla="*/ 923924 w 974724"/>
              <a:gd name="connsiteY36" fmla="*/ 508001 h 644150"/>
              <a:gd name="connsiteX37" fmla="*/ 955674 w 974724"/>
              <a:gd name="connsiteY37" fmla="*/ 546101 h 644150"/>
              <a:gd name="connsiteX38" fmla="*/ 968374 w 974724"/>
              <a:gd name="connsiteY38" fmla="*/ 584201 h 644150"/>
              <a:gd name="connsiteX39" fmla="*/ 974724 w 974724"/>
              <a:gd name="connsiteY39" fmla="*/ 596901 h 644150"/>
              <a:gd name="connsiteX0" fmla="*/ 0 w 974724"/>
              <a:gd name="connsiteY0" fmla="*/ 643734 h 644150"/>
              <a:gd name="connsiteX1" fmla="*/ 52388 w 974724"/>
              <a:gd name="connsiteY1" fmla="*/ 631032 h 644150"/>
              <a:gd name="connsiteX2" fmla="*/ 83343 w 974724"/>
              <a:gd name="connsiteY2" fmla="*/ 592139 h 644150"/>
              <a:gd name="connsiteX3" fmla="*/ 107156 w 974724"/>
              <a:gd name="connsiteY3" fmla="*/ 573882 h 644150"/>
              <a:gd name="connsiteX4" fmla="*/ 121444 w 974724"/>
              <a:gd name="connsiteY4" fmla="*/ 543720 h 644150"/>
              <a:gd name="connsiteX5" fmla="*/ 131761 w 974724"/>
              <a:gd name="connsiteY5" fmla="*/ 522289 h 644150"/>
              <a:gd name="connsiteX6" fmla="*/ 145255 w 974724"/>
              <a:gd name="connsiteY6" fmla="*/ 510382 h 644150"/>
              <a:gd name="connsiteX7" fmla="*/ 163512 w 974724"/>
              <a:gd name="connsiteY7" fmla="*/ 474663 h 644150"/>
              <a:gd name="connsiteX8" fmla="*/ 196849 w 974724"/>
              <a:gd name="connsiteY8" fmla="*/ 419895 h 644150"/>
              <a:gd name="connsiteX9" fmla="*/ 219074 w 974724"/>
              <a:gd name="connsiteY9" fmla="*/ 381001 h 644150"/>
              <a:gd name="connsiteX10" fmla="*/ 225424 w 974724"/>
              <a:gd name="connsiteY10" fmla="*/ 336551 h 644150"/>
              <a:gd name="connsiteX11" fmla="*/ 238124 w 974724"/>
              <a:gd name="connsiteY11" fmla="*/ 292101 h 644150"/>
              <a:gd name="connsiteX12" fmla="*/ 244474 w 974724"/>
              <a:gd name="connsiteY12" fmla="*/ 139701 h 644150"/>
              <a:gd name="connsiteX13" fmla="*/ 250824 w 974724"/>
              <a:gd name="connsiteY13" fmla="*/ 120651 h 644150"/>
              <a:gd name="connsiteX14" fmla="*/ 319880 w 974724"/>
              <a:gd name="connsiteY14" fmla="*/ 52389 h 644150"/>
              <a:gd name="connsiteX15" fmla="*/ 377030 w 974724"/>
              <a:gd name="connsiteY15" fmla="*/ 17463 h 644150"/>
              <a:gd name="connsiteX16" fmla="*/ 393699 w 974724"/>
              <a:gd name="connsiteY16" fmla="*/ 16669 h 644150"/>
              <a:gd name="connsiteX17" fmla="*/ 438940 w 974724"/>
              <a:gd name="connsiteY17" fmla="*/ 0 h 644150"/>
              <a:gd name="connsiteX18" fmla="*/ 508793 w 974724"/>
              <a:gd name="connsiteY18" fmla="*/ 15876 h 644150"/>
              <a:gd name="connsiteX19" fmla="*/ 530224 w 974724"/>
              <a:gd name="connsiteY19" fmla="*/ 19051 h 644150"/>
              <a:gd name="connsiteX20" fmla="*/ 586580 w 974724"/>
              <a:gd name="connsiteY20" fmla="*/ 31751 h 644150"/>
              <a:gd name="connsiteX21" fmla="*/ 631824 w 974724"/>
              <a:gd name="connsiteY21" fmla="*/ 57151 h 644150"/>
              <a:gd name="connsiteX22" fmla="*/ 656430 w 974724"/>
              <a:gd name="connsiteY22" fmla="*/ 71439 h 644150"/>
              <a:gd name="connsiteX23" fmla="*/ 685005 w 974724"/>
              <a:gd name="connsiteY23" fmla="*/ 101601 h 644150"/>
              <a:gd name="connsiteX24" fmla="*/ 720724 w 974724"/>
              <a:gd name="connsiteY24" fmla="*/ 107951 h 644150"/>
              <a:gd name="connsiteX25" fmla="*/ 739774 w 974724"/>
              <a:gd name="connsiteY25" fmla="*/ 127001 h 644150"/>
              <a:gd name="connsiteX26" fmla="*/ 746124 w 974724"/>
              <a:gd name="connsiteY26" fmla="*/ 146051 h 644150"/>
              <a:gd name="connsiteX27" fmla="*/ 758824 w 974724"/>
              <a:gd name="connsiteY27" fmla="*/ 215901 h 644150"/>
              <a:gd name="connsiteX28" fmla="*/ 765174 w 974724"/>
              <a:gd name="connsiteY28" fmla="*/ 241301 h 644150"/>
              <a:gd name="connsiteX29" fmla="*/ 796924 w 974724"/>
              <a:gd name="connsiteY29" fmla="*/ 279401 h 644150"/>
              <a:gd name="connsiteX30" fmla="*/ 841374 w 974724"/>
              <a:gd name="connsiteY30" fmla="*/ 323851 h 644150"/>
              <a:gd name="connsiteX31" fmla="*/ 866774 w 974724"/>
              <a:gd name="connsiteY31" fmla="*/ 330201 h 644150"/>
              <a:gd name="connsiteX32" fmla="*/ 885824 w 974724"/>
              <a:gd name="connsiteY32" fmla="*/ 349251 h 644150"/>
              <a:gd name="connsiteX33" fmla="*/ 892174 w 974724"/>
              <a:gd name="connsiteY33" fmla="*/ 393701 h 644150"/>
              <a:gd name="connsiteX34" fmla="*/ 898524 w 974724"/>
              <a:gd name="connsiteY34" fmla="*/ 431801 h 644150"/>
              <a:gd name="connsiteX35" fmla="*/ 917574 w 974724"/>
              <a:gd name="connsiteY35" fmla="*/ 488951 h 644150"/>
              <a:gd name="connsiteX36" fmla="*/ 923924 w 974724"/>
              <a:gd name="connsiteY36" fmla="*/ 508001 h 644150"/>
              <a:gd name="connsiteX37" fmla="*/ 955674 w 974724"/>
              <a:gd name="connsiteY37" fmla="*/ 546101 h 644150"/>
              <a:gd name="connsiteX38" fmla="*/ 968374 w 974724"/>
              <a:gd name="connsiteY38" fmla="*/ 584201 h 644150"/>
              <a:gd name="connsiteX39" fmla="*/ 974724 w 974724"/>
              <a:gd name="connsiteY39" fmla="*/ 596901 h 644150"/>
              <a:gd name="connsiteX0" fmla="*/ 0 w 974724"/>
              <a:gd name="connsiteY0" fmla="*/ 643734 h 644150"/>
              <a:gd name="connsiteX1" fmla="*/ 52388 w 974724"/>
              <a:gd name="connsiteY1" fmla="*/ 631032 h 644150"/>
              <a:gd name="connsiteX2" fmla="*/ 83343 w 974724"/>
              <a:gd name="connsiteY2" fmla="*/ 592139 h 644150"/>
              <a:gd name="connsiteX3" fmla="*/ 107156 w 974724"/>
              <a:gd name="connsiteY3" fmla="*/ 573882 h 644150"/>
              <a:gd name="connsiteX4" fmla="*/ 121444 w 974724"/>
              <a:gd name="connsiteY4" fmla="*/ 543720 h 644150"/>
              <a:gd name="connsiteX5" fmla="*/ 131761 w 974724"/>
              <a:gd name="connsiteY5" fmla="*/ 522289 h 644150"/>
              <a:gd name="connsiteX6" fmla="*/ 145255 w 974724"/>
              <a:gd name="connsiteY6" fmla="*/ 510382 h 644150"/>
              <a:gd name="connsiteX7" fmla="*/ 163512 w 974724"/>
              <a:gd name="connsiteY7" fmla="*/ 474663 h 644150"/>
              <a:gd name="connsiteX8" fmla="*/ 196849 w 974724"/>
              <a:gd name="connsiteY8" fmla="*/ 419895 h 644150"/>
              <a:gd name="connsiteX9" fmla="*/ 219074 w 974724"/>
              <a:gd name="connsiteY9" fmla="*/ 381001 h 644150"/>
              <a:gd name="connsiteX10" fmla="*/ 225424 w 974724"/>
              <a:gd name="connsiteY10" fmla="*/ 336551 h 644150"/>
              <a:gd name="connsiteX11" fmla="*/ 238124 w 974724"/>
              <a:gd name="connsiteY11" fmla="*/ 292101 h 644150"/>
              <a:gd name="connsiteX12" fmla="*/ 244474 w 974724"/>
              <a:gd name="connsiteY12" fmla="*/ 139701 h 644150"/>
              <a:gd name="connsiteX13" fmla="*/ 250824 w 974724"/>
              <a:gd name="connsiteY13" fmla="*/ 120651 h 644150"/>
              <a:gd name="connsiteX14" fmla="*/ 319880 w 974724"/>
              <a:gd name="connsiteY14" fmla="*/ 52389 h 644150"/>
              <a:gd name="connsiteX15" fmla="*/ 377030 w 974724"/>
              <a:gd name="connsiteY15" fmla="*/ 17463 h 644150"/>
              <a:gd name="connsiteX16" fmla="*/ 393699 w 974724"/>
              <a:gd name="connsiteY16" fmla="*/ 16669 h 644150"/>
              <a:gd name="connsiteX17" fmla="*/ 438940 w 974724"/>
              <a:gd name="connsiteY17" fmla="*/ 0 h 644150"/>
              <a:gd name="connsiteX18" fmla="*/ 508793 w 974724"/>
              <a:gd name="connsiteY18" fmla="*/ 15876 h 644150"/>
              <a:gd name="connsiteX19" fmla="*/ 530224 w 974724"/>
              <a:gd name="connsiteY19" fmla="*/ 19051 h 644150"/>
              <a:gd name="connsiteX20" fmla="*/ 586580 w 974724"/>
              <a:gd name="connsiteY20" fmla="*/ 31751 h 644150"/>
              <a:gd name="connsiteX21" fmla="*/ 631824 w 974724"/>
              <a:gd name="connsiteY21" fmla="*/ 57151 h 644150"/>
              <a:gd name="connsiteX22" fmla="*/ 656430 w 974724"/>
              <a:gd name="connsiteY22" fmla="*/ 71439 h 644150"/>
              <a:gd name="connsiteX23" fmla="*/ 692148 w 974724"/>
              <a:gd name="connsiteY23" fmla="*/ 87313 h 644150"/>
              <a:gd name="connsiteX24" fmla="*/ 720724 w 974724"/>
              <a:gd name="connsiteY24" fmla="*/ 107951 h 644150"/>
              <a:gd name="connsiteX25" fmla="*/ 739774 w 974724"/>
              <a:gd name="connsiteY25" fmla="*/ 127001 h 644150"/>
              <a:gd name="connsiteX26" fmla="*/ 746124 w 974724"/>
              <a:gd name="connsiteY26" fmla="*/ 146051 h 644150"/>
              <a:gd name="connsiteX27" fmla="*/ 758824 w 974724"/>
              <a:gd name="connsiteY27" fmla="*/ 215901 h 644150"/>
              <a:gd name="connsiteX28" fmla="*/ 765174 w 974724"/>
              <a:gd name="connsiteY28" fmla="*/ 241301 h 644150"/>
              <a:gd name="connsiteX29" fmla="*/ 796924 w 974724"/>
              <a:gd name="connsiteY29" fmla="*/ 279401 h 644150"/>
              <a:gd name="connsiteX30" fmla="*/ 841374 w 974724"/>
              <a:gd name="connsiteY30" fmla="*/ 323851 h 644150"/>
              <a:gd name="connsiteX31" fmla="*/ 866774 w 974724"/>
              <a:gd name="connsiteY31" fmla="*/ 330201 h 644150"/>
              <a:gd name="connsiteX32" fmla="*/ 885824 w 974724"/>
              <a:gd name="connsiteY32" fmla="*/ 349251 h 644150"/>
              <a:gd name="connsiteX33" fmla="*/ 892174 w 974724"/>
              <a:gd name="connsiteY33" fmla="*/ 393701 h 644150"/>
              <a:gd name="connsiteX34" fmla="*/ 898524 w 974724"/>
              <a:gd name="connsiteY34" fmla="*/ 431801 h 644150"/>
              <a:gd name="connsiteX35" fmla="*/ 917574 w 974724"/>
              <a:gd name="connsiteY35" fmla="*/ 488951 h 644150"/>
              <a:gd name="connsiteX36" fmla="*/ 923924 w 974724"/>
              <a:gd name="connsiteY36" fmla="*/ 508001 h 644150"/>
              <a:gd name="connsiteX37" fmla="*/ 955674 w 974724"/>
              <a:gd name="connsiteY37" fmla="*/ 546101 h 644150"/>
              <a:gd name="connsiteX38" fmla="*/ 968374 w 974724"/>
              <a:gd name="connsiteY38" fmla="*/ 584201 h 644150"/>
              <a:gd name="connsiteX39" fmla="*/ 974724 w 974724"/>
              <a:gd name="connsiteY39" fmla="*/ 596901 h 644150"/>
              <a:gd name="connsiteX0" fmla="*/ 0 w 974724"/>
              <a:gd name="connsiteY0" fmla="*/ 643734 h 644150"/>
              <a:gd name="connsiteX1" fmla="*/ 52388 w 974724"/>
              <a:gd name="connsiteY1" fmla="*/ 631032 h 644150"/>
              <a:gd name="connsiteX2" fmla="*/ 83343 w 974724"/>
              <a:gd name="connsiteY2" fmla="*/ 592139 h 644150"/>
              <a:gd name="connsiteX3" fmla="*/ 107156 w 974724"/>
              <a:gd name="connsiteY3" fmla="*/ 573882 h 644150"/>
              <a:gd name="connsiteX4" fmla="*/ 121444 w 974724"/>
              <a:gd name="connsiteY4" fmla="*/ 543720 h 644150"/>
              <a:gd name="connsiteX5" fmla="*/ 131761 w 974724"/>
              <a:gd name="connsiteY5" fmla="*/ 522289 h 644150"/>
              <a:gd name="connsiteX6" fmla="*/ 145255 w 974724"/>
              <a:gd name="connsiteY6" fmla="*/ 510382 h 644150"/>
              <a:gd name="connsiteX7" fmla="*/ 163512 w 974724"/>
              <a:gd name="connsiteY7" fmla="*/ 474663 h 644150"/>
              <a:gd name="connsiteX8" fmla="*/ 196849 w 974724"/>
              <a:gd name="connsiteY8" fmla="*/ 419895 h 644150"/>
              <a:gd name="connsiteX9" fmla="*/ 219074 w 974724"/>
              <a:gd name="connsiteY9" fmla="*/ 381001 h 644150"/>
              <a:gd name="connsiteX10" fmla="*/ 225424 w 974724"/>
              <a:gd name="connsiteY10" fmla="*/ 336551 h 644150"/>
              <a:gd name="connsiteX11" fmla="*/ 238124 w 974724"/>
              <a:gd name="connsiteY11" fmla="*/ 292101 h 644150"/>
              <a:gd name="connsiteX12" fmla="*/ 244474 w 974724"/>
              <a:gd name="connsiteY12" fmla="*/ 139701 h 644150"/>
              <a:gd name="connsiteX13" fmla="*/ 250824 w 974724"/>
              <a:gd name="connsiteY13" fmla="*/ 120651 h 644150"/>
              <a:gd name="connsiteX14" fmla="*/ 319880 w 974724"/>
              <a:gd name="connsiteY14" fmla="*/ 52389 h 644150"/>
              <a:gd name="connsiteX15" fmla="*/ 377030 w 974724"/>
              <a:gd name="connsiteY15" fmla="*/ 17463 h 644150"/>
              <a:gd name="connsiteX16" fmla="*/ 393699 w 974724"/>
              <a:gd name="connsiteY16" fmla="*/ 16669 h 644150"/>
              <a:gd name="connsiteX17" fmla="*/ 438940 w 974724"/>
              <a:gd name="connsiteY17" fmla="*/ 0 h 644150"/>
              <a:gd name="connsiteX18" fmla="*/ 508793 w 974724"/>
              <a:gd name="connsiteY18" fmla="*/ 15876 h 644150"/>
              <a:gd name="connsiteX19" fmla="*/ 530224 w 974724"/>
              <a:gd name="connsiteY19" fmla="*/ 19051 h 644150"/>
              <a:gd name="connsiteX20" fmla="*/ 586580 w 974724"/>
              <a:gd name="connsiteY20" fmla="*/ 31751 h 644150"/>
              <a:gd name="connsiteX21" fmla="*/ 631824 w 974724"/>
              <a:gd name="connsiteY21" fmla="*/ 57151 h 644150"/>
              <a:gd name="connsiteX22" fmla="*/ 656430 w 974724"/>
              <a:gd name="connsiteY22" fmla="*/ 71439 h 644150"/>
              <a:gd name="connsiteX23" fmla="*/ 692148 w 974724"/>
              <a:gd name="connsiteY23" fmla="*/ 87313 h 644150"/>
              <a:gd name="connsiteX24" fmla="*/ 720724 w 974724"/>
              <a:gd name="connsiteY24" fmla="*/ 107951 h 644150"/>
              <a:gd name="connsiteX25" fmla="*/ 739774 w 974724"/>
              <a:gd name="connsiteY25" fmla="*/ 127001 h 644150"/>
              <a:gd name="connsiteX26" fmla="*/ 748505 w 974724"/>
              <a:gd name="connsiteY26" fmla="*/ 155576 h 644150"/>
              <a:gd name="connsiteX27" fmla="*/ 758824 w 974724"/>
              <a:gd name="connsiteY27" fmla="*/ 215901 h 644150"/>
              <a:gd name="connsiteX28" fmla="*/ 765174 w 974724"/>
              <a:gd name="connsiteY28" fmla="*/ 241301 h 644150"/>
              <a:gd name="connsiteX29" fmla="*/ 796924 w 974724"/>
              <a:gd name="connsiteY29" fmla="*/ 279401 h 644150"/>
              <a:gd name="connsiteX30" fmla="*/ 841374 w 974724"/>
              <a:gd name="connsiteY30" fmla="*/ 323851 h 644150"/>
              <a:gd name="connsiteX31" fmla="*/ 866774 w 974724"/>
              <a:gd name="connsiteY31" fmla="*/ 330201 h 644150"/>
              <a:gd name="connsiteX32" fmla="*/ 885824 w 974724"/>
              <a:gd name="connsiteY32" fmla="*/ 349251 h 644150"/>
              <a:gd name="connsiteX33" fmla="*/ 892174 w 974724"/>
              <a:gd name="connsiteY33" fmla="*/ 393701 h 644150"/>
              <a:gd name="connsiteX34" fmla="*/ 898524 w 974724"/>
              <a:gd name="connsiteY34" fmla="*/ 431801 h 644150"/>
              <a:gd name="connsiteX35" fmla="*/ 917574 w 974724"/>
              <a:gd name="connsiteY35" fmla="*/ 488951 h 644150"/>
              <a:gd name="connsiteX36" fmla="*/ 923924 w 974724"/>
              <a:gd name="connsiteY36" fmla="*/ 508001 h 644150"/>
              <a:gd name="connsiteX37" fmla="*/ 955674 w 974724"/>
              <a:gd name="connsiteY37" fmla="*/ 546101 h 644150"/>
              <a:gd name="connsiteX38" fmla="*/ 968374 w 974724"/>
              <a:gd name="connsiteY38" fmla="*/ 584201 h 644150"/>
              <a:gd name="connsiteX39" fmla="*/ 974724 w 974724"/>
              <a:gd name="connsiteY39" fmla="*/ 596901 h 644150"/>
              <a:gd name="connsiteX0" fmla="*/ 0 w 974724"/>
              <a:gd name="connsiteY0" fmla="*/ 643734 h 644150"/>
              <a:gd name="connsiteX1" fmla="*/ 52388 w 974724"/>
              <a:gd name="connsiteY1" fmla="*/ 631032 h 644150"/>
              <a:gd name="connsiteX2" fmla="*/ 83343 w 974724"/>
              <a:gd name="connsiteY2" fmla="*/ 592139 h 644150"/>
              <a:gd name="connsiteX3" fmla="*/ 107156 w 974724"/>
              <a:gd name="connsiteY3" fmla="*/ 573882 h 644150"/>
              <a:gd name="connsiteX4" fmla="*/ 121444 w 974724"/>
              <a:gd name="connsiteY4" fmla="*/ 543720 h 644150"/>
              <a:gd name="connsiteX5" fmla="*/ 131761 w 974724"/>
              <a:gd name="connsiteY5" fmla="*/ 522289 h 644150"/>
              <a:gd name="connsiteX6" fmla="*/ 145255 w 974724"/>
              <a:gd name="connsiteY6" fmla="*/ 510382 h 644150"/>
              <a:gd name="connsiteX7" fmla="*/ 163512 w 974724"/>
              <a:gd name="connsiteY7" fmla="*/ 474663 h 644150"/>
              <a:gd name="connsiteX8" fmla="*/ 196849 w 974724"/>
              <a:gd name="connsiteY8" fmla="*/ 419895 h 644150"/>
              <a:gd name="connsiteX9" fmla="*/ 219074 w 974724"/>
              <a:gd name="connsiteY9" fmla="*/ 381001 h 644150"/>
              <a:gd name="connsiteX10" fmla="*/ 225424 w 974724"/>
              <a:gd name="connsiteY10" fmla="*/ 336551 h 644150"/>
              <a:gd name="connsiteX11" fmla="*/ 238124 w 974724"/>
              <a:gd name="connsiteY11" fmla="*/ 292101 h 644150"/>
              <a:gd name="connsiteX12" fmla="*/ 244474 w 974724"/>
              <a:gd name="connsiteY12" fmla="*/ 139701 h 644150"/>
              <a:gd name="connsiteX13" fmla="*/ 250824 w 974724"/>
              <a:gd name="connsiteY13" fmla="*/ 120651 h 644150"/>
              <a:gd name="connsiteX14" fmla="*/ 319880 w 974724"/>
              <a:gd name="connsiteY14" fmla="*/ 52389 h 644150"/>
              <a:gd name="connsiteX15" fmla="*/ 377030 w 974724"/>
              <a:gd name="connsiteY15" fmla="*/ 17463 h 644150"/>
              <a:gd name="connsiteX16" fmla="*/ 393699 w 974724"/>
              <a:gd name="connsiteY16" fmla="*/ 16669 h 644150"/>
              <a:gd name="connsiteX17" fmla="*/ 438940 w 974724"/>
              <a:gd name="connsiteY17" fmla="*/ 0 h 644150"/>
              <a:gd name="connsiteX18" fmla="*/ 508793 w 974724"/>
              <a:gd name="connsiteY18" fmla="*/ 15876 h 644150"/>
              <a:gd name="connsiteX19" fmla="*/ 530224 w 974724"/>
              <a:gd name="connsiteY19" fmla="*/ 19051 h 644150"/>
              <a:gd name="connsiteX20" fmla="*/ 586580 w 974724"/>
              <a:gd name="connsiteY20" fmla="*/ 31751 h 644150"/>
              <a:gd name="connsiteX21" fmla="*/ 631824 w 974724"/>
              <a:gd name="connsiteY21" fmla="*/ 57151 h 644150"/>
              <a:gd name="connsiteX22" fmla="*/ 656430 w 974724"/>
              <a:gd name="connsiteY22" fmla="*/ 71439 h 644150"/>
              <a:gd name="connsiteX23" fmla="*/ 692148 w 974724"/>
              <a:gd name="connsiteY23" fmla="*/ 87313 h 644150"/>
              <a:gd name="connsiteX24" fmla="*/ 720724 w 974724"/>
              <a:gd name="connsiteY24" fmla="*/ 107951 h 644150"/>
              <a:gd name="connsiteX25" fmla="*/ 739774 w 974724"/>
              <a:gd name="connsiteY25" fmla="*/ 127001 h 644150"/>
              <a:gd name="connsiteX26" fmla="*/ 748505 w 974724"/>
              <a:gd name="connsiteY26" fmla="*/ 155576 h 644150"/>
              <a:gd name="connsiteX27" fmla="*/ 758824 w 974724"/>
              <a:gd name="connsiteY27" fmla="*/ 215901 h 644150"/>
              <a:gd name="connsiteX28" fmla="*/ 765174 w 974724"/>
              <a:gd name="connsiteY28" fmla="*/ 241301 h 644150"/>
              <a:gd name="connsiteX29" fmla="*/ 796924 w 974724"/>
              <a:gd name="connsiteY29" fmla="*/ 279401 h 644150"/>
              <a:gd name="connsiteX30" fmla="*/ 841374 w 974724"/>
              <a:gd name="connsiteY30" fmla="*/ 323851 h 644150"/>
              <a:gd name="connsiteX31" fmla="*/ 866774 w 974724"/>
              <a:gd name="connsiteY31" fmla="*/ 330201 h 644150"/>
              <a:gd name="connsiteX32" fmla="*/ 885824 w 974724"/>
              <a:gd name="connsiteY32" fmla="*/ 349251 h 644150"/>
              <a:gd name="connsiteX33" fmla="*/ 892174 w 974724"/>
              <a:gd name="connsiteY33" fmla="*/ 393701 h 644150"/>
              <a:gd name="connsiteX34" fmla="*/ 898524 w 974724"/>
              <a:gd name="connsiteY34" fmla="*/ 431801 h 644150"/>
              <a:gd name="connsiteX35" fmla="*/ 917574 w 974724"/>
              <a:gd name="connsiteY35" fmla="*/ 488951 h 644150"/>
              <a:gd name="connsiteX36" fmla="*/ 923924 w 974724"/>
              <a:gd name="connsiteY36" fmla="*/ 508001 h 644150"/>
              <a:gd name="connsiteX37" fmla="*/ 955674 w 974724"/>
              <a:gd name="connsiteY37" fmla="*/ 546101 h 644150"/>
              <a:gd name="connsiteX38" fmla="*/ 968374 w 974724"/>
              <a:gd name="connsiteY38" fmla="*/ 584201 h 644150"/>
              <a:gd name="connsiteX39" fmla="*/ 974724 w 974724"/>
              <a:gd name="connsiteY39" fmla="*/ 596901 h 644150"/>
              <a:gd name="connsiteX0" fmla="*/ 0 w 974724"/>
              <a:gd name="connsiteY0" fmla="*/ 643734 h 644150"/>
              <a:gd name="connsiteX1" fmla="*/ 52388 w 974724"/>
              <a:gd name="connsiteY1" fmla="*/ 631032 h 644150"/>
              <a:gd name="connsiteX2" fmla="*/ 83343 w 974724"/>
              <a:gd name="connsiteY2" fmla="*/ 592139 h 644150"/>
              <a:gd name="connsiteX3" fmla="*/ 107156 w 974724"/>
              <a:gd name="connsiteY3" fmla="*/ 573882 h 644150"/>
              <a:gd name="connsiteX4" fmla="*/ 121444 w 974724"/>
              <a:gd name="connsiteY4" fmla="*/ 543720 h 644150"/>
              <a:gd name="connsiteX5" fmla="*/ 131761 w 974724"/>
              <a:gd name="connsiteY5" fmla="*/ 522289 h 644150"/>
              <a:gd name="connsiteX6" fmla="*/ 145255 w 974724"/>
              <a:gd name="connsiteY6" fmla="*/ 510382 h 644150"/>
              <a:gd name="connsiteX7" fmla="*/ 163512 w 974724"/>
              <a:gd name="connsiteY7" fmla="*/ 474663 h 644150"/>
              <a:gd name="connsiteX8" fmla="*/ 196849 w 974724"/>
              <a:gd name="connsiteY8" fmla="*/ 419895 h 644150"/>
              <a:gd name="connsiteX9" fmla="*/ 219074 w 974724"/>
              <a:gd name="connsiteY9" fmla="*/ 381001 h 644150"/>
              <a:gd name="connsiteX10" fmla="*/ 225424 w 974724"/>
              <a:gd name="connsiteY10" fmla="*/ 336551 h 644150"/>
              <a:gd name="connsiteX11" fmla="*/ 238124 w 974724"/>
              <a:gd name="connsiteY11" fmla="*/ 292101 h 644150"/>
              <a:gd name="connsiteX12" fmla="*/ 244474 w 974724"/>
              <a:gd name="connsiteY12" fmla="*/ 139701 h 644150"/>
              <a:gd name="connsiteX13" fmla="*/ 250824 w 974724"/>
              <a:gd name="connsiteY13" fmla="*/ 120651 h 644150"/>
              <a:gd name="connsiteX14" fmla="*/ 319880 w 974724"/>
              <a:gd name="connsiteY14" fmla="*/ 52389 h 644150"/>
              <a:gd name="connsiteX15" fmla="*/ 377030 w 974724"/>
              <a:gd name="connsiteY15" fmla="*/ 17463 h 644150"/>
              <a:gd name="connsiteX16" fmla="*/ 393699 w 974724"/>
              <a:gd name="connsiteY16" fmla="*/ 16669 h 644150"/>
              <a:gd name="connsiteX17" fmla="*/ 438940 w 974724"/>
              <a:gd name="connsiteY17" fmla="*/ 0 h 644150"/>
              <a:gd name="connsiteX18" fmla="*/ 508793 w 974724"/>
              <a:gd name="connsiteY18" fmla="*/ 15876 h 644150"/>
              <a:gd name="connsiteX19" fmla="*/ 530224 w 974724"/>
              <a:gd name="connsiteY19" fmla="*/ 19051 h 644150"/>
              <a:gd name="connsiteX20" fmla="*/ 586580 w 974724"/>
              <a:gd name="connsiteY20" fmla="*/ 31751 h 644150"/>
              <a:gd name="connsiteX21" fmla="*/ 631824 w 974724"/>
              <a:gd name="connsiteY21" fmla="*/ 57151 h 644150"/>
              <a:gd name="connsiteX22" fmla="*/ 656430 w 974724"/>
              <a:gd name="connsiteY22" fmla="*/ 71439 h 644150"/>
              <a:gd name="connsiteX23" fmla="*/ 692148 w 974724"/>
              <a:gd name="connsiteY23" fmla="*/ 87313 h 644150"/>
              <a:gd name="connsiteX24" fmla="*/ 720724 w 974724"/>
              <a:gd name="connsiteY24" fmla="*/ 107951 h 644150"/>
              <a:gd name="connsiteX25" fmla="*/ 739774 w 974724"/>
              <a:gd name="connsiteY25" fmla="*/ 127001 h 644150"/>
              <a:gd name="connsiteX26" fmla="*/ 748505 w 974724"/>
              <a:gd name="connsiteY26" fmla="*/ 155576 h 644150"/>
              <a:gd name="connsiteX27" fmla="*/ 758824 w 974724"/>
              <a:gd name="connsiteY27" fmla="*/ 215901 h 644150"/>
              <a:gd name="connsiteX28" fmla="*/ 765174 w 974724"/>
              <a:gd name="connsiteY28" fmla="*/ 241301 h 644150"/>
              <a:gd name="connsiteX29" fmla="*/ 811211 w 974724"/>
              <a:gd name="connsiteY29" fmla="*/ 272257 h 644150"/>
              <a:gd name="connsiteX30" fmla="*/ 841374 w 974724"/>
              <a:gd name="connsiteY30" fmla="*/ 323851 h 644150"/>
              <a:gd name="connsiteX31" fmla="*/ 866774 w 974724"/>
              <a:gd name="connsiteY31" fmla="*/ 330201 h 644150"/>
              <a:gd name="connsiteX32" fmla="*/ 885824 w 974724"/>
              <a:gd name="connsiteY32" fmla="*/ 349251 h 644150"/>
              <a:gd name="connsiteX33" fmla="*/ 892174 w 974724"/>
              <a:gd name="connsiteY33" fmla="*/ 393701 h 644150"/>
              <a:gd name="connsiteX34" fmla="*/ 898524 w 974724"/>
              <a:gd name="connsiteY34" fmla="*/ 431801 h 644150"/>
              <a:gd name="connsiteX35" fmla="*/ 917574 w 974724"/>
              <a:gd name="connsiteY35" fmla="*/ 488951 h 644150"/>
              <a:gd name="connsiteX36" fmla="*/ 923924 w 974724"/>
              <a:gd name="connsiteY36" fmla="*/ 508001 h 644150"/>
              <a:gd name="connsiteX37" fmla="*/ 955674 w 974724"/>
              <a:gd name="connsiteY37" fmla="*/ 546101 h 644150"/>
              <a:gd name="connsiteX38" fmla="*/ 968374 w 974724"/>
              <a:gd name="connsiteY38" fmla="*/ 584201 h 644150"/>
              <a:gd name="connsiteX39" fmla="*/ 974724 w 974724"/>
              <a:gd name="connsiteY39" fmla="*/ 596901 h 644150"/>
              <a:gd name="connsiteX0" fmla="*/ 0 w 974724"/>
              <a:gd name="connsiteY0" fmla="*/ 643734 h 644150"/>
              <a:gd name="connsiteX1" fmla="*/ 52388 w 974724"/>
              <a:gd name="connsiteY1" fmla="*/ 631032 h 644150"/>
              <a:gd name="connsiteX2" fmla="*/ 83343 w 974724"/>
              <a:gd name="connsiteY2" fmla="*/ 592139 h 644150"/>
              <a:gd name="connsiteX3" fmla="*/ 107156 w 974724"/>
              <a:gd name="connsiteY3" fmla="*/ 573882 h 644150"/>
              <a:gd name="connsiteX4" fmla="*/ 121444 w 974724"/>
              <a:gd name="connsiteY4" fmla="*/ 543720 h 644150"/>
              <a:gd name="connsiteX5" fmla="*/ 131761 w 974724"/>
              <a:gd name="connsiteY5" fmla="*/ 522289 h 644150"/>
              <a:gd name="connsiteX6" fmla="*/ 145255 w 974724"/>
              <a:gd name="connsiteY6" fmla="*/ 510382 h 644150"/>
              <a:gd name="connsiteX7" fmla="*/ 163512 w 974724"/>
              <a:gd name="connsiteY7" fmla="*/ 474663 h 644150"/>
              <a:gd name="connsiteX8" fmla="*/ 196849 w 974724"/>
              <a:gd name="connsiteY8" fmla="*/ 419895 h 644150"/>
              <a:gd name="connsiteX9" fmla="*/ 219074 w 974724"/>
              <a:gd name="connsiteY9" fmla="*/ 381001 h 644150"/>
              <a:gd name="connsiteX10" fmla="*/ 225424 w 974724"/>
              <a:gd name="connsiteY10" fmla="*/ 336551 h 644150"/>
              <a:gd name="connsiteX11" fmla="*/ 238124 w 974724"/>
              <a:gd name="connsiteY11" fmla="*/ 292101 h 644150"/>
              <a:gd name="connsiteX12" fmla="*/ 244474 w 974724"/>
              <a:gd name="connsiteY12" fmla="*/ 139701 h 644150"/>
              <a:gd name="connsiteX13" fmla="*/ 250824 w 974724"/>
              <a:gd name="connsiteY13" fmla="*/ 120651 h 644150"/>
              <a:gd name="connsiteX14" fmla="*/ 319880 w 974724"/>
              <a:gd name="connsiteY14" fmla="*/ 52389 h 644150"/>
              <a:gd name="connsiteX15" fmla="*/ 377030 w 974724"/>
              <a:gd name="connsiteY15" fmla="*/ 17463 h 644150"/>
              <a:gd name="connsiteX16" fmla="*/ 393699 w 974724"/>
              <a:gd name="connsiteY16" fmla="*/ 16669 h 644150"/>
              <a:gd name="connsiteX17" fmla="*/ 438940 w 974724"/>
              <a:gd name="connsiteY17" fmla="*/ 0 h 644150"/>
              <a:gd name="connsiteX18" fmla="*/ 508793 w 974724"/>
              <a:gd name="connsiteY18" fmla="*/ 15876 h 644150"/>
              <a:gd name="connsiteX19" fmla="*/ 530224 w 974724"/>
              <a:gd name="connsiteY19" fmla="*/ 19051 h 644150"/>
              <a:gd name="connsiteX20" fmla="*/ 586580 w 974724"/>
              <a:gd name="connsiteY20" fmla="*/ 31751 h 644150"/>
              <a:gd name="connsiteX21" fmla="*/ 631824 w 974724"/>
              <a:gd name="connsiteY21" fmla="*/ 57151 h 644150"/>
              <a:gd name="connsiteX22" fmla="*/ 656430 w 974724"/>
              <a:gd name="connsiteY22" fmla="*/ 71439 h 644150"/>
              <a:gd name="connsiteX23" fmla="*/ 692148 w 974724"/>
              <a:gd name="connsiteY23" fmla="*/ 87313 h 644150"/>
              <a:gd name="connsiteX24" fmla="*/ 720724 w 974724"/>
              <a:gd name="connsiteY24" fmla="*/ 107951 h 644150"/>
              <a:gd name="connsiteX25" fmla="*/ 739774 w 974724"/>
              <a:gd name="connsiteY25" fmla="*/ 127001 h 644150"/>
              <a:gd name="connsiteX26" fmla="*/ 748505 w 974724"/>
              <a:gd name="connsiteY26" fmla="*/ 155576 h 644150"/>
              <a:gd name="connsiteX27" fmla="*/ 758824 w 974724"/>
              <a:gd name="connsiteY27" fmla="*/ 215901 h 644150"/>
              <a:gd name="connsiteX28" fmla="*/ 784224 w 974724"/>
              <a:gd name="connsiteY28" fmla="*/ 238919 h 644150"/>
              <a:gd name="connsiteX29" fmla="*/ 811211 w 974724"/>
              <a:gd name="connsiteY29" fmla="*/ 272257 h 644150"/>
              <a:gd name="connsiteX30" fmla="*/ 841374 w 974724"/>
              <a:gd name="connsiteY30" fmla="*/ 323851 h 644150"/>
              <a:gd name="connsiteX31" fmla="*/ 866774 w 974724"/>
              <a:gd name="connsiteY31" fmla="*/ 330201 h 644150"/>
              <a:gd name="connsiteX32" fmla="*/ 885824 w 974724"/>
              <a:gd name="connsiteY32" fmla="*/ 349251 h 644150"/>
              <a:gd name="connsiteX33" fmla="*/ 892174 w 974724"/>
              <a:gd name="connsiteY33" fmla="*/ 393701 h 644150"/>
              <a:gd name="connsiteX34" fmla="*/ 898524 w 974724"/>
              <a:gd name="connsiteY34" fmla="*/ 431801 h 644150"/>
              <a:gd name="connsiteX35" fmla="*/ 917574 w 974724"/>
              <a:gd name="connsiteY35" fmla="*/ 488951 h 644150"/>
              <a:gd name="connsiteX36" fmla="*/ 923924 w 974724"/>
              <a:gd name="connsiteY36" fmla="*/ 508001 h 644150"/>
              <a:gd name="connsiteX37" fmla="*/ 955674 w 974724"/>
              <a:gd name="connsiteY37" fmla="*/ 546101 h 644150"/>
              <a:gd name="connsiteX38" fmla="*/ 968374 w 974724"/>
              <a:gd name="connsiteY38" fmla="*/ 584201 h 644150"/>
              <a:gd name="connsiteX39" fmla="*/ 974724 w 974724"/>
              <a:gd name="connsiteY39" fmla="*/ 596901 h 644150"/>
              <a:gd name="connsiteX0" fmla="*/ 0 w 974724"/>
              <a:gd name="connsiteY0" fmla="*/ 643734 h 644150"/>
              <a:gd name="connsiteX1" fmla="*/ 52388 w 974724"/>
              <a:gd name="connsiteY1" fmla="*/ 631032 h 644150"/>
              <a:gd name="connsiteX2" fmla="*/ 83343 w 974724"/>
              <a:gd name="connsiteY2" fmla="*/ 592139 h 644150"/>
              <a:gd name="connsiteX3" fmla="*/ 107156 w 974724"/>
              <a:gd name="connsiteY3" fmla="*/ 573882 h 644150"/>
              <a:gd name="connsiteX4" fmla="*/ 121444 w 974724"/>
              <a:gd name="connsiteY4" fmla="*/ 543720 h 644150"/>
              <a:gd name="connsiteX5" fmla="*/ 131761 w 974724"/>
              <a:gd name="connsiteY5" fmla="*/ 522289 h 644150"/>
              <a:gd name="connsiteX6" fmla="*/ 145255 w 974724"/>
              <a:gd name="connsiteY6" fmla="*/ 510382 h 644150"/>
              <a:gd name="connsiteX7" fmla="*/ 163512 w 974724"/>
              <a:gd name="connsiteY7" fmla="*/ 474663 h 644150"/>
              <a:gd name="connsiteX8" fmla="*/ 196849 w 974724"/>
              <a:gd name="connsiteY8" fmla="*/ 419895 h 644150"/>
              <a:gd name="connsiteX9" fmla="*/ 219074 w 974724"/>
              <a:gd name="connsiteY9" fmla="*/ 381001 h 644150"/>
              <a:gd name="connsiteX10" fmla="*/ 225424 w 974724"/>
              <a:gd name="connsiteY10" fmla="*/ 336551 h 644150"/>
              <a:gd name="connsiteX11" fmla="*/ 238124 w 974724"/>
              <a:gd name="connsiteY11" fmla="*/ 292101 h 644150"/>
              <a:gd name="connsiteX12" fmla="*/ 244474 w 974724"/>
              <a:gd name="connsiteY12" fmla="*/ 139701 h 644150"/>
              <a:gd name="connsiteX13" fmla="*/ 250824 w 974724"/>
              <a:gd name="connsiteY13" fmla="*/ 120651 h 644150"/>
              <a:gd name="connsiteX14" fmla="*/ 319880 w 974724"/>
              <a:gd name="connsiteY14" fmla="*/ 52389 h 644150"/>
              <a:gd name="connsiteX15" fmla="*/ 377030 w 974724"/>
              <a:gd name="connsiteY15" fmla="*/ 17463 h 644150"/>
              <a:gd name="connsiteX16" fmla="*/ 393699 w 974724"/>
              <a:gd name="connsiteY16" fmla="*/ 16669 h 644150"/>
              <a:gd name="connsiteX17" fmla="*/ 438940 w 974724"/>
              <a:gd name="connsiteY17" fmla="*/ 0 h 644150"/>
              <a:gd name="connsiteX18" fmla="*/ 508793 w 974724"/>
              <a:gd name="connsiteY18" fmla="*/ 15876 h 644150"/>
              <a:gd name="connsiteX19" fmla="*/ 530224 w 974724"/>
              <a:gd name="connsiteY19" fmla="*/ 19051 h 644150"/>
              <a:gd name="connsiteX20" fmla="*/ 586580 w 974724"/>
              <a:gd name="connsiteY20" fmla="*/ 31751 h 644150"/>
              <a:gd name="connsiteX21" fmla="*/ 631824 w 974724"/>
              <a:gd name="connsiteY21" fmla="*/ 57151 h 644150"/>
              <a:gd name="connsiteX22" fmla="*/ 656430 w 974724"/>
              <a:gd name="connsiteY22" fmla="*/ 71439 h 644150"/>
              <a:gd name="connsiteX23" fmla="*/ 692148 w 974724"/>
              <a:gd name="connsiteY23" fmla="*/ 87313 h 644150"/>
              <a:gd name="connsiteX24" fmla="*/ 720724 w 974724"/>
              <a:gd name="connsiteY24" fmla="*/ 107951 h 644150"/>
              <a:gd name="connsiteX25" fmla="*/ 739774 w 974724"/>
              <a:gd name="connsiteY25" fmla="*/ 127001 h 644150"/>
              <a:gd name="connsiteX26" fmla="*/ 748505 w 974724"/>
              <a:gd name="connsiteY26" fmla="*/ 155576 h 644150"/>
              <a:gd name="connsiteX27" fmla="*/ 775492 w 974724"/>
              <a:gd name="connsiteY27" fmla="*/ 213519 h 644150"/>
              <a:gd name="connsiteX28" fmla="*/ 784224 w 974724"/>
              <a:gd name="connsiteY28" fmla="*/ 238919 h 644150"/>
              <a:gd name="connsiteX29" fmla="*/ 811211 w 974724"/>
              <a:gd name="connsiteY29" fmla="*/ 272257 h 644150"/>
              <a:gd name="connsiteX30" fmla="*/ 841374 w 974724"/>
              <a:gd name="connsiteY30" fmla="*/ 323851 h 644150"/>
              <a:gd name="connsiteX31" fmla="*/ 866774 w 974724"/>
              <a:gd name="connsiteY31" fmla="*/ 330201 h 644150"/>
              <a:gd name="connsiteX32" fmla="*/ 885824 w 974724"/>
              <a:gd name="connsiteY32" fmla="*/ 349251 h 644150"/>
              <a:gd name="connsiteX33" fmla="*/ 892174 w 974724"/>
              <a:gd name="connsiteY33" fmla="*/ 393701 h 644150"/>
              <a:gd name="connsiteX34" fmla="*/ 898524 w 974724"/>
              <a:gd name="connsiteY34" fmla="*/ 431801 h 644150"/>
              <a:gd name="connsiteX35" fmla="*/ 917574 w 974724"/>
              <a:gd name="connsiteY35" fmla="*/ 488951 h 644150"/>
              <a:gd name="connsiteX36" fmla="*/ 923924 w 974724"/>
              <a:gd name="connsiteY36" fmla="*/ 508001 h 644150"/>
              <a:gd name="connsiteX37" fmla="*/ 955674 w 974724"/>
              <a:gd name="connsiteY37" fmla="*/ 546101 h 644150"/>
              <a:gd name="connsiteX38" fmla="*/ 968374 w 974724"/>
              <a:gd name="connsiteY38" fmla="*/ 584201 h 644150"/>
              <a:gd name="connsiteX39" fmla="*/ 974724 w 974724"/>
              <a:gd name="connsiteY39" fmla="*/ 596901 h 644150"/>
              <a:gd name="connsiteX0" fmla="*/ 0 w 974724"/>
              <a:gd name="connsiteY0" fmla="*/ 643734 h 644150"/>
              <a:gd name="connsiteX1" fmla="*/ 52388 w 974724"/>
              <a:gd name="connsiteY1" fmla="*/ 631032 h 644150"/>
              <a:gd name="connsiteX2" fmla="*/ 83343 w 974724"/>
              <a:gd name="connsiteY2" fmla="*/ 592139 h 644150"/>
              <a:gd name="connsiteX3" fmla="*/ 107156 w 974724"/>
              <a:gd name="connsiteY3" fmla="*/ 573882 h 644150"/>
              <a:gd name="connsiteX4" fmla="*/ 121444 w 974724"/>
              <a:gd name="connsiteY4" fmla="*/ 543720 h 644150"/>
              <a:gd name="connsiteX5" fmla="*/ 131761 w 974724"/>
              <a:gd name="connsiteY5" fmla="*/ 522289 h 644150"/>
              <a:gd name="connsiteX6" fmla="*/ 145255 w 974724"/>
              <a:gd name="connsiteY6" fmla="*/ 510382 h 644150"/>
              <a:gd name="connsiteX7" fmla="*/ 163512 w 974724"/>
              <a:gd name="connsiteY7" fmla="*/ 474663 h 644150"/>
              <a:gd name="connsiteX8" fmla="*/ 196849 w 974724"/>
              <a:gd name="connsiteY8" fmla="*/ 419895 h 644150"/>
              <a:gd name="connsiteX9" fmla="*/ 219074 w 974724"/>
              <a:gd name="connsiteY9" fmla="*/ 381001 h 644150"/>
              <a:gd name="connsiteX10" fmla="*/ 225424 w 974724"/>
              <a:gd name="connsiteY10" fmla="*/ 336551 h 644150"/>
              <a:gd name="connsiteX11" fmla="*/ 238124 w 974724"/>
              <a:gd name="connsiteY11" fmla="*/ 292101 h 644150"/>
              <a:gd name="connsiteX12" fmla="*/ 244474 w 974724"/>
              <a:gd name="connsiteY12" fmla="*/ 139701 h 644150"/>
              <a:gd name="connsiteX13" fmla="*/ 250824 w 974724"/>
              <a:gd name="connsiteY13" fmla="*/ 120651 h 644150"/>
              <a:gd name="connsiteX14" fmla="*/ 319880 w 974724"/>
              <a:gd name="connsiteY14" fmla="*/ 52389 h 644150"/>
              <a:gd name="connsiteX15" fmla="*/ 377030 w 974724"/>
              <a:gd name="connsiteY15" fmla="*/ 17463 h 644150"/>
              <a:gd name="connsiteX16" fmla="*/ 393699 w 974724"/>
              <a:gd name="connsiteY16" fmla="*/ 16669 h 644150"/>
              <a:gd name="connsiteX17" fmla="*/ 438940 w 974724"/>
              <a:gd name="connsiteY17" fmla="*/ 0 h 644150"/>
              <a:gd name="connsiteX18" fmla="*/ 508793 w 974724"/>
              <a:gd name="connsiteY18" fmla="*/ 15876 h 644150"/>
              <a:gd name="connsiteX19" fmla="*/ 530224 w 974724"/>
              <a:gd name="connsiteY19" fmla="*/ 19051 h 644150"/>
              <a:gd name="connsiteX20" fmla="*/ 586580 w 974724"/>
              <a:gd name="connsiteY20" fmla="*/ 31751 h 644150"/>
              <a:gd name="connsiteX21" fmla="*/ 631824 w 974724"/>
              <a:gd name="connsiteY21" fmla="*/ 57151 h 644150"/>
              <a:gd name="connsiteX22" fmla="*/ 656430 w 974724"/>
              <a:gd name="connsiteY22" fmla="*/ 71439 h 644150"/>
              <a:gd name="connsiteX23" fmla="*/ 692148 w 974724"/>
              <a:gd name="connsiteY23" fmla="*/ 87313 h 644150"/>
              <a:gd name="connsiteX24" fmla="*/ 720724 w 974724"/>
              <a:gd name="connsiteY24" fmla="*/ 107951 h 644150"/>
              <a:gd name="connsiteX25" fmla="*/ 739774 w 974724"/>
              <a:gd name="connsiteY25" fmla="*/ 127001 h 644150"/>
              <a:gd name="connsiteX26" fmla="*/ 748505 w 974724"/>
              <a:gd name="connsiteY26" fmla="*/ 155576 h 644150"/>
              <a:gd name="connsiteX27" fmla="*/ 775492 w 974724"/>
              <a:gd name="connsiteY27" fmla="*/ 213519 h 644150"/>
              <a:gd name="connsiteX28" fmla="*/ 784224 w 974724"/>
              <a:gd name="connsiteY28" fmla="*/ 238919 h 644150"/>
              <a:gd name="connsiteX29" fmla="*/ 811211 w 974724"/>
              <a:gd name="connsiteY29" fmla="*/ 272257 h 644150"/>
              <a:gd name="connsiteX30" fmla="*/ 848518 w 974724"/>
              <a:gd name="connsiteY30" fmla="*/ 314326 h 644150"/>
              <a:gd name="connsiteX31" fmla="*/ 866774 w 974724"/>
              <a:gd name="connsiteY31" fmla="*/ 330201 h 644150"/>
              <a:gd name="connsiteX32" fmla="*/ 885824 w 974724"/>
              <a:gd name="connsiteY32" fmla="*/ 349251 h 644150"/>
              <a:gd name="connsiteX33" fmla="*/ 892174 w 974724"/>
              <a:gd name="connsiteY33" fmla="*/ 393701 h 644150"/>
              <a:gd name="connsiteX34" fmla="*/ 898524 w 974724"/>
              <a:gd name="connsiteY34" fmla="*/ 431801 h 644150"/>
              <a:gd name="connsiteX35" fmla="*/ 917574 w 974724"/>
              <a:gd name="connsiteY35" fmla="*/ 488951 h 644150"/>
              <a:gd name="connsiteX36" fmla="*/ 923924 w 974724"/>
              <a:gd name="connsiteY36" fmla="*/ 508001 h 644150"/>
              <a:gd name="connsiteX37" fmla="*/ 955674 w 974724"/>
              <a:gd name="connsiteY37" fmla="*/ 546101 h 644150"/>
              <a:gd name="connsiteX38" fmla="*/ 968374 w 974724"/>
              <a:gd name="connsiteY38" fmla="*/ 584201 h 644150"/>
              <a:gd name="connsiteX39" fmla="*/ 974724 w 974724"/>
              <a:gd name="connsiteY39" fmla="*/ 596901 h 644150"/>
              <a:gd name="connsiteX0" fmla="*/ 0 w 974724"/>
              <a:gd name="connsiteY0" fmla="*/ 643734 h 644150"/>
              <a:gd name="connsiteX1" fmla="*/ 52388 w 974724"/>
              <a:gd name="connsiteY1" fmla="*/ 631032 h 644150"/>
              <a:gd name="connsiteX2" fmla="*/ 83343 w 974724"/>
              <a:gd name="connsiteY2" fmla="*/ 592139 h 644150"/>
              <a:gd name="connsiteX3" fmla="*/ 107156 w 974724"/>
              <a:gd name="connsiteY3" fmla="*/ 573882 h 644150"/>
              <a:gd name="connsiteX4" fmla="*/ 121444 w 974724"/>
              <a:gd name="connsiteY4" fmla="*/ 543720 h 644150"/>
              <a:gd name="connsiteX5" fmla="*/ 131761 w 974724"/>
              <a:gd name="connsiteY5" fmla="*/ 522289 h 644150"/>
              <a:gd name="connsiteX6" fmla="*/ 145255 w 974724"/>
              <a:gd name="connsiteY6" fmla="*/ 510382 h 644150"/>
              <a:gd name="connsiteX7" fmla="*/ 163512 w 974724"/>
              <a:gd name="connsiteY7" fmla="*/ 474663 h 644150"/>
              <a:gd name="connsiteX8" fmla="*/ 196849 w 974724"/>
              <a:gd name="connsiteY8" fmla="*/ 419895 h 644150"/>
              <a:gd name="connsiteX9" fmla="*/ 219074 w 974724"/>
              <a:gd name="connsiteY9" fmla="*/ 381001 h 644150"/>
              <a:gd name="connsiteX10" fmla="*/ 225424 w 974724"/>
              <a:gd name="connsiteY10" fmla="*/ 336551 h 644150"/>
              <a:gd name="connsiteX11" fmla="*/ 238124 w 974724"/>
              <a:gd name="connsiteY11" fmla="*/ 292101 h 644150"/>
              <a:gd name="connsiteX12" fmla="*/ 244474 w 974724"/>
              <a:gd name="connsiteY12" fmla="*/ 139701 h 644150"/>
              <a:gd name="connsiteX13" fmla="*/ 250824 w 974724"/>
              <a:gd name="connsiteY13" fmla="*/ 120651 h 644150"/>
              <a:gd name="connsiteX14" fmla="*/ 319880 w 974724"/>
              <a:gd name="connsiteY14" fmla="*/ 52389 h 644150"/>
              <a:gd name="connsiteX15" fmla="*/ 377030 w 974724"/>
              <a:gd name="connsiteY15" fmla="*/ 17463 h 644150"/>
              <a:gd name="connsiteX16" fmla="*/ 393699 w 974724"/>
              <a:gd name="connsiteY16" fmla="*/ 16669 h 644150"/>
              <a:gd name="connsiteX17" fmla="*/ 438940 w 974724"/>
              <a:gd name="connsiteY17" fmla="*/ 0 h 644150"/>
              <a:gd name="connsiteX18" fmla="*/ 508793 w 974724"/>
              <a:gd name="connsiteY18" fmla="*/ 15876 h 644150"/>
              <a:gd name="connsiteX19" fmla="*/ 530224 w 974724"/>
              <a:gd name="connsiteY19" fmla="*/ 19051 h 644150"/>
              <a:gd name="connsiteX20" fmla="*/ 586580 w 974724"/>
              <a:gd name="connsiteY20" fmla="*/ 31751 h 644150"/>
              <a:gd name="connsiteX21" fmla="*/ 631824 w 974724"/>
              <a:gd name="connsiteY21" fmla="*/ 57151 h 644150"/>
              <a:gd name="connsiteX22" fmla="*/ 656430 w 974724"/>
              <a:gd name="connsiteY22" fmla="*/ 71439 h 644150"/>
              <a:gd name="connsiteX23" fmla="*/ 692148 w 974724"/>
              <a:gd name="connsiteY23" fmla="*/ 87313 h 644150"/>
              <a:gd name="connsiteX24" fmla="*/ 720724 w 974724"/>
              <a:gd name="connsiteY24" fmla="*/ 107951 h 644150"/>
              <a:gd name="connsiteX25" fmla="*/ 739774 w 974724"/>
              <a:gd name="connsiteY25" fmla="*/ 127001 h 644150"/>
              <a:gd name="connsiteX26" fmla="*/ 748505 w 974724"/>
              <a:gd name="connsiteY26" fmla="*/ 155576 h 644150"/>
              <a:gd name="connsiteX27" fmla="*/ 775492 w 974724"/>
              <a:gd name="connsiteY27" fmla="*/ 213519 h 644150"/>
              <a:gd name="connsiteX28" fmla="*/ 784224 w 974724"/>
              <a:gd name="connsiteY28" fmla="*/ 238919 h 644150"/>
              <a:gd name="connsiteX29" fmla="*/ 811211 w 974724"/>
              <a:gd name="connsiteY29" fmla="*/ 272257 h 644150"/>
              <a:gd name="connsiteX30" fmla="*/ 848518 w 974724"/>
              <a:gd name="connsiteY30" fmla="*/ 314326 h 644150"/>
              <a:gd name="connsiteX31" fmla="*/ 866774 w 974724"/>
              <a:gd name="connsiteY31" fmla="*/ 330201 h 644150"/>
              <a:gd name="connsiteX32" fmla="*/ 873918 w 974724"/>
              <a:gd name="connsiteY32" fmla="*/ 349251 h 644150"/>
              <a:gd name="connsiteX33" fmla="*/ 892174 w 974724"/>
              <a:gd name="connsiteY33" fmla="*/ 393701 h 644150"/>
              <a:gd name="connsiteX34" fmla="*/ 898524 w 974724"/>
              <a:gd name="connsiteY34" fmla="*/ 431801 h 644150"/>
              <a:gd name="connsiteX35" fmla="*/ 917574 w 974724"/>
              <a:gd name="connsiteY35" fmla="*/ 488951 h 644150"/>
              <a:gd name="connsiteX36" fmla="*/ 923924 w 974724"/>
              <a:gd name="connsiteY36" fmla="*/ 508001 h 644150"/>
              <a:gd name="connsiteX37" fmla="*/ 955674 w 974724"/>
              <a:gd name="connsiteY37" fmla="*/ 546101 h 644150"/>
              <a:gd name="connsiteX38" fmla="*/ 968374 w 974724"/>
              <a:gd name="connsiteY38" fmla="*/ 584201 h 644150"/>
              <a:gd name="connsiteX39" fmla="*/ 974724 w 974724"/>
              <a:gd name="connsiteY39" fmla="*/ 596901 h 644150"/>
              <a:gd name="connsiteX0" fmla="*/ 0 w 989011"/>
              <a:gd name="connsiteY0" fmla="*/ 643734 h 644150"/>
              <a:gd name="connsiteX1" fmla="*/ 52388 w 989011"/>
              <a:gd name="connsiteY1" fmla="*/ 631032 h 644150"/>
              <a:gd name="connsiteX2" fmla="*/ 83343 w 989011"/>
              <a:gd name="connsiteY2" fmla="*/ 592139 h 644150"/>
              <a:gd name="connsiteX3" fmla="*/ 107156 w 989011"/>
              <a:gd name="connsiteY3" fmla="*/ 573882 h 644150"/>
              <a:gd name="connsiteX4" fmla="*/ 121444 w 989011"/>
              <a:gd name="connsiteY4" fmla="*/ 543720 h 644150"/>
              <a:gd name="connsiteX5" fmla="*/ 131761 w 989011"/>
              <a:gd name="connsiteY5" fmla="*/ 522289 h 644150"/>
              <a:gd name="connsiteX6" fmla="*/ 145255 w 989011"/>
              <a:gd name="connsiteY6" fmla="*/ 510382 h 644150"/>
              <a:gd name="connsiteX7" fmla="*/ 163512 w 989011"/>
              <a:gd name="connsiteY7" fmla="*/ 474663 h 644150"/>
              <a:gd name="connsiteX8" fmla="*/ 196849 w 989011"/>
              <a:gd name="connsiteY8" fmla="*/ 419895 h 644150"/>
              <a:gd name="connsiteX9" fmla="*/ 219074 w 989011"/>
              <a:gd name="connsiteY9" fmla="*/ 381001 h 644150"/>
              <a:gd name="connsiteX10" fmla="*/ 225424 w 989011"/>
              <a:gd name="connsiteY10" fmla="*/ 336551 h 644150"/>
              <a:gd name="connsiteX11" fmla="*/ 238124 w 989011"/>
              <a:gd name="connsiteY11" fmla="*/ 292101 h 644150"/>
              <a:gd name="connsiteX12" fmla="*/ 244474 w 989011"/>
              <a:gd name="connsiteY12" fmla="*/ 139701 h 644150"/>
              <a:gd name="connsiteX13" fmla="*/ 250824 w 989011"/>
              <a:gd name="connsiteY13" fmla="*/ 120651 h 644150"/>
              <a:gd name="connsiteX14" fmla="*/ 319880 w 989011"/>
              <a:gd name="connsiteY14" fmla="*/ 52389 h 644150"/>
              <a:gd name="connsiteX15" fmla="*/ 377030 w 989011"/>
              <a:gd name="connsiteY15" fmla="*/ 17463 h 644150"/>
              <a:gd name="connsiteX16" fmla="*/ 393699 w 989011"/>
              <a:gd name="connsiteY16" fmla="*/ 16669 h 644150"/>
              <a:gd name="connsiteX17" fmla="*/ 438940 w 989011"/>
              <a:gd name="connsiteY17" fmla="*/ 0 h 644150"/>
              <a:gd name="connsiteX18" fmla="*/ 508793 w 989011"/>
              <a:gd name="connsiteY18" fmla="*/ 15876 h 644150"/>
              <a:gd name="connsiteX19" fmla="*/ 530224 w 989011"/>
              <a:gd name="connsiteY19" fmla="*/ 19051 h 644150"/>
              <a:gd name="connsiteX20" fmla="*/ 586580 w 989011"/>
              <a:gd name="connsiteY20" fmla="*/ 31751 h 644150"/>
              <a:gd name="connsiteX21" fmla="*/ 631824 w 989011"/>
              <a:gd name="connsiteY21" fmla="*/ 57151 h 644150"/>
              <a:gd name="connsiteX22" fmla="*/ 656430 w 989011"/>
              <a:gd name="connsiteY22" fmla="*/ 71439 h 644150"/>
              <a:gd name="connsiteX23" fmla="*/ 692148 w 989011"/>
              <a:gd name="connsiteY23" fmla="*/ 87313 h 644150"/>
              <a:gd name="connsiteX24" fmla="*/ 720724 w 989011"/>
              <a:gd name="connsiteY24" fmla="*/ 107951 h 644150"/>
              <a:gd name="connsiteX25" fmla="*/ 739774 w 989011"/>
              <a:gd name="connsiteY25" fmla="*/ 127001 h 644150"/>
              <a:gd name="connsiteX26" fmla="*/ 748505 w 989011"/>
              <a:gd name="connsiteY26" fmla="*/ 155576 h 644150"/>
              <a:gd name="connsiteX27" fmla="*/ 775492 w 989011"/>
              <a:gd name="connsiteY27" fmla="*/ 213519 h 644150"/>
              <a:gd name="connsiteX28" fmla="*/ 784224 w 989011"/>
              <a:gd name="connsiteY28" fmla="*/ 238919 h 644150"/>
              <a:gd name="connsiteX29" fmla="*/ 811211 w 989011"/>
              <a:gd name="connsiteY29" fmla="*/ 272257 h 644150"/>
              <a:gd name="connsiteX30" fmla="*/ 848518 w 989011"/>
              <a:gd name="connsiteY30" fmla="*/ 314326 h 644150"/>
              <a:gd name="connsiteX31" fmla="*/ 866774 w 989011"/>
              <a:gd name="connsiteY31" fmla="*/ 330201 h 644150"/>
              <a:gd name="connsiteX32" fmla="*/ 873918 w 989011"/>
              <a:gd name="connsiteY32" fmla="*/ 349251 h 644150"/>
              <a:gd name="connsiteX33" fmla="*/ 892174 w 989011"/>
              <a:gd name="connsiteY33" fmla="*/ 393701 h 644150"/>
              <a:gd name="connsiteX34" fmla="*/ 898524 w 989011"/>
              <a:gd name="connsiteY34" fmla="*/ 431801 h 644150"/>
              <a:gd name="connsiteX35" fmla="*/ 917574 w 989011"/>
              <a:gd name="connsiteY35" fmla="*/ 488951 h 644150"/>
              <a:gd name="connsiteX36" fmla="*/ 923924 w 989011"/>
              <a:gd name="connsiteY36" fmla="*/ 508001 h 644150"/>
              <a:gd name="connsiteX37" fmla="*/ 955674 w 989011"/>
              <a:gd name="connsiteY37" fmla="*/ 546101 h 644150"/>
              <a:gd name="connsiteX38" fmla="*/ 968374 w 989011"/>
              <a:gd name="connsiteY38" fmla="*/ 584201 h 644150"/>
              <a:gd name="connsiteX39" fmla="*/ 989011 w 989011"/>
              <a:gd name="connsiteY39" fmla="*/ 608807 h 644150"/>
              <a:gd name="connsiteX0" fmla="*/ 0 w 989011"/>
              <a:gd name="connsiteY0" fmla="*/ 641700 h 642116"/>
              <a:gd name="connsiteX1" fmla="*/ 52388 w 989011"/>
              <a:gd name="connsiteY1" fmla="*/ 628998 h 642116"/>
              <a:gd name="connsiteX2" fmla="*/ 83343 w 989011"/>
              <a:gd name="connsiteY2" fmla="*/ 590105 h 642116"/>
              <a:gd name="connsiteX3" fmla="*/ 107156 w 989011"/>
              <a:gd name="connsiteY3" fmla="*/ 571848 h 642116"/>
              <a:gd name="connsiteX4" fmla="*/ 121444 w 989011"/>
              <a:gd name="connsiteY4" fmla="*/ 541686 h 642116"/>
              <a:gd name="connsiteX5" fmla="*/ 131761 w 989011"/>
              <a:gd name="connsiteY5" fmla="*/ 520255 h 642116"/>
              <a:gd name="connsiteX6" fmla="*/ 145255 w 989011"/>
              <a:gd name="connsiteY6" fmla="*/ 508348 h 642116"/>
              <a:gd name="connsiteX7" fmla="*/ 163512 w 989011"/>
              <a:gd name="connsiteY7" fmla="*/ 472629 h 642116"/>
              <a:gd name="connsiteX8" fmla="*/ 196849 w 989011"/>
              <a:gd name="connsiteY8" fmla="*/ 417861 h 642116"/>
              <a:gd name="connsiteX9" fmla="*/ 219074 w 989011"/>
              <a:gd name="connsiteY9" fmla="*/ 378967 h 642116"/>
              <a:gd name="connsiteX10" fmla="*/ 225424 w 989011"/>
              <a:gd name="connsiteY10" fmla="*/ 334517 h 642116"/>
              <a:gd name="connsiteX11" fmla="*/ 238124 w 989011"/>
              <a:gd name="connsiteY11" fmla="*/ 290067 h 642116"/>
              <a:gd name="connsiteX12" fmla="*/ 244474 w 989011"/>
              <a:gd name="connsiteY12" fmla="*/ 137667 h 642116"/>
              <a:gd name="connsiteX13" fmla="*/ 250824 w 989011"/>
              <a:gd name="connsiteY13" fmla="*/ 118617 h 642116"/>
              <a:gd name="connsiteX14" fmla="*/ 319880 w 989011"/>
              <a:gd name="connsiteY14" fmla="*/ 50355 h 642116"/>
              <a:gd name="connsiteX15" fmla="*/ 377030 w 989011"/>
              <a:gd name="connsiteY15" fmla="*/ 15429 h 642116"/>
              <a:gd name="connsiteX16" fmla="*/ 393699 w 989011"/>
              <a:gd name="connsiteY16" fmla="*/ 14635 h 642116"/>
              <a:gd name="connsiteX17" fmla="*/ 438940 w 989011"/>
              <a:gd name="connsiteY17" fmla="*/ 221804 h 642116"/>
              <a:gd name="connsiteX18" fmla="*/ 508793 w 989011"/>
              <a:gd name="connsiteY18" fmla="*/ 13842 h 642116"/>
              <a:gd name="connsiteX19" fmla="*/ 530224 w 989011"/>
              <a:gd name="connsiteY19" fmla="*/ 17017 h 642116"/>
              <a:gd name="connsiteX20" fmla="*/ 586580 w 989011"/>
              <a:gd name="connsiteY20" fmla="*/ 29717 h 642116"/>
              <a:gd name="connsiteX21" fmla="*/ 631824 w 989011"/>
              <a:gd name="connsiteY21" fmla="*/ 55117 h 642116"/>
              <a:gd name="connsiteX22" fmla="*/ 656430 w 989011"/>
              <a:gd name="connsiteY22" fmla="*/ 69405 h 642116"/>
              <a:gd name="connsiteX23" fmla="*/ 692148 w 989011"/>
              <a:gd name="connsiteY23" fmla="*/ 85279 h 642116"/>
              <a:gd name="connsiteX24" fmla="*/ 720724 w 989011"/>
              <a:gd name="connsiteY24" fmla="*/ 105917 h 642116"/>
              <a:gd name="connsiteX25" fmla="*/ 739774 w 989011"/>
              <a:gd name="connsiteY25" fmla="*/ 124967 h 642116"/>
              <a:gd name="connsiteX26" fmla="*/ 748505 w 989011"/>
              <a:gd name="connsiteY26" fmla="*/ 153542 h 642116"/>
              <a:gd name="connsiteX27" fmla="*/ 775492 w 989011"/>
              <a:gd name="connsiteY27" fmla="*/ 211485 h 642116"/>
              <a:gd name="connsiteX28" fmla="*/ 784224 w 989011"/>
              <a:gd name="connsiteY28" fmla="*/ 236885 h 642116"/>
              <a:gd name="connsiteX29" fmla="*/ 811211 w 989011"/>
              <a:gd name="connsiteY29" fmla="*/ 270223 h 642116"/>
              <a:gd name="connsiteX30" fmla="*/ 848518 w 989011"/>
              <a:gd name="connsiteY30" fmla="*/ 312292 h 642116"/>
              <a:gd name="connsiteX31" fmla="*/ 866774 w 989011"/>
              <a:gd name="connsiteY31" fmla="*/ 328167 h 642116"/>
              <a:gd name="connsiteX32" fmla="*/ 873918 w 989011"/>
              <a:gd name="connsiteY32" fmla="*/ 347217 h 642116"/>
              <a:gd name="connsiteX33" fmla="*/ 892174 w 989011"/>
              <a:gd name="connsiteY33" fmla="*/ 391667 h 642116"/>
              <a:gd name="connsiteX34" fmla="*/ 898524 w 989011"/>
              <a:gd name="connsiteY34" fmla="*/ 429767 h 642116"/>
              <a:gd name="connsiteX35" fmla="*/ 917574 w 989011"/>
              <a:gd name="connsiteY35" fmla="*/ 486917 h 642116"/>
              <a:gd name="connsiteX36" fmla="*/ 923924 w 989011"/>
              <a:gd name="connsiteY36" fmla="*/ 505967 h 642116"/>
              <a:gd name="connsiteX37" fmla="*/ 955674 w 989011"/>
              <a:gd name="connsiteY37" fmla="*/ 544067 h 642116"/>
              <a:gd name="connsiteX38" fmla="*/ 968374 w 989011"/>
              <a:gd name="connsiteY38" fmla="*/ 582167 h 642116"/>
              <a:gd name="connsiteX39" fmla="*/ 989011 w 989011"/>
              <a:gd name="connsiteY39" fmla="*/ 606773 h 642116"/>
              <a:gd name="connsiteX0" fmla="*/ 0 w 989011"/>
              <a:gd name="connsiteY0" fmla="*/ 628628 h 629044"/>
              <a:gd name="connsiteX1" fmla="*/ 52388 w 989011"/>
              <a:gd name="connsiteY1" fmla="*/ 615926 h 629044"/>
              <a:gd name="connsiteX2" fmla="*/ 83343 w 989011"/>
              <a:gd name="connsiteY2" fmla="*/ 577033 h 629044"/>
              <a:gd name="connsiteX3" fmla="*/ 107156 w 989011"/>
              <a:gd name="connsiteY3" fmla="*/ 558776 h 629044"/>
              <a:gd name="connsiteX4" fmla="*/ 121444 w 989011"/>
              <a:gd name="connsiteY4" fmla="*/ 528614 h 629044"/>
              <a:gd name="connsiteX5" fmla="*/ 131761 w 989011"/>
              <a:gd name="connsiteY5" fmla="*/ 507183 h 629044"/>
              <a:gd name="connsiteX6" fmla="*/ 145255 w 989011"/>
              <a:gd name="connsiteY6" fmla="*/ 495276 h 629044"/>
              <a:gd name="connsiteX7" fmla="*/ 163512 w 989011"/>
              <a:gd name="connsiteY7" fmla="*/ 459557 h 629044"/>
              <a:gd name="connsiteX8" fmla="*/ 196849 w 989011"/>
              <a:gd name="connsiteY8" fmla="*/ 404789 h 629044"/>
              <a:gd name="connsiteX9" fmla="*/ 219074 w 989011"/>
              <a:gd name="connsiteY9" fmla="*/ 365895 h 629044"/>
              <a:gd name="connsiteX10" fmla="*/ 225424 w 989011"/>
              <a:gd name="connsiteY10" fmla="*/ 321445 h 629044"/>
              <a:gd name="connsiteX11" fmla="*/ 238124 w 989011"/>
              <a:gd name="connsiteY11" fmla="*/ 276995 h 629044"/>
              <a:gd name="connsiteX12" fmla="*/ 244474 w 989011"/>
              <a:gd name="connsiteY12" fmla="*/ 124595 h 629044"/>
              <a:gd name="connsiteX13" fmla="*/ 250824 w 989011"/>
              <a:gd name="connsiteY13" fmla="*/ 105545 h 629044"/>
              <a:gd name="connsiteX14" fmla="*/ 319880 w 989011"/>
              <a:gd name="connsiteY14" fmla="*/ 37283 h 629044"/>
              <a:gd name="connsiteX15" fmla="*/ 377030 w 989011"/>
              <a:gd name="connsiteY15" fmla="*/ 2357 h 629044"/>
              <a:gd name="connsiteX16" fmla="*/ 438940 w 989011"/>
              <a:gd name="connsiteY16" fmla="*/ 208732 h 629044"/>
              <a:gd name="connsiteX17" fmla="*/ 508793 w 989011"/>
              <a:gd name="connsiteY17" fmla="*/ 770 h 629044"/>
              <a:gd name="connsiteX18" fmla="*/ 530224 w 989011"/>
              <a:gd name="connsiteY18" fmla="*/ 3945 h 629044"/>
              <a:gd name="connsiteX19" fmla="*/ 586580 w 989011"/>
              <a:gd name="connsiteY19" fmla="*/ 16645 h 629044"/>
              <a:gd name="connsiteX20" fmla="*/ 631824 w 989011"/>
              <a:gd name="connsiteY20" fmla="*/ 42045 h 629044"/>
              <a:gd name="connsiteX21" fmla="*/ 656430 w 989011"/>
              <a:gd name="connsiteY21" fmla="*/ 56333 h 629044"/>
              <a:gd name="connsiteX22" fmla="*/ 692148 w 989011"/>
              <a:gd name="connsiteY22" fmla="*/ 72207 h 629044"/>
              <a:gd name="connsiteX23" fmla="*/ 720724 w 989011"/>
              <a:gd name="connsiteY23" fmla="*/ 92845 h 629044"/>
              <a:gd name="connsiteX24" fmla="*/ 739774 w 989011"/>
              <a:gd name="connsiteY24" fmla="*/ 111895 h 629044"/>
              <a:gd name="connsiteX25" fmla="*/ 748505 w 989011"/>
              <a:gd name="connsiteY25" fmla="*/ 140470 h 629044"/>
              <a:gd name="connsiteX26" fmla="*/ 775492 w 989011"/>
              <a:gd name="connsiteY26" fmla="*/ 198413 h 629044"/>
              <a:gd name="connsiteX27" fmla="*/ 784224 w 989011"/>
              <a:gd name="connsiteY27" fmla="*/ 223813 h 629044"/>
              <a:gd name="connsiteX28" fmla="*/ 811211 w 989011"/>
              <a:gd name="connsiteY28" fmla="*/ 257151 h 629044"/>
              <a:gd name="connsiteX29" fmla="*/ 848518 w 989011"/>
              <a:gd name="connsiteY29" fmla="*/ 299220 h 629044"/>
              <a:gd name="connsiteX30" fmla="*/ 866774 w 989011"/>
              <a:gd name="connsiteY30" fmla="*/ 315095 h 629044"/>
              <a:gd name="connsiteX31" fmla="*/ 873918 w 989011"/>
              <a:gd name="connsiteY31" fmla="*/ 334145 h 629044"/>
              <a:gd name="connsiteX32" fmla="*/ 892174 w 989011"/>
              <a:gd name="connsiteY32" fmla="*/ 378595 h 629044"/>
              <a:gd name="connsiteX33" fmla="*/ 898524 w 989011"/>
              <a:gd name="connsiteY33" fmla="*/ 416695 h 629044"/>
              <a:gd name="connsiteX34" fmla="*/ 917574 w 989011"/>
              <a:gd name="connsiteY34" fmla="*/ 473845 h 629044"/>
              <a:gd name="connsiteX35" fmla="*/ 923924 w 989011"/>
              <a:gd name="connsiteY35" fmla="*/ 492895 h 629044"/>
              <a:gd name="connsiteX36" fmla="*/ 955674 w 989011"/>
              <a:gd name="connsiteY36" fmla="*/ 530995 h 629044"/>
              <a:gd name="connsiteX37" fmla="*/ 968374 w 989011"/>
              <a:gd name="connsiteY37" fmla="*/ 569095 h 629044"/>
              <a:gd name="connsiteX38" fmla="*/ 989011 w 989011"/>
              <a:gd name="connsiteY38" fmla="*/ 593701 h 629044"/>
              <a:gd name="connsiteX0" fmla="*/ 0 w 989011"/>
              <a:gd name="connsiteY0" fmla="*/ 628628 h 629044"/>
              <a:gd name="connsiteX1" fmla="*/ 52388 w 989011"/>
              <a:gd name="connsiteY1" fmla="*/ 615926 h 629044"/>
              <a:gd name="connsiteX2" fmla="*/ 83343 w 989011"/>
              <a:gd name="connsiteY2" fmla="*/ 577033 h 629044"/>
              <a:gd name="connsiteX3" fmla="*/ 107156 w 989011"/>
              <a:gd name="connsiteY3" fmla="*/ 558776 h 629044"/>
              <a:gd name="connsiteX4" fmla="*/ 121444 w 989011"/>
              <a:gd name="connsiteY4" fmla="*/ 528614 h 629044"/>
              <a:gd name="connsiteX5" fmla="*/ 131761 w 989011"/>
              <a:gd name="connsiteY5" fmla="*/ 507183 h 629044"/>
              <a:gd name="connsiteX6" fmla="*/ 145255 w 989011"/>
              <a:gd name="connsiteY6" fmla="*/ 495276 h 629044"/>
              <a:gd name="connsiteX7" fmla="*/ 163512 w 989011"/>
              <a:gd name="connsiteY7" fmla="*/ 459557 h 629044"/>
              <a:gd name="connsiteX8" fmla="*/ 196849 w 989011"/>
              <a:gd name="connsiteY8" fmla="*/ 404789 h 629044"/>
              <a:gd name="connsiteX9" fmla="*/ 219074 w 989011"/>
              <a:gd name="connsiteY9" fmla="*/ 365895 h 629044"/>
              <a:gd name="connsiteX10" fmla="*/ 225424 w 989011"/>
              <a:gd name="connsiteY10" fmla="*/ 321445 h 629044"/>
              <a:gd name="connsiteX11" fmla="*/ 238124 w 989011"/>
              <a:gd name="connsiteY11" fmla="*/ 276995 h 629044"/>
              <a:gd name="connsiteX12" fmla="*/ 244474 w 989011"/>
              <a:gd name="connsiteY12" fmla="*/ 124595 h 629044"/>
              <a:gd name="connsiteX13" fmla="*/ 250824 w 989011"/>
              <a:gd name="connsiteY13" fmla="*/ 105545 h 629044"/>
              <a:gd name="connsiteX14" fmla="*/ 319880 w 989011"/>
              <a:gd name="connsiteY14" fmla="*/ 37283 h 629044"/>
              <a:gd name="connsiteX15" fmla="*/ 438940 w 989011"/>
              <a:gd name="connsiteY15" fmla="*/ 208732 h 629044"/>
              <a:gd name="connsiteX16" fmla="*/ 508793 w 989011"/>
              <a:gd name="connsiteY16" fmla="*/ 770 h 629044"/>
              <a:gd name="connsiteX17" fmla="*/ 530224 w 989011"/>
              <a:gd name="connsiteY17" fmla="*/ 3945 h 629044"/>
              <a:gd name="connsiteX18" fmla="*/ 586580 w 989011"/>
              <a:gd name="connsiteY18" fmla="*/ 16645 h 629044"/>
              <a:gd name="connsiteX19" fmla="*/ 631824 w 989011"/>
              <a:gd name="connsiteY19" fmla="*/ 42045 h 629044"/>
              <a:gd name="connsiteX20" fmla="*/ 656430 w 989011"/>
              <a:gd name="connsiteY20" fmla="*/ 56333 h 629044"/>
              <a:gd name="connsiteX21" fmla="*/ 692148 w 989011"/>
              <a:gd name="connsiteY21" fmla="*/ 72207 h 629044"/>
              <a:gd name="connsiteX22" fmla="*/ 720724 w 989011"/>
              <a:gd name="connsiteY22" fmla="*/ 92845 h 629044"/>
              <a:gd name="connsiteX23" fmla="*/ 739774 w 989011"/>
              <a:gd name="connsiteY23" fmla="*/ 111895 h 629044"/>
              <a:gd name="connsiteX24" fmla="*/ 748505 w 989011"/>
              <a:gd name="connsiteY24" fmla="*/ 140470 h 629044"/>
              <a:gd name="connsiteX25" fmla="*/ 775492 w 989011"/>
              <a:gd name="connsiteY25" fmla="*/ 198413 h 629044"/>
              <a:gd name="connsiteX26" fmla="*/ 784224 w 989011"/>
              <a:gd name="connsiteY26" fmla="*/ 223813 h 629044"/>
              <a:gd name="connsiteX27" fmla="*/ 811211 w 989011"/>
              <a:gd name="connsiteY27" fmla="*/ 257151 h 629044"/>
              <a:gd name="connsiteX28" fmla="*/ 848518 w 989011"/>
              <a:gd name="connsiteY28" fmla="*/ 299220 h 629044"/>
              <a:gd name="connsiteX29" fmla="*/ 866774 w 989011"/>
              <a:gd name="connsiteY29" fmla="*/ 315095 h 629044"/>
              <a:gd name="connsiteX30" fmla="*/ 873918 w 989011"/>
              <a:gd name="connsiteY30" fmla="*/ 334145 h 629044"/>
              <a:gd name="connsiteX31" fmla="*/ 892174 w 989011"/>
              <a:gd name="connsiteY31" fmla="*/ 378595 h 629044"/>
              <a:gd name="connsiteX32" fmla="*/ 898524 w 989011"/>
              <a:gd name="connsiteY32" fmla="*/ 416695 h 629044"/>
              <a:gd name="connsiteX33" fmla="*/ 917574 w 989011"/>
              <a:gd name="connsiteY33" fmla="*/ 473845 h 629044"/>
              <a:gd name="connsiteX34" fmla="*/ 923924 w 989011"/>
              <a:gd name="connsiteY34" fmla="*/ 492895 h 629044"/>
              <a:gd name="connsiteX35" fmla="*/ 955674 w 989011"/>
              <a:gd name="connsiteY35" fmla="*/ 530995 h 629044"/>
              <a:gd name="connsiteX36" fmla="*/ 968374 w 989011"/>
              <a:gd name="connsiteY36" fmla="*/ 569095 h 629044"/>
              <a:gd name="connsiteX37" fmla="*/ 989011 w 989011"/>
              <a:gd name="connsiteY37" fmla="*/ 593701 h 629044"/>
              <a:gd name="connsiteX0" fmla="*/ 0 w 989011"/>
              <a:gd name="connsiteY0" fmla="*/ 639930 h 640346"/>
              <a:gd name="connsiteX1" fmla="*/ 52388 w 989011"/>
              <a:gd name="connsiteY1" fmla="*/ 627228 h 640346"/>
              <a:gd name="connsiteX2" fmla="*/ 83343 w 989011"/>
              <a:gd name="connsiteY2" fmla="*/ 588335 h 640346"/>
              <a:gd name="connsiteX3" fmla="*/ 107156 w 989011"/>
              <a:gd name="connsiteY3" fmla="*/ 570078 h 640346"/>
              <a:gd name="connsiteX4" fmla="*/ 121444 w 989011"/>
              <a:gd name="connsiteY4" fmla="*/ 539916 h 640346"/>
              <a:gd name="connsiteX5" fmla="*/ 131761 w 989011"/>
              <a:gd name="connsiteY5" fmla="*/ 518485 h 640346"/>
              <a:gd name="connsiteX6" fmla="*/ 145255 w 989011"/>
              <a:gd name="connsiteY6" fmla="*/ 506578 h 640346"/>
              <a:gd name="connsiteX7" fmla="*/ 163512 w 989011"/>
              <a:gd name="connsiteY7" fmla="*/ 470859 h 640346"/>
              <a:gd name="connsiteX8" fmla="*/ 196849 w 989011"/>
              <a:gd name="connsiteY8" fmla="*/ 416091 h 640346"/>
              <a:gd name="connsiteX9" fmla="*/ 219074 w 989011"/>
              <a:gd name="connsiteY9" fmla="*/ 377197 h 640346"/>
              <a:gd name="connsiteX10" fmla="*/ 225424 w 989011"/>
              <a:gd name="connsiteY10" fmla="*/ 332747 h 640346"/>
              <a:gd name="connsiteX11" fmla="*/ 238124 w 989011"/>
              <a:gd name="connsiteY11" fmla="*/ 288297 h 640346"/>
              <a:gd name="connsiteX12" fmla="*/ 244474 w 989011"/>
              <a:gd name="connsiteY12" fmla="*/ 135897 h 640346"/>
              <a:gd name="connsiteX13" fmla="*/ 250824 w 989011"/>
              <a:gd name="connsiteY13" fmla="*/ 116847 h 640346"/>
              <a:gd name="connsiteX14" fmla="*/ 319880 w 989011"/>
              <a:gd name="connsiteY14" fmla="*/ 48585 h 640346"/>
              <a:gd name="connsiteX15" fmla="*/ 438940 w 989011"/>
              <a:gd name="connsiteY15" fmla="*/ 220034 h 640346"/>
              <a:gd name="connsiteX16" fmla="*/ 508793 w 989011"/>
              <a:gd name="connsiteY16" fmla="*/ 12072 h 640346"/>
              <a:gd name="connsiteX17" fmla="*/ 586580 w 989011"/>
              <a:gd name="connsiteY17" fmla="*/ 27947 h 640346"/>
              <a:gd name="connsiteX18" fmla="*/ 631824 w 989011"/>
              <a:gd name="connsiteY18" fmla="*/ 53347 h 640346"/>
              <a:gd name="connsiteX19" fmla="*/ 656430 w 989011"/>
              <a:gd name="connsiteY19" fmla="*/ 67635 h 640346"/>
              <a:gd name="connsiteX20" fmla="*/ 692148 w 989011"/>
              <a:gd name="connsiteY20" fmla="*/ 83509 h 640346"/>
              <a:gd name="connsiteX21" fmla="*/ 720724 w 989011"/>
              <a:gd name="connsiteY21" fmla="*/ 104147 h 640346"/>
              <a:gd name="connsiteX22" fmla="*/ 739774 w 989011"/>
              <a:gd name="connsiteY22" fmla="*/ 123197 h 640346"/>
              <a:gd name="connsiteX23" fmla="*/ 748505 w 989011"/>
              <a:gd name="connsiteY23" fmla="*/ 151772 h 640346"/>
              <a:gd name="connsiteX24" fmla="*/ 775492 w 989011"/>
              <a:gd name="connsiteY24" fmla="*/ 209715 h 640346"/>
              <a:gd name="connsiteX25" fmla="*/ 784224 w 989011"/>
              <a:gd name="connsiteY25" fmla="*/ 235115 h 640346"/>
              <a:gd name="connsiteX26" fmla="*/ 811211 w 989011"/>
              <a:gd name="connsiteY26" fmla="*/ 268453 h 640346"/>
              <a:gd name="connsiteX27" fmla="*/ 848518 w 989011"/>
              <a:gd name="connsiteY27" fmla="*/ 310522 h 640346"/>
              <a:gd name="connsiteX28" fmla="*/ 866774 w 989011"/>
              <a:gd name="connsiteY28" fmla="*/ 326397 h 640346"/>
              <a:gd name="connsiteX29" fmla="*/ 873918 w 989011"/>
              <a:gd name="connsiteY29" fmla="*/ 345447 h 640346"/>
              <a:gd name="connsiteX30" fmla="*/ 892174 w 989011"/>
              <a:gd name="connsiteY30" fmla="*/ 389897 h 640346"/>
              <a:gd name="connsiteX31" fmla="*/ 898524 w 989011"/>
              <a:gd name="connsiteY31" fmla="*/ 427997 h 640346"/>
              <a:gd name="connsiteX32" fmla="*/ 917574 w 989011"/>
              <a:gd name="connsiteY32" fmla="*/ 485147 h 640346"/>
              <a:gd name="connsiteX33" fmla="*/ 923924 w 989011"/>
              <a:gd name="connsiteY33" fmla="*/ 504197 h 640346"/>
              <a:gd name="connsiteX34" fmla="*/ 955674 w 989011"/>
              <a:gd name="connsiteY34" fmla="*/ 542297 h 640346"/>
              <a:gd name="connsiteX35" fmla="*/ 968374 w 989011"/>
              <a:gd name="connsiteY35" fmla="*/ 580397 h 640346"/>
              <a:gd name="connsiteX36" fmla="*/ 989011 w 989011"/>
              <a:gd name="connsiteY36" fmla="*/ 605003 h 640346"/>
              <a:gd name="connsiteX0" fmla="*/ 0 w 989011"/>
              <a:gd name="connsiteY0" fmla="*/ 639930 h 640346"/>
              <a:gd name="connsiteX1" fmla="*/ 52388 w 989011"/>
              <a:gd name="connsiteY1" fmla="*/ 627228 h 640346"/>
              <a:gd name="connsiteX2" fmla="*/ 83343 w 989011"/>
              <a:gd name="connsiteY2" fmla="*/ 588335 h 640346"/>
              <a:gd name="connsiteX3" fmla="*/ 107156 w 989011"/>
              <a:gd name="connsiteY3" fmla="*/ 570078 h 640346"/>
              <a:gd name="connsiteX4" fmla="*/ 121444 w 989011"/>
              <a:gd name="connsiteY4" fmla="*/ 539916 h 640346"/>
              <a:gd name="connsiteX5" fmla="*/ 131761 w 989011"/>
              <a:gd name="connsiteY5" fmla="*/ 518485 h 640346"/>
              <a:gd name="connsiteX6" fmla="*/ 145255 w 989011"/>
              <a:gd name="connsiteY6" fmla="*/ 506578 h 640346"/>
              <a:gd name="connsiteX7" fmla="*/ 163512 w 989011"/>
              <a:gd name="connsiteY7" fmla="*/ 470859 h 640346"/>
              <a:gd name="connsiteX8" fmla="*/ 196849 w 989011"/>
              <a:gd name="connsiteY8" fmla="*/ 416091 h 640346"/>
              <a:gd name="connsiteX9" fmla="*/ 219074 w 989011"/>
              <a:gd name="connsiteY9" fmla="*/ 377197 h 640346"/>
              <a:gd name="connsiteX10" fmla="*/ 225424 w 989011"/>
              <a:gd name="connsiteY10" fmla="*/ 332747 h 640346"/>
              <a:gd name="connsiteX11" fmla="*/ 238124 w 989011"/>
              <a:gd name="connsiteY11" fmla="*/ 288297 h 640346"/>
              <a:gd name="connsiteX12" fmla="*/ 244474 w 989011"/>
              <a:gd name="connsiteY12" fmla="*/ 135897 h 640346"/>
              <a:gd name="connsiteX13" fmla="*/ 250824 w 989011"/>
              <a:gd name="connsiteY13" fmla="*/ 116847 h 640346"/>
              <a:gd name="connsiteX14" fmla="*/ 319880 w 989011"/>
              <a:gd name="connsiteY14" fmla="*/ 48585 h 640346"/>
              <a:gd name="connsiteX15" fmla="*/ 438940 w 989011"/>
              <a:gd name="connsiteY15" fmla="*/ 220034 h 640346"/>
              <a:gd name="connsiteX16" fmla="*/ 508793 w 989011"/>
              <a:gd name="connsiteY16" fmla="*/ 12072 h 640346"/>
              <a:gd name="connsiteX17" fmla="*/ 586580 w 989011"/>
              <a:gd name="connsiteY17" fmla="*/ 27947 h 640346"/>
              <a:gd name="connsiteX18" fmla="*/ 656430 w 989011"/>
              <a:gd name="connsiteY18" fmla="*/ 67635 h 640346"/>
              <a:gd name="connsiteX19" fmla="*/ 692148 w 989011"/>
              <a:gd name="connsiteY19" fmla="*/ 83509 h 640346"/>
              <a:gd name="connsiteX20" fmla="*/ 720724 w 989011"/>
              <a:gd name="connsiteY20" fmla="*/ 104147 h 640346"/>
              <a:gd name="connsiteX21" fmla="*/ 739774 w 989011"/>
              <a:gd name="connsiteY21" fmla="*/ 123197 h 640346"/>
              <a:gd name="connsiteX22" fmla="*/ 748505 w 989011"/>
              <a:gd name="connsiteY22" fmla="*/ 151772 h 640346"/>
              <a:gd name="connsiteX23" fmla="*/ 775492 w 989011"/>
              <a:gd name="connsiteY23" fmla="*/ 209715 h 640346"/>
              <a:gd name="connsiteX24" fmla="*/ 784224 w 989011"/>
              <a:gd name="connsiteY24" fmla="*/ 235115 h 640346"/>
              <a:gd name="connsiteX25" fmla="*/ 811211 w 989011"/>
              <a:gd name="connsiteY25" fmla="*/ 268453 h 640346"/>
              <a:gd name="connsiteX26" fmla="*/ 848518 w 989011"/>
              <a:gd name="connsiteY26" fmla="*/ 310522 h 640346"/>
              <a:gd name="connsiteX27" fmla="*/ 866774 w 989011"/>
              <a:gd name="connsiteY27" fmla="*/ 326397 h 640346"/>
              <a:gd name="connsiteX28" fmla="*/ 873918 w 989011"/>
              <a:gd name="connsiteY28" fmla="*/ 345447 h 640346"/>
              <a:gd name="connsiteX29" fmla="*/ 892174 w 989011"/>
              <a:gd name="connsiteY29" fmla="*/ 389897 h 640346"/>
              <a:gd name="connsiteX30" fmla="*/ 898524 w 989011"/>
              <a:gd name="connsiteY30" fmla="*/ 427997 h 640346"/>
              <a:gd name="connsiteX31" fmla="*/ 917574 w 989011"/>
              <a:gd name="connsiteY31" fmla="*/ 485147 h 640346"/>
              <a:gd name="connsiteX32" fmla="*/ 923924 w 989011"/>
              <a:gd name="connsiteY32" fmla="*/ 504197 h 640346"/>
              <a:gd name="connsiteX33" fmla="*/ 955674 w 989011"/>
              <a:gd name="connsiteY33" fmla="*/ 542297 h 640346"/>
              <a:gd name="connsiteX34" fmla="*/ 968374 w 989011"/>
              <a:gd name="connsiteY34" fmla="*/ 580397 h 640346"/>
              <a:gd name="connsiteX35" fmla="*/ 989011 w 989011"/>
              <a:gd name="connsiteY35" fmla="*/ 605003 h 640346"/>
              <a:gd name="connsiteX0" fmla="*/ 0 w 989011"/>
              <a:gd name="connsiteY0" fmla="*/ 639930 h 640346"/>
              <a:gd name="connsiteX1" fmla="*/ 52388 w 989011"/>
              <a:gd name="connsiteY1" fmla="*/ 627228 h 640346"/>
              <a:gd name="connsiteX2" fmla="*/ 83343 w 989011"/>
              <a:gd name="connsiteY2" fmla="*/ 588335 h 640346"/>
              <a:gd name="connsiteX3" fmla="*/ 107156 w 989011"/>
              <a:gd name="connsiteY3" fmla="*/ 570078 h 640346"/>
              <a:gd name="connsiteX4" fmla="*/ 121444 w 989011"/>
              <a:gd name="connsiteY4" fmla="*/ 539916 h 640346"/>
              <a:gd name="connsiteX5" fmla="*/ 131761 w 989011"/>
              <a:gd name="connsiteY5" fmla="*/ 518485 h 640346"/>
              <a:gd name="connsiteX6" fmla="*/ 145255 w 989011"/>
              <a:gd name="connsiteY6" fmla="*/ 506578 h 640346"/>
              <a:gd name="connsiteX7" fmla="*/ 163512 w 989011"/>
              <a:gd name="connsiteY7" fmla="*/ 470859 h 640346"/>
              <a:gd name="connsiteX8" fmla="*/ 196849 w 989011"/>
              <a:gd name="connsiteY8" fmla="*/ 416091 h 640346"/>
              <a:gd name="connsiteX9" fmla="*/ 219074 w 989011"/>
              <a:gd name="connsiteY9" fmla="*/ 377197 h 640346"/>
              <a:gd name="connsiteX10" fmla="*/ 225424 w 989011"/>
              <a:gd name="connsiteY10" fmla="*/ 332747 h 640346"/>
              <a:gd name="connsiteX11" fmla="*/ 238124 w 989011"/>
              <a:gd name="connsiteY11" fmla="*/ 288297 h 640346"/>
              <a:gd name="connsiteX12" fmla="*/ 244474 w 989011"/>
              <a:gd name="connsiteY12" fmla="*/ 135897 h 640346"/>
              <a:gd name="connsiteX13" fmla="*/ 250824 w 989011"/>
              <a:gd name="connsiteY13" fmla="*/ 116847 h 640346"/>
              <a:gd name="connsiteX14" fmla="*/ 319880 w 989011"/>
              <a:gd name="connsiteY14" fmla="*/ 48585 h 640346"/>
              <a:gd name="connsiteX15" fmla="*/ 438940 w 989011"/>
              <a:gd name="connsiteY15" fmla="*/ 220034 h 640346"/>
              <a:gd name="connsiteX16" fmla="*/ 508793 w 989011"/>
              <a:gd name="connsiteY16" fmla="*/ 12072 h 640346"/>
              <a:gd name="connsiteX17" fmla="*/ 586580 w 989011"/>
              <a:gd name="connsiteY17" fmla="*/ 27947 h 640346"/>
              <a:gd name="connsiteX18" fmla="*/ 656430 w 989011"/>
              <a:gd name="connsiteY18" fmla="*/ 67635 h 640346"/>
              <a:gd name="connsiteX19" fmla="*/ 720724 w 989011"/>
              <a:gd name="connsiteY19" fmla="*/ 104147 h 640346"/>
              <a:gd name="connsiteX20" fmla="*/ 739774 w 989011"/>
              <a:gd name="connsiteY20" fmla="*/ 123197 h 640346"/>
              <a:gd name="connsiteX21" fmla="*/ 748505 w 989011"/>
              <a:gd name="connsiteY21" fmla="*/ 151772 h 640346"/>
              <a:gd name="connsiteX22" fmla="*/ 775492 w 989011"/>
              <a:gd name="connsiteY22" fmla="*/ 209715 h 640346"/>
              <a:gd name="connsiteX23" fmla="*/ 784224 w 989011"/>
              <a:gd name="connsiteY23" fmla="*/ 235115 h 640346"/>
              <a:gd name="connsiteX24" fmla="*/ 811211 w 989011"/>
              <a:gd name="connsiteY24" fmla="*/ 268453 h 640346"/>
              <a:gd name="connsiteX25" fmla="*/ 848518 w 989011"/>
              <a:gd name="connsiteY25" fmla="*/ 310522 h 640346"/>
              <a:gd name="connsiteX26" fmla="*/ 866774 w 989011"/>
              <a:gd name="connsiteY26" fmla="*/ 326397 h 640346"/>
              <a:gd name="connsiteX27" fmla="*/ 873918 w 989011"/>
              <a:gd name="connsiteY27" fmla="*/ 345447 h 640346"/>
              <a:gd name="connsiteX28" fmla="*/ 892174 w 989011"/>
              <a:gd name="connsiteY28" fmla="*/ 389897 h 640346"/>
              <a:gd name="connsiteX29" fmla="*/ 898524 w 989011"/>
              <a:gd name="connsiteY29" fmla="*/ 427997 h 640346"/>
              <a:gd name="connsiteX30" fmla="*/ 917574 w 989011"/>
              <a:gd name="connsiteY30" fmla="*/ 485147 h 640346"/>
              <a:gd name="connsiteX31" fmla="*/ 923924 w 989011"/>
              <a:gd name="connsiteY31" fmla="*/ 504197 h 640346"/>
              <a:gd name="connsiteX32" fmla="*/ 955674 w 989011"/>
              <a:gd name="connsiteY32" fmla="*/ 542297 h 640346"/>
              <a:gd name="connsiteX33" fmla="*/ 968374 w 989011"/>
              <a:gd name="connsiteY33" fmla="*/ 580397 h 640346"/>
              <a:gd name="connsiteX34" fmla="*/ 989011 w 989011"/>
              <a:gd name="connsiteY34" fmla="*/ 605003 h 640346"/>
              <a:gd name="connsiteX0" fmla="*/ 0 w 989011"/>
              <a:gd name="connsiteY0" fmla="*/ 639930 h 640346"/>
              <a:gd name="connsiteX1" fmla="*/ 52388 w 989011"/>
              <a:gd name="connsiteY1" fmla="*/ 627228 h 640346"/>
              <a:gd name="connsiteX2" fmla="*/ 83343 w 989011"/>
              <a:gd name="connsiteY2" fmla="*/ 588335 h 640346"/>
              <a:gd name="connsiteX3" fmla="*/ 107156 w 989011"/>
              <a:gd name="connsiteY3" fmla="*/ 570078 h 640346"/>
              <a:gd name="connsiteX4" fmla="*/ 121444 w 989011"/>
              <a:gd name="connsiteY4" fmla="*/ 539916 h 640346"/>
              <a:gd name="connsiteX5" fmla="*/ 131761 w 989011"/>
              <a:gd name="connsiteY5" fmla="*/ 518485 h 640346"/>
              <a:gd name="connsiteX6" fmla="*/ 145255 w 989011"/>
              <a:gd name="connsiteY6" fmla="*/ 506578 h 640346"/>
              <a:gd name="connsiteX7" fmla="*/ 163512 w 989011"/>
              <a:gd name="connsiteY7" fmla="*/ 470859 h 640346"/>
              <a:gd name="connsiteX8" fmla="*/ 196849 w 989011"/>
              <a:gd name="connsiteY8" fmla="*/ 416091 h 640346"/>
              <a:gd name="connsiteX9" fmla="*/ 219074 w 989011"/>
              <a:gd name="connsiteY9" fmla="*/ 377197 h 640346"/>
              <a:gd name="connsiteX10" fmla="*/ 225424 w 989011"/>
              <a:gd name="connsiteY10" fmla="*/ 332747 h 640346"/>
              <a:gd name="connsiteX11" fmla="*/ 238124 w 989011"/>
              <a:gd name="connsiteY11" fmla="*/ 288297 h 640346"/>
              <a:gd name="connsiteX12" fmla="*/ 244474 w 989011"/>
              <a:gd name="connsiteY12" fmla="*/ 135897 h 640346"/>
              <a:gd name="connsiteX13" fmla="*/ 250824 w 989011"/>
              <a:gd name="connsiteY13" fmla="*/ 116847 h 640346"/>
              <a:gd name="connsiteX14" fmla="*/ 319880 w 989011"/>
              <a:gd name="connsiteY14" fmla="*/ 48585 h 640346"/>
              <a:gd name="connsiteX15" fmla="*/ 438940 w 989011"/>
              <a:gd name="connsiteY15" fmla="*/ 220034 h 640346"/>
              <a:gd name="connsiteX16" fmla="*/ 508793 w 989011"/>
              <a:gd name="connsiteY16" fmla="*/ 12072 h 640346"/>
              <a:gd name="connsiteX17" fmla="*/ 586580 w 989011"/>
              <a:gd name="connsiteY17" fmla="*/ 27947 h 640346"/>
              <a:gd name="connsiteX18" fmla="*/ 656430 w 989011"/>
              <a:gd name="connsiteY18" fmla="*/ 67635 h 640346"/>
              <a:gd name="connsiteX19" fmla="*/ 720724 w 989011"/>
              <a:gd name="connsiteY19" fmla="*/ 104147 h 640346"/>
              <a:gd name="connsiteX20" fmla="*/ 739774 w 989011"/>
              <a:gd name="connsiteY20" fmla="*/ 123197 h 640346"/>
              <a:gd name="connsiteX21" fmla="*/ 775492 w 989011"/>
              <a:gd name="connsiteY21" fmla="*/ 209715 h 640346"/>
              <a:gd name="connsiteX22" fmla="*/ 784224 w 989011"/>
              <a:gd name="connsiteY22" fmla="*/ 235115 h 640346"/>
              <a:gd name="connsiteX23" fmla="*/ 811211 w 989011"/>
              <a:gd name="connsiteY23" fmla="*/ 268453 h 640346"/>
              <a:gd name="connsiteX24" fmla="*/ 848518 w 989011"/>
              <a:gd name="connsiteY24" fmla="*/ 310522 h 640346"/>
              <a:gd name="connsiteX25" fmla="*/ 866774 w 989011"/>
              <a:gd name="connsiteY25" fmla="*/ 326397 h 640346"/>
              <a:gd name="connsiteX26" fmla="*/ 873918 w 989011"/>
              <a:gd name="connsiteY26" fmla="*/ 345447 h 640346"/>
              <a:gd name="connsiteX27" fmla="*/ 892174 w 989011"/>
              <a:gd name="connsiteY27" fmla="*/ 389897 h 640346"/>
              <a:gd name="connsiteX28" fmla="*/ 898524 w 989011"/>
              <a:gd name="connsiteY28" fmla="*/ 427997 h 640346"/>
              <a:gd name="connsiteX29" fmla="*/ 917574 w 989011"/>
              <a:gd name="connsiteY29" fmla="*/ 485147 h 640346"/>
              <a:gd name="connsiteX30" fmla="*/ 923924 w 989011"/>
              <a:gd name="connsiteY30" fmla="*/ 504197 h 640346"/>
              <a:gd name="connsiteX31" fmla="*/ 955674 w 989011"/>
              <a:gd name="connsiteY31" fmla="*/ 542297 h 640346"/>
              <a:gd name="connsiteX32" fmla="*/ 968374 w 989011"/>
              <a:gd name="connsiteY32" fmla="*/ 580397 h 640346"/>
              <a:gd name="connsiteX33" fmla="*/ 989011 w 989011"/>
              <a:gd name="connsiteY33" fmla="*/ 605003 h 640346"/>
              <a:gd name="connsiteX0" fmla="*/ 0 w 989011"/>
              <a:gd name="connsiteY0" fmla="*/ 639930 h 640346"/>
              <a:gd name="connsiteX1" fmla="*/ 52388 w 989011"/>
              <a:gd name="connsiteY1" fmla="*/ 627228 h 640346"/>
              <a:gd name="connsiteX2" fmla="*/ 83343 w 989011"/>
              <a:gd name="connsiteY2" fmla="*/ 588335 h 640346"/>
              <a:gd name="connsiteX3" fmla="*/ 107156 w 989011"/>
              <a:gd name="connsiteY3" fmla="*/ 570078 h 640346"/>
              <a:gd name="connsiteX4" fmla="*/ 121444 w 989011"/>
              <a:gd name="connsiteY4" fmla="*/ 539916 h 640346"/>
              <a:gd name="connsiteX5" fmla="*/ 131761 w 989011"/>
              <a:gd name="connsiteY5" fmla="*/ 518485 h 640346"/>
              <a:gd name="connsiteX6" fmla="*/ 145255 w 989011"/>
              <a:gd name="connsiteY6" fmla="*/ 506578 h 640346"/>
              <a:gd name="connsiteX7" fmla="*/ 163512 w 989011"/>
              <a:gd name="connsiteY7" fmla="*/ 470859 h 640346"/>
              <a:gd name="connsiteX8" fmla="*/ 196849 w 989011"/>
              <a:gd name="connsiteY8" fmla="*/ 416091 h 640346"/>
              <a:gd name="connsiteX9" fmla="*/ 219074 w 989011"/>
              <a:gd name="connsiteY9" fmla="*/ 377197 h 640346"/>
              <a:gd name="connsiteX10" fmla="*/ 225424 w 989011"/>
              <a:gd name="connsiteY10" fmla="*/ 332747 h 640346"/>
              <a:gd name="connsiteX11" fmla="*/ 238124 w 989011"/>
              <a:gd name="connsiteY11" fmla="*/ 288297 h 640346"/>
              <a:gd name="connsiteX12" fmla="*/ 244474 w 989011"/>
              <a:gd name="connsiteY12" fmla="*/ 135897 h 640346"/>
              <a:gd name="connsiteX13" fmla="*/ 250824 w 989011"/>
              <a:gd name="connsiteY13" fmla="*/ 116847 h 640346"/>
              <a:gd name="connsiteX14" fmla="*/ 338930 w 989011"/>
              <a:gd name="connsiteY14" fmla="*/ 224797 h 640346"/>
              <a:gd name="connsiteX15" fmla="*/ 438940 w 989011"/>
              <a:gd name="connsiteY15" fmla="*/ 220034 h 640346"/>
              <a:gd name="connsiteX16" fmla="*/ 508793 w 989011"/>
              <a:gd name="connsiteY16" fmla="*/ 12072 h 640346"/>
              <a:gd name="connsiteX17" fmla="*/ 586580 w 989011"/>
              <a:gd name="connsiteY17" fmla="*/ 27947 h 640346"/>
              <a:gd name="connsiteX18" fmla="*/ 656430 w 989011"/>
              <a:gd name="connsiteY18" fmla="*/ 67635 h 640346"/>
              <a:gd name="connsiteX19" fmla="*/ 720724 w 989011"/>
              <a:gd name="connsiteY19" fmla="*/ 104147 h 640346"/>
              <a:gd name="connsiteX20" fmla="*/ 739774 w 989011"/>
              <a:gd name="connsiteY20" fmla="*/ 123197 h 640346"/>
              <a:gd name="connsiteX21" fmla="*/ 775492 w 989011"/>
              <a:gd name="connsiteY21" fmla="*/ 209715 h 640346"/>
              <a:gd name="connsiteX22" fmla="*/ 784224 w 989011"/>
              <a:gd name="connsiteY22" fmla="*/ 235115 h 640346"/>
              <a:gd name="connsiteX23" fmla="*/ 811211 w 989011"/>
              <a:gd name="connsiteY23" fmla="*/ 268453 h 640346"/>
              <a:gd name="connsiteX24" fmla="*/ 848518 w 989011"/>
              <a:gd name="connsiteY24" fmla="*/ 310522 h 640346"/>
              <a:gd name="connsiteX25" fmla="*/ 866774 w 989011"/>
              <a:gd name="connsiteY25" fmla="*/ 326397 h 640346"/>
              <a:gd name="connsiteX26" fmla="*/ 873918 w 989011"/>
              <a:gd name="connsiteY26" fmla="*/ 345447 h 640346"/>
              <a:gd name="connsiteX27" fmla="*/ 892174 w 989011"/>
              <a:gd name="connsiteY27" fmla="*/ 389897 h 640346"/>
              <a:gd name="connsiteX28" fmla="*/ 898524 w 989011"/>
              <a:gd name="connsiteY28" fmla="*/ 427997 h 640346"/>
              <a:gd name="connsiteX29" fmla="*/ 917574 w 989011"/>
              <a:gd name="connsiteY29" fmla="*/ 485147 h 640346"/>
              <a:gd name="connsiteX30" fmla="*/ 923924 w 989011"/>
              <a:gd name="connsiteY30" fmla="*/ 504197 h 640346"/>
              <a:gd name="connsiteX31" fmla="*/ 955674 w 989011"/>
              <a:gd name="connsiteY31" fmla="*/ 542297 h 640346"/>
              <a:gd name="connsiteX32" fmla="*/ 968374 w 989011"/>
              <a:gd name="connsiteY32" fmla="*/ 580397 h 640346"/>
              <a:gd name="connsiteX33" fmla="*/ 989011 w 989011"/>
              <a:gd name="connsiteY33" fmla="*/ 605003 h 640346"/>
              <a:gd name="connsiteX0" fmla="*/ 0 w 989011"/>
              <a:gd name="connsiteY0" fmla="*/ 639930 h 640346"/>
              <a:gd name="connsiteX1" fmla="*/ 52388 w 989011"/>
              <a:gd name="connsiteY1" fmla="*/ 627228 h 640346"/>
              <a:gd name="connsiteX2" fmla="*/ 83343 w 989011"/>
              <a:gd name="connsiteY2" fmla="*/ 588335 h 640346"/>
              <a:gd name="connsiteX3" fmla="*/ 107156 w 989011"/>
              <a:gd name="connsiteY3" fmla="*/ 570078 h 640346"/>
              <a:gd name="connsiteX4" fmla="*/ 121444 w 989011"/>
              <a:gd name="connsiteY4" fmla="*/ 539916 h 640346"/>
              <a:gd name="connsiteX5" fmla="*/ 131761 w 989011"/>
              <a:gd name="connsiteY5" fmla="*/ 518485 h 640346"/>
              <a:gd name="connsiteX6" fmla="*/ 145255 w 989011"/>
              <a:gd name="connsiteY6" fmla="*/ 506578 h 640346"/>
              <a:gd name="connsiteX7" fmla="*/ 163512 w 989011"/>
              <a:gd name="connsiteY7" fmla="*/ 470859 h 640346"/>
              <a:gd name="connsiteX8" fmla="*/ 196849 w 989011"/>
              <a:gd name="connsiteY8" fmla="*/ 416091 h 640346"/>
              <a:gd name="connsiteX9" fmla="*/ 219074 w 989011"/>
              <a:gd name="connsiteY9" fmla="*/ 377197 h 640346"/>
              <a:gd name="connsiteX10" fmla="*/ 225424 w 989011"/>
              <a:gd name="connsiteY10" fmla="*/ 332747 h 640346"/>
              <a:gd name="connsiteX11" fmla="*/ 238124 w 989011"/>
              <a:gd name="connsiteY11" fmla="*/ 288297 h 640346"/>
              <a:gd name="connsiteX12" fmla="*/ 244474 w 989011"/>
              <a:gd name="connsiteY12" fmla="*/ 135897 h 640346"/>
              <a:gd name="connsiteX13" fmla="*/ 288924 w 989011"/>
              <a:gd name="connsiteY13" fmla="*/ 259722 h 640346"/>
              <a:gd name="connsiteX14" fmla="*/ 338930 w 989011"/>
              <a:gd name="connsiteY14" fmla="*/ 224797 h 640346"/>
              <a:gd name="connsiteX15" fmla="*/ 438940 w 989011"/>
              <a:gd name="connsiteY15" fmla="*/ 220034 h 640346"/>
              <a:gd name="connsiteX16" fmla="*/ 508793 w 989011"/>
              <a:gd name="connsiteY16" fmla="*/ 12072 h 640346"/>
              <a:gd name="connsiteX17" fmla="*/ 586580 w 989011"/>
              <a:gd name="connsiteY17" fmla="*/ 27947 h 640346"/>
              <a:gd name="connsiteX18" fmla="*/ 656430 w 989011"/>
              <a:gd name="connsiteY18" fmla="*/ 67635 h 640346"/>
              <a:gd name="connsiteX19" fmla="*/ 720724 w 989011"/>
              <a:gd name="connsiteY19" fmla="*/ 104147 h 640346"/>
              <a:gd name="connsiteX20" fmla="*/ 739774 w 989011"/>
              <a:gd name="connsiteY20" fmla="*/ 123197 h 640346"/>
              <a:gd name="connsiteX21" fmla="*/ 775492 w 989011"/>
              <a:gd name="connsiteY21" fmla="*/ 209715 h 640346"/>
              <a:gd name="connsiteX22" fmla="*/ 784224 w 989011"/>
              <a:gd name="connsiteY22" fmla="*/ 235115 h 640346"/>
              <a:gd name="connsiteX23" fmla="*/ 811211 w 989011"/>
              <a:gd name="connsiteY23" fmla="*/ 268453 h 640346"/>
              <a:gd name="connsiteX24" fmla="*/ 848518 w 989011"/>
              <a:gd name="connsiteY24" fmla="*/ 310522 h 640346"/>
              <a:gd name="connsiteX25" fmla="*/ 866774 w 989011"/>
              <a:gd name="connsiteY25" fmla="*/ 326397 h 640346"/>
              <a:gd name="connsiteX26" fmla="*/ 873918 w 989011"/>
              <a:gd name="connsiteY26" fmla="*/ 345447 h 640346"/>
              <a:gd name="connsiteX27" fmla="*/ 892174 w 989011"/>
              <a:gd name="connsiteY27" fmla="*/ 389897 h 640346"/>
              <a:gd name="connsiteX28" fmla="*/ 898524 w 989011"/>
              <a:gd name="connsiteY28" fmla="*/ 427997 h 640346"/>
              <a:gd name="connsiteX29" fmla="*/ 917574 w 989011"/>
              <a:gd name="connsiteY29" fmla="*/ 485147 h 640346"/>
              <a:gd name="connsiteX30" fmla="*/ 923924 w 989011"/>
              <a:gd name="connsiteY30" fmla="*/ 504197 h 640346"/>
              <a:gd name="connsiteX31" fmla="*/ 955674 w 989011"/>
              <a:gd name="connsiteY31" fmla="*/ 542297 h 640346"/>
              <a:gd name="connsiteX32" fmla="*/ 968374 w 989011"/>
              <a:gd name="connsiteY32" fmla="*/ 580397 h 640346"/>
              <a:gd name="connsiteX33" fmla="*/ 989011 w 989011"/>
              <a:gd name="connsiteY33" fmla="*/ 605003 h 640346"/>
              <a:gd name="connsiteX0" fmla="*/ 0 w 989011"/>
              <a:gd name="connsiteY0" fmla="*/ 639930 h 640346"/>
              <a:gd name="connsiteX1" fmla="*/ 52388 w 989011"/>
              <a:gd name="connsiteY1" fmla="*/ 627228 h 640346"/>
              <a:gd name="connsiteX2" fmla="*/ 83343 w 989011"/>
              <a:gd name="connsiteY2" fmla="*/ 588335 h 640346"/>
              <a:gd name="connsiteX3" fmla="*/ 107156 w 989011"/>
              <a:gd name="connsiteY3" fmla="*/ 570078 h 640346"/>
              <a:gd name="connsiteX4" fmla="*/ 121444 w 989011"/>
              <a:gd name="connsiteY4" fmla="*/ 539916 h 640346"/>
              <a:gd name="connsiteX5" fmla="*/ 131761 w 989011"/>
              <a:gd name="connsiteY5" fmla="*/ 518485 h 640346"/>
              <a:gd name="connsiteX6" fmla="*/ 145255 w 989011"/>
              <a:gd name="connsiteY6" fmla="*/ 506578 h 640346"/>
              <a:gd name="connsiteX7" fmla="*/ 163512 w 989011"/>
              <a:gd name="connsiteY7" fmla="*/ 470859 h 640346"/>
              <a:gd name="connsiteX8" fmla="*/ 196849 w 989011"/>
              <a:gd name="connsiteY8" fmla="*/ 416091 h 640346"/>
              <a:gd name="connsiteX9" fmla="*/ 219074 w 989011"/>
              <a:gd name="connsiteY9" fmla="*/ 377197 h 640346"/>
              <a:gd name="connsiteX10" fmla="*/ 225424 w 989011"/>
              <a:gd name="connsiteY10" fmla="*/ 332747 h 640346"/>
              <a:gd name="connsiteX11" fmla="*/ 238124 w 989011"/>
              <a:gd name="connsiteY11" fmla="*/ 288297 h 640346"/>
              <a:gd name="connsiteX12" fmla="*/ 253999 w 989011"/>
              <a:gd name="connsiteY12" fmla="*/ 269247 h 640346"/>
              <a:gd name="connsiteX13" fmla="*/ 288924 w 989011"/>
              <a:gd name="connsiteY13" fmla="*/ 259722 h 640346"/>
              <a:gd name="connsiteX14" fmla="*/ 338930 w 989011"/>
              <a:gd name="connsiteY14" fmla="*/ 224797 h 640346"/>
              <a:gd name="connsiteX15" fmla="*/ 438940 w 989011"/>
              <a:gd name="connsiteY15" fmla="*/ 220034 h 640346"/>
              <a:gd name="connsiteX16" fmla="*/ 508793 w 989011"/>
              <a:gd name="connsiteY16" fmla="*/ 12072 h 640346"/>
              <a:gd name="connsiteX17" fmla="*/ 586580 w 989011"/>
              <a:gd name="connsiteY17" fmla="*/ 27947 h 640346"/>
              <a:gd name="connsiteX18" fmla="*/ 656430 w 989011"/>
              <a:gd name="connsiteY18" fmla="*/ 67635 h 640346"/>
              <a:gd name="connsiteX19" fmla="*/ 720724 w 989011"/>
              <a:gd name="connsiteY19" fmla="*/ 104147 h 640346"/>
              <a:gd name="connsiteX20" fmla="*/ 739774 w 989011"/>
              <a:gd name="connsiteY20" fmla="*/ 123197 h 640346"/>
              <a:gd name="connsiteX21" fmla="*/ 775492 w 989011"/>
              <a:gd name="connsiteY21" fmla="*/ 209715 h 640346"/>
              <a:gd name="connsiteX22" fmla="*/ 784224 w 989011"/>
              <a:gd name="connsiteY22" fmla="*/ 235115 h 640346"/>
              <a:gd name="connsiteX23" fmla="*/ 811211 w 989011"/>
              <a:gd name="connsiteY23" fmla="*/ 268453 h 640346"/>
              <a:gd name="connsiteX24" fmla="*/ 848518 w 989011"/>
              <a:gd name="connsiteY24" fmla="*/ 310522 h 640346"/>
              <a:gd name="connsiteX25" fmla="*/ 866774 w 989011"/>
              <a:gd name="connsiteY25" fmla="*/ 326397 h 640346"/>
              <a:gd name="connsiteX26" fmla="*/ 873918 w 989011"/>
              <a:gd name="connsiteY26" fmla="*/ 345447 h 640346"/>
              <a:gd name="connsiteX27" fmla="*/ 892174 w 989011"/>
              <a:gd name="connsiteY27" fmla="*/ 389897 h 640346"/>
              <a:gd name="connsiteX28" fmla="*/ 898524 w 989011"/>
              <a:gd name="connsiteY28" fmla="*/ 427997 h 640346"/>
              <a:gd name="connsiteX29" fmla="*/ 917574 w 989011"/>
              <a:gd name="connsiteY29" fmla="*/ 485147 h 640346"/>
              <a:gd name="connsiteX30" fmla="*/ 923924 w 989011"/>
              <a:gd name="connsiteY30" fmla="*/ 504197 h 640346"/>
              <a:gd name="connsiteX31" fmla="*/ 955674 w 989011"/>
              <a:gd name="connsiteY31" fmla="*/ 542297 h 640346"/>
              <a:gd name="connsiteX32" fmla="*/ 968374 w 989011"/>
              <a:gd name="connsiteY32" fmla="*/ 580397 h 640346"/>
              <a:gd name="connsiteX33" fmla="*/ 989011 w 989011"/>
              <a:gd name="connsiteY33" fmla="*/ 605003 h 640346"/>
              <a:gd name="connsiteX0" fmla="*/ 0 w 989011"/>
              <a:gd name="connsiteY0" fmla="*/ 639930 h 640346"/>
              <a:gd name="connsiteX1" fmla="*/ 52388 w 989011"/>
              <a:gd name="connsiteY1" fmla="*/ 627228 h 640346"/>
              <a:gd name="connsiteX2" fmla="*/ 83343 w 989011"/>
              <a:gd name="connsiteY2" fmla="*/ 588335 h 640346"/>
              <a:gd name="connsiteX3" fmla="*/ 107156 w 989011"/>
              <a:gd name="connsiteY3" fmla="*/ 570078 h 640346"/>
              <a:gd name="connsiteX4" fmla="*/ 121444 w 989011"/>
              <a:gd name="connsiteY4" fmla="*/ 539916 h 640346"/>
              <a:gd name="connsiteX5" fmla="*/ 131761 w 989011"/>
              <a:gd name="connsiteY5" fmla="*/ 518485 h 640346"/>
              <a:gd name="connsiteX6" fmla="*/ 145255 w 989011"/>
              <a:gd name="connsiteY6" fmla="*/ 506578 h 640346"/>
              <a:gd name="connsiteX7" fmla="*/ 163512 w 989011"/>
              <a:gd name="connsiteY7" fmla="*/ 470859 h 640346"/>
              <a:gd name="connsiteX8" fmla="*/ 196849 w 989011"/>
              <a:gd name="connsiteY8" fmla="*/ 416091 h 640346"/>
              <a:gd name="connsiteX9" fmla="*/ 219074 w 989011"/>
              <a:gd name="connsiteY9" fmla="*/ 377197 h 640346"/>
              <a:gd name="connsiteX10" fmla="*/ 225424 w 989011"/>
              <a:gd name="connsiteY10" fmla="*/ 332747 h 640346"/>
              <a:gd name="connsiteX11" fmla="*/ 238124 w 989011"/>
              <a:gd name="connsiteY11" fmla="*/ 288297 h 640346"/>
              <a:gd name="connsiteX12" fmla="*/ 253999 w 989011"/>
              <a:gd name="connsiteY12" fmla="*/ 269247 h 640346"/>
              <a:gd name="connsiteX13" fmla="*/ 288924 w 989011"/>
              <a:gd name="connsiteY13" fmla="*/ 259722 h 640346"/>
              <a:gd name="connsiteX14" fmla="*/ 338930 w 989011"/>
              <a:gd name="connsiteY14" fmla="*/ 224797 h 640346"/>
              <a:gd name="connsiteX15" fmla="*/ 429415 w 989011"/>
              <a:gd name="connsiteY15" fmla="*/ 200984 h 640346"/>
              <a:gd name="connsiteX16" fmla="*/ 508793 w 989011"/>
              <a:gd name="connsiteY16" fmla="*/ 12072 h 640346"/>
              <a:gd name="connsiteX17" fmla="*/ 586580 w 989011"/>
              <a:gd name="connsiteY17" fmla="*/ 27947 h 640346"/>
              <a:gd name="connsiteX18" fmla="*/ 656430 w 989011"/>
              <a:gd name="connsiteY18" fmla="*/ 67635 h 640346"/>
              <a:gd name="connsiteX19" fmla="*/ 720724 w 989011"/>
              <a:gd name="connsiteY19" fmla="*/ 104147 h 640346"/>
              <a:gd name="connsiteX20" fmla="*/ 739774 w 989011"/>
              <a:gd name="connsiteY20" fmla="*/ 123197 h 640346"/>
              <a:gd name="connsiteX21" fmla="*/ 775492 w 989011"/>
              <a:gd name="connsiteY21" fmla="*/ 209715 h 640346"/>
              <a:gd name="connsiteX22" fmla="*/ 784224 w 989011"/>
              <a:gd name="connsiteY22" fmla="*/ 235115 h 640346"/>
              <a:gd name="connsiteX23" fmla="*/ 811211 w 989011"/>
              <a:gd name="connsiteY23" fmla="*/ 268453 h 640346"/>
              <a:gd name="connsiteX24" fmla="*/ 848518 w 989011"/>
              <a:gd name="connsiteY24" fmla="*/ 310522 h 640346"/>
              <a:gd name="connsiteX25" fmla="*/ 866774 w 989011"/>
              <a:gd name="connsiteY25" fmla="*/ 326397 h 640346"/>
              <a:gd name="connsiteX26" fmla="*/ 873918 w 989011"/>
              <a:gd name="connsiteY26" fmla="*/ 345447 h 640346"/>
              <a:gd name="connsiteX27" fmla="*/ 892174 w 989011"/>
              <a:gd name="connsiteY27" fmla="*/ 389897 h 640346"/>
              <a:gd name="connsiteX28" fmla="*/ 898524 w 989011"/>
              <a:gd name="connsiteY28" fmla="*/ 427997 h 640346"/>
              <a:gd name="connsiteX29" fmla="*/ 917574 w 989011"/>
              <a:gd name="connsiteY29" fmla="*/ 485147 h 640346"/>
              <a:gd name="connsiteX30" fmla="*/ 923924 w 989011"/>
              <a:gd name="connsiteY30" fmla="*/ 504197 h 640346"/>
              <a:gd name="connsiteX31" fmla="*/ 955674 w 989011"/>
              <a:gd name="connsiteY31" fmla="*/ 542297 h 640346"/>
              <a:gd name="connsiteX32" fmla="*/ 968374 w 989011"/>
              <a:gd name="connsiteY32" fmla="*/ 580397 h 640346"/>
              <a:gd name="connsiteX33" fmla="*/ 989011 w 989011"/>
              <a:gd name="connsiteY33" fmla="*/ 605003 h 640346"/>
              <a:gd name="connsiteX0" fmla="*/ 0 w 989011"/>
              <a:gd name="connsiteY0" fmla="*/ 612289 h 612705"/>
              <a:gd name="connsiteX1" fmla="*/ 52388 w 989011"/>
              <a:gd name="connsiteY1" fmla="*/ 599587 h 612705"/>
              <a:gd name="connsiteX2" fmla="*/ 83343 w 989011"/>
              <a:gd name="connsiteY2" fmla="*/ 560694 h 612705"/>
              <a:gd name="connsiteX3" fmla="*/ 107156 w 989011"/>
              <a:gd name="connsiteY3" fmla="*/ 542437 h 612705"/>
              <a:gd name="connsiteX4" fmla="*/ 121444 w 989011"/>
              <a:gd name="connsiteY4" fmla="*/ 512275 h 612705"/>
              <a:gd name="connsiteX5" fmla="*/ 131761 w 989011"/>
              <a:gd name="connsiteY5" fmla="*/ 490844 h 612705"/>
              <a:gd name="connsiteX6" fmla="*/ 145255 w 989011"/>
              <a:gd name="connsiteY6" fmla="*/ 478937 h 612705"/>
              <a:gd name="connsiteX7" fmla="*/ 163512 w 989011"/>
              <a:gd name="connsiteY7" fmla="*/ 443218 h 612705"/>
              <a:gd name="connsiteX8" fmla="*/ 196849 w 989011"/>
              <a:gd name="connsiteY8" fmla="*/ 388450 h 612705"/>
              <a:gd name="connsiteX9" fmla="*/ 219074 w 989011"/>
              <a:gd name="connsiteY9" fmla="*/ 349556 h 612705"/>
              <a:gd name="connsiteX10" fmla="*/ 225424 w 989011"/>
              <a:gd name="connsiteY10" fmla="*/ 305106 h 612705"/>
              <a:gd name="connsiteX11" fmla="*/ 238124 w 989011"/>
              <a:gd name="connsiteY11" fmla="*/ 260656 h 612705"/>
              <a:gd name="connsiteX12" fmla="*/ 253999 w 989011"/>
              <a:gd name="connsiteY12" fmla="*/ 241606 h 612705"/>
              <a:gd name="connsiteX13" fmla="*/ 288924 w 989011"/>
              <a:gd name="connsiteY13" fmla="*/ 232081 h 612705"/>
              <a:gd name="connsiteX14" fmla="*/ 338930 w 989011"/>
              <a:gd name="connsiteY14" fmla="*/ 197156 h 612705"/>
              <a:gd name="connsiteX15" fmla="*/ 429415 w 989011"/>
              <a:gd name="connsiteY15" fmla="*/ 173343 h 612705"/>
              <a:gd name="connsiteX16" fmla="*/ 532605 w 989011"/>
              <a:gd name="connsiteY16" fmla="*/ 136831 h 612705"/>
              <a:gd name="connsiteX17" fmla="*/ 586580 w 989011"/>
              <a:gd name="connsiteY17" fmla="*/ 306 h 612705"/>
              <a:gd name="connsiteX18" fmla="*/ 656430 w 989011"/>
              <a:gd name="connsiteY18" fmla="*/ 39994 h 612705"/>
              <a:gd name="connsiteX19" fmla="*/ 720724 w 989011"/>
              <a:gd name="connsiteY19" fmla="*/ 76506 h 612705"/>
              <a:gd name="connsiteX20" fmla="*/ 739774 w 989011"/>
              <a:gd name="connsiteY20" fmla="*/ 95556 h 612705"/>
              <a:gd name="connsiteX21" fmla="*/ 775492 w 989011"/>
              <a:gd name="connsiteY21" fmla="*/ 182074 h 612705"/>
              <a:gd name="connsiteX22" fmla="*/ 784224 w 989011"/>
              <a:gd name="connsiteY22" fmla="*/ 207474 h 612705"/>
              <a:gd name="connsiteX23" fmla="*/ 811211 w 989011"/>
              <a:gd name="connsiteY23" fmla="*/ 240812 h 612705"/>
              <a:gd name="connsiteX24" fmla="*/ 848518 w 989011"/>
              <a:gd name="connsiteY24" fmla="*/ 282881 h 612705"/>
              <a:gd name="connsiteX25" fmla="*/ 866774 w 989011"/>
              <a:gd name="connsiteY25" fmla="*/ 298756 h 612705"/>
              <a:gd name="connsiteX26" fmla="*/ 873918 w 989011"/>
              <a:gd name="connsiteY26" fmla="*/ 317806 h 612705"/>
              <a:gd name="connsiteX27" fmla="*/ 892174 w 989011"/>
              <a:gd name="connsiteY27" fmla="*/ 362256 h 612705"/>
              <a:gd name="connsiteX28" fmla="*/ 898524 w 989011"/>
              <a:gd name="connsiteY28" fmla="*/ 400356 h 612705"/>
              <a:gd name="connsiteX29" fmla="*/ 917574 w 989011"/>
              <a:gd name="connsiteY29" fmla="*/ 457506 h 612705"/>
              <a:gd name="connsiteX30" fmla="*/ 923924 w 989011"/>
              <a:gd name="connsiteY30" fmla="*/ 476556 h 612705"/>
              <a:gd name="connsiteX31" fmla="*/ 955674 w 989011"/>
              <a:gd name="connsiteY31" fmla="*/ 514656 h 612705"/>
              <a:gd name="connsiteX32" fmla="*/ 968374 w 989011"/>
              <a:gd name="connsiteY32" fmla="*/ 552756 h 612705"/>
              <a:gd name="connsiteX33" fmla="*/ 989011 w 989011"/>
              <a:gd name="connsiteY33" fmla="*/ 577362 h 612705"/>
              <a:gd name="connsiteX0" fmla="*/ 0 w 989011"/>
              <a:gd name="connsiteY0" fmla="*/ 572642 h 573058"/>
              <a:gd name="connsiteX1" fmla="*/ 52388 w 989011"/>
              <a:gd name="connsiteY1" fmla="*/ 559940 h 573058"/>
              <a:gd name="connsiteX2" fmla="*/ 83343 w 989011"/>
              <a:gd name="connsiteY2" fmla="*/ 521047 h 573058"/>
              <a:gd name="connsiteX3" fmla="*/ 107156 w 989011"/>
              <a:gd name="connsiteY3" fmla="*/ 502790 h 573058"/>
              <a:gd name="connsiteX4" fmla="*/ 121444 w 989011"/>
              <a:gd name="connsiteY4" fmla="*/ 472628 h 573058"/>
              <a:gd name="connsiteX5" fmla="*/ 131761 w 989011"/>
              <a:gd name="connsiteY5" fmla="*/ 451197 h 573058"/>
              <a:gd name="connsiteX6" fmla="*/ 145255 w 989011"/>
              <a:gd name="connsiteY6" fmla="*/ 439290 h 573058"/>
              <a:gd name="connsiteX7" fmla="*/ 163512 w 989011"/>
              <a:gd name="connsiteY7" fmla="*/ 403571 h 573058"/>
              <a:gd name="connsiteX8" fmla="*/ 196849 w 989011"/>
              <a:gd name="connsiteY8" fmla="*/ 348803 h 573058"/>
              <a:gd name="connsiteX9" fmla="*/ 219074 w 989011"/>
              <a:gd name="connsiteY9" fmla="*/ 309909 h 573058"/>
              <a:gd name="connsiteX10" fmla="*/ 225424 w 989011"/>
              <a:gd name="connsiteY10" fmla="*/ 265459 h 573058"/>
              <a:gd name="connsiteX11" fmla="*/ 238124 w 989011"/>
              <a:gd name="connsiteY11" fmla="*/ 221009 h 573058"/>
              <a:gd name="connsiteX12" fmla="*/ 253999 w 989011"/>
              <a:gd name="connsiteY12" fmla="*/ 201959 h 573058"/>
              <a:gd name="connsiteX13" fmla="*/ 288924 w 989011"/>
              <a:gd name="connsiteY13" fmla="*/ 192434 h 573058"/>
              <a:gd name="connsiteX14" fmla="*/ 338930 w 989011"/>
              <a:gd name="connsiteY14" fmla="*/ 157509 h 573058"/>
              <a:gd name="connsiteX15" fmla="*/ 429415 w 989011"/>
              <a:gd name="connsiteY15" fmla="*/ 133696 h 573058"/>
              <a:gd name="connsiteX16" fmla="*/ 532605 w 989011"/>
              <a:gd name="connsiteY16" fmla="*/ 97184 h 573058"/>
              <a:gd name="connsiteX17" fmla="*/ 586580 w 989011"/>
              <a:gd name="connsiteY17" fmla="*/ 60672 h 573058"/>
              <a:gd name="connsiteX18" fmla="*/ 656430 w 989011"/>
              <a:gd name="connsiteY18" fmla="*/ 347 h 573058"/>
              <a:gd name="connsiteX19" fmla="*/ 720724 w 989011"/>
              <a:gd name="connsiteY19" fmla="*/ 36859 h 573058"/>
              <a:gd name="connsiteX20" fmla="*/ 739774 w 989011"/>
              <a:gd name="connsiteY20" fmla="*/ 55909 h 573058"/>
              <a:gd name="connsiteX21" fmla="*/ 775492 w 989011"/>
              <a:gd name="connsiteY21" fmla="*/ 142427 h 573058"/>
              <a:gd name="connsiteX22" fmla="*/ 784224 w 989011"/>
              <a:gd name="connsiteY22" fmla="*/ 167827 h 573058"/>
              <a:gd name="connsiteX23" fmla="*/ 811211 w 989011"/>
              <a:gd name="connsiteY23" fmla="*/ 201165 h 573058"/>
              <a:gd name="connsiteX24" fmla="*/ 848518 w 989011"/>
              <a:gd name="connsiteY24" fmla="*/ 243234 h 573058"/>
              <a:gd name="connsiteX25" fmla="*/ 866774 w 989011"/>
              <a:gd name="connsiteY25" fmla="*/ 259109 h 573058"/>
              <a:gd name="connsiteX26" fmla="*/ 873918 w 989011"/>
              <a:gd name="connsiteY26" fmla="*/ 278159 h 573058"/>
              <a:gd name="connsiteX27" fmla="*/ 892174 w 989011"/>
              <a:gd name="connsiteY27" fmla="*/ 322609 h 573058"/>
              <a:gd name="connsiteX28" fmla="*/ 898524 w 989011"/>
              <a:gd name="connsiteY28" fmla="*/ 360709 h 573058"/>
              <a:gd name="connsiteX29" fmla="*/ 917574 w 989011"/>
              <a:gd name="connsiteY29" fmla="*/ 417859 h 573058"/>
              <a:gd name="connsiteX30" fmla="*/ 923924 w 989011"/>
              <a:gd name="connsiteY30" fmla="*/ 436909 h 573058"/>
              <a:gd name="connsiteX31" fmla="*/ 955674 w 989011"/>
              <a:gd name="connsiteY31" fmla="*/ 475009 h 573058"/>
              <a:gd name="connsiteX32" fmla="*/ 968374 w 989011"/>
              <a:gd name="connsiteY32" fmla="*/ 513109 h 573058"/>
              <a:gd name="connsiteX33" fmla="*/ 989011 w 989011"/>
              <a:gd name="connsiteY33" fmla="*/ 537715 h 573058"/>
              <a:gd name="connsiteX0" fmla="*/ 0 w 989011"/>
              <a:gd name="connsiteY0" fmla="*/ 538742 h 539158"/>
              <a:gd name="connsiteX1" fmla="*/ 52388 w 989011"/>
              <a:gd name="connsiteY1" fmla="*/ 526040 h 539158"/>
              <a:gd name="connsiteX2" fmla="*/ 83343 w 989011"/>
              <a:gd name="connsiteY2" fmla="*/ 487147 h 539158"/>
              <a:gd name="connsiteX3" fmla="*/ 107156 w 989011"/>
              <a:gd name="connsiteY3" fmla="*/ 468890 h 539158"/>
              <a:gd name="connsiteX4" fmla="*/ 121444 w 989011"/>
              <a:gd name="connsiteY4" fmla="*/ 438728 h 539158"/>
              <a:gd name="connsiteX5" fmla="*/ 131761 w 989011"/>
              <a:gd name="connsiteY5" fmla="*/ 417297 h 539158"/>
              <a:gd name="connsiteX6" fmla="*/ 145255 w 989011"/>
              <a:gd name="connsiteY6" fmla="*/ 405390 h 539158"/>
              <a:gd name="connsiteX7" fmla="*/ 163512 w 989011"/>
              <a:gd name="connsiteY7" fmla="*/ 369671 h 539158"/>
              <a:gd name="connsiteX8" fmla="*/ 196849 w 989011"/>
              <a:gd name="connsiteY8" fmla="*/ 314903 h 539158"/>
              <a:gd name="connsiteX9" fmla="*/ 219074 w 989011"/>
              <a:gd name="connsiteY9" fmla="*/ 276009 h 539158"/>
              <a:gd name="connsiteX10" fmla="*/ 225424 w 989011"/>
              <a:gd name="connsiteY10" fmla="*/ 231559 h 539158"/>
              <a:gd name="connsiteX11" fmla="*/ 238124 w 989011"/>
              <a:gd name="connsiteY11" fmla="*/ 187109 h 539158"/>
              <a:gd name="connsiteX12" fmla="*/ 253999 w 989011"/>
              <a:gd name="connsiteY12" fmla="*/ 168059 h 539158"/>
              <a:gd name="connsiteX13" fmla="*/ 288924 w 989011"/>
              <a:gd name="connsiteY13" fmla="*/ 158534 h 539158"/>
              <a:gd name="connsiteX14" fmla="*/ 338930 w 989011"/>
              <a:gd name="connsiteY14" fmla="*/ 123609 h 539158"/>
              <a:gd name="connsiteX15" fmla="*/ 429415 w 989011"/>
              <a:gd name="connsiteY15" fmla="*/ 99796 h 539158"/>
              <a:gd name="connsiteX16" fmla="*/ 532605 w 989011"/>
              <a:gd name="connsiteY16" fmla="*/ 63284 h 539158"/>
              <a:gd name="connsiteX17" fmla="*/ 586580 w 989011"/>
              <a:gd name="connsiteY17" fmla="*/ 26772 h 539158"/>
              <a:gd name="connsiteX18" fmla="*/ 656430 w 989011"/>
              <a:gd name="connsiteY18" fmla="*/ 71222 h 539158"/>
              <a:gd name="connsiteX19" fmla="*/ 720724 w 989011"/>
              <a:gd name="connsiteY19" fmla="*/ 2959 h 539158"/>
              <a:gd name="connsiteX20" fmla="*/ 739774 w 989011"/>
              <a:gd name="connsiteY20" fmla="*/ 22009 h 539158"/>
              <a:gd name="connsiteX21" fmla="*/ 775492 w 989011"/>
              <a:gd name="connsiteY21" fmla="*/ 108527 h 539158"/>
              <a:gd name="connsiteX22" fmla="*/ 784224 w 989011"/>
              <a:gd name="connsiteY22" fmla="*/ 133927 h 539158"/>
              <a:gd name="connsiteX23" fmla="*/ 811211 w 989011"/>
              <a:gd name="connsiteY23" fmla="*/ 167265 h 539158"/>
              <a:gd name="connsiteX24" fmla="*/ 848518 w 989011"/>
              <a:gd name="connsiteY24" fmla="*/ 209334 h 539158"/>
              <a:gd name="connsiteX25" fmla="*/ 866774 w 989011"/>
              <a:gd name="connsiteY25" fmla="*/ 225209 h 539158"/>
              <a:gd name="connsiteX26" fmla="*/ 873918 w 989011"/>
              <a:gd name="connsiteY26" fmla="*/ 244259 h 539158"/>
              <a:gd name="connsiteX27" fmla="*/ 892174 w 989011"/>
              <a:gd name="connsiteY27" fmla="*/ 288709 h 539158"/>
              <a:gd name="connsiteX28" fmla="*/ 898524 w 989011"/>
              <a:gd name="connsiteY28" fmla="*/ 326809 h 539158"/>
              <a:gd name="connsiteX29" fmla="*/ 917574 w 989011"/>
              <a:gd name="connsiteY29" fmla="*/ 383959 h 539158"/>
              <a:gd name="connsiteX30" fmla="*/ 923924 w 989011"/>
              <a:gd name="connsiteY30" fmla="*/ 403009 h 539158"/>
              <a:gd name="connsiteX31" fmla="*/ 955674 w 989011"/>
              <a:gd name="connsiteY31" fmla="*/ 441109 h 539158"/>
              <a:gd name="connsiteX32" fmla="*/ 968374 w 989011"/>
              <a:gd name="connsiteY32" fmla="*/ 479209 h 539158"/>
              <a:gd name="connsiteX33" fmla="*/ 989011 w 989011"/>
              <a:gd name="connsiteY33" fmla="*/ 503815 h 539158"/>
              <a:gd name="connsiteX0" fmla="*/ 0 w 989011"/>
              <a:gd name="connsiteY0" fmla="*/ 536813 h 537229"/>
              <a:gd name="connsiteX1" fmla="*/ 52388 w 989011"/>
              <a:gd name="connsiteY1" fmla="*/ 524111 h 537229"/>
              <a:gd name="connsiteX2" fmla="*/ 83343 w 989011"/>
              <a:gd name="connsiteY2" fmla="*/ 485218 h 537229"/>
              <a:gd name="connsiteX3" fmla="*/ 107156 w 989011"/>
              <a:gd name="connsiteY3" fmla="*/ 466961 h 537229"/>
              <a:gd name="connsiteX4" fmla="*/ 121444 w 989011"/>
              <a:gd name="connsiteY4" fmla="*/ 436799 h 537229"/>
              <a:gd name="connsiteX5" fmla="*/ 131761 w 989011"/>
              <a:gd name="connsiteY5" fmla="*/ 415368 h 537229"/>
              <a:gd name="connsiteX6" fmla="*/ 145255 w 989011"/>
              <a:gd name="connsiteY6" fmla="*/ 403461 h 537229"/>
              <a:gd name="connsiteX7" fmla="*/ 163512 w 989011"/>
              <a:gd name="connsiteY7" fmla="*/ 367742 h 537229"/>
              <a:gd name="connsiteX8" fmla="*/ 196849 w 989011"/>
              <a:gd name="connsiteY8" fmla="*/ 312974 h 537229"/>
              <a:gd name="connsiteX9" fmla="*/ 219074 w 989011"/>
              <a:gd name="connsiteY9" fmla="*/ 274080 h 537229"/>
              <a:gd name="connsiteX10" fmla="*/ 225424 w 989011"/>
              <a:gd name="connsiteY10" fmla="*/ 229630 h 537229"/>
              <a:gd name="connsiteX11" fmla="*/ 238124 w 989011"/>
              <a:gd name="connsiteY11" fmla="*/ 185180 h 537229"/>
              <a:gd name="connsiteX12" fmla="*/ 253999 w 989011"/>
              <a:gd name="connsiteY12" fmla="*/ 166130 h 537229"/>
              <a:gd name="connsiteX13" fmla="*/ 288924 w 989011"/>
              <a:gd name="connsiteY13" fmla="*/ 156605 h 537229"/>
              <a:gd name="connsiteX14" fmla="*/ 338930 w 989011"/>
              <a:gd name="connsiteY14" fmla="*/ 121680 h 537229"/>
              <a:gd name="connsiteX15" fmla="*/ 429415 w 989011"/>
              <a:gd name="connsiteY15" fmla="*/ 97867 h 537229"/>
              <a:gd name="connsiteX16" fmla="*/ 532605 w 989011"/>
              <a:gd name="connsiteY16" fmla="*/ 61355 h 537229"/>
              <a:gd name="connsiteX17" fmla="*/ 586580 w 989011"/>
              <a:gd name="connsiteY17" fmla="*/ 24843 h 537229"/>
              <a:gd name="connsiteX18" fmla="*/ 656430 w 989011"/>
              <a:gd name="connsiteY18" fmla="*/ 40718 h 537229"/>
              <a:gd name="connsiteX19" fmla="*/ 720724 w 989011"/>
              <a:gd name="connsiteY19" fmla="*/ 1030 h 537229"/>
              <a:gd name="connsiteX20" fmla="*/ 739774 w 989011"/>
              <a:gd name="connsiteY20" fmla="*/ 20080 h 537229"/>
              <a:gd name="connsiteX21" fmla="*/ 775492 w 989011"/>
              <a:gd name="connsiteY21" fmla="*/ 106598 h 537229"/>
              <a:gd name="connsiteX22" fmla="*/ 784224 w 989011"/>
              <a:gd name="connsiteY22" fmla="*/ 131998 h 537229"/>
              <a:gd name="connsiteX23" fmla="*/ 811211 w 989011"/>
              <a:gd name="connsiteY23" fmla="*/ 165336 h 537229"/>
              <a:gd name="connsiteX24" fmla="*/ 848518 w 989011"/>
              <a:gd name="connsiteY24" fmla="*/ 207405 h 537229"/>
              <a:gd name="connsiteX25" fmla="*/ 866774 w 989011"/>
              <a:gd name="connsiteY25" fmla="*/ 223280 h 537229"/>
              <a:gd name="connsiteX26" fmla="*/ 873918 w 989011"/>
              <a:gd name="connsiteY26" fmla="*/ 242330 h 537229"/>
              <a:gd name="connsiteX27" fmla="*/ 892174 w 989011"/>
              <a:gd name="connsiteY27" fmla="*/ 286780 h 537229"/>
              <a:gd name="connsiteX28" fmla="*/ 898524 w 989011"/>
              <a:gd name="connsiteY28" fmla="*/ 324880 h 537229"/>
              <a:gd name="connsiteX29" fmla="*/ 917574 w 989011"/>
              <a:gd name="connsiteY29" fmla="*/ 382030 h 537229"/>
              <a:gd name="connsiteX30" fmla="*/ 923924 w 989011"/>
              <a:gd name="connsiteY30" fmla="*/ 401080 h 537229"/>
              <a:gd name="connsiteX31" fmla="*/ 955674 w 989011"/>
              <a:gd name="connsiteY31" fmla="*/ 439180 h 537229"/>
              <a:gd name="connsiteX32" fmla="*/ 968374 w 989011"/>
              <a:gd name="connsiteY32" fmla="*/ 477280 h 537229"/>
              <a:gd name="connsiteX33" fmla="*/ 989011 w 989011"/>
              <a:gd name="connsiteY33" fmla="*/ 501886 h 537229"/>
              <a:gd name="connsiteX0" fmla="*/ 0 w 989011"/>
              <a:gd name="connsiteY0" fmla="*/ 536813 h 537229"/>
              <a:gd name="connsiteX1" fmla="*/ 52388 w 989011"/>
              <a:gd name="connsiteY1" fmla="*/ 524111 h 537229"/>
              <a:gd name="connsiteX2" fmla="*/ 83343 w 989011"/>
              <a:gd name="connsiteY2" fmla="*/ 485218 h 537229"/>
              <a:gd name="connsiteX3" fmla="*/ 107156 w 989011"/>
              <a:gd name="connsiteY3" fmla="*/ 466961 h 537229"/>
              <a:gd name="connsiteX4" fmla="*/ 121444 w 989011"/>
              <a:gd name="connsiteY4" fmla="*/ 436799 h 537229"/>
              <a:gd name="connsiteX5" fmla="*/ 131761 w 989011"/>
              <a:gd name="connsiteY5" fmla="*/ 415368 h 537229"/>
              <a:gd name="connsiteX6" fmla="*/ 145255 w 989011"/>
              <a:gd name="connsiteY6" fmla="*/ 403461 h 537229"/>
              <a:gd name="connsiteX7" fmla="*/ 163512 w 989011"/>
              <a:gd name="connsiteY7" fmla="*/ 367742 h 537229"/>
              <a:gd name="connsiteX8" fmla="*/ 196849 w 989011"/>
              <a:gd name="connsiteY8" fmla="*/ 312974 h 537229"/>
              <a:gd name="connsiteX9" fmla="*/ 219074 w 989011"/>
              <a:gd name="connsiteY9" fmla="*/ 274080 h 537229"/>
              <a:gd name="connsiteX10" fmla="*/ 225424 w 989011"/>
              <a:gd name="connsiteY10" fmla="*/ 229630 h 537229"/>
              <a:gd name="connsiteX11" fmla="*/ 238124 w 989011"/>
              <a:gd name="connsiteY11" fmla="*/ 185180 h 537229"/>
              <a:gd name="connsiteX12" fmla="*/ 253999 w 989011"/>
              <a:gd name="connsiteY12" fmla="*/ 166130 h 537229"/>
              <a:gd name="connsiteX13" fmla="*/ 288924 w 989011"/>
              <a:gd name="connsiteY13" fmla="*/ 156605 h 537229"/>
              <a:gd name="connsiteX14" fmla="*/ 338930 w 989011"/>
              <a:gd name="connsiteY14" fmla="*/ 121680 h 537229"/>
              <a:gd name="connsiteX15" fmla="*/ 429415 w 989011"/>
              <a:gd name="connsiteY15" fmla="*/ 97867 h 537229"/>
              <a:gd name="connsiteX16" fmla="*/ 494505 w 989011"/>
              <a:gd name="connsiteY16" fmla="*/ 56593 h 537229"/>
              <a:gd name="connsiteX17" fmla="*/ 586580 w 989011"/>
              <a:gd name="connsiteY17" fmla="*/ 24843 h 537229"/>
              <a:gd name="connsiteX18" fmla="*/ 656430 w 989011"/>
              <a:gd name="connsiteY18" fmla="*/ 40718 h 537229"/>
              <a:gd name="connsiteX19" fmla="*/ 720724 w 989011"/>
              <a:gd name="connsiteY19" fmla="*/ 1030 h 537229"/>
              <a:gd name="connsiteX20" fmla="*/ 739774 w 989011"/>
              <a:gd name="connsiteY20" fmla="*/ 20080 h 537229"/>
              <a:gd name="connsiteX21" fmla="*/ 775492 w 989011"/>
              <a:gd name="connsiteY21" fmla="*/ 106598 h 537229"/>
              <a:gd name="connsiteX22" fmla="*/ 784224 w 989011"/>
              <a:gd name="connsiteY22" fmla="*/ 131998 h 537229"/>
              <a:gd name="connsiteX23" fmla="*/ 811211 w 989011"/>
              <a:gd name="connsiteY23" fmla="*/ 165336 h 537229"/>
              <a:gd name="connsiteX24" fmla="*/ 848518 w 989011"/>
              <a:gd name="connsiteY24" fmla="*/ 207405 h 537229"/>
              <a:gd name="connsiteX25" fmla="*/ 866774 w 989011"/>
              <a:gd name="connsiteY25" fmla="*/ 223280 h 537229"/>
              <a:gd name="connsiteX26" fmla="*/ 873918 w 989011"/>
              <a:gd name="connsiteY26" fmla="*/ 242330 h 537229"/>
              <a:gd name="connsiteX27" fmla="*/ 892174 w 989011"/>
              <a:gd name="connsiteY27" fmla="*/ 286780 h 537229"/>
              <a:gd name="connsiteX28" fmla="*/ 898524 w 989011"/>
              <a:gd name="connsiteY28" fmla="*/ 324880 h 537229"/>
              <a:gd name="connsiteX29" fmla="*/ 917574 w 989011"/>
              <a:gd name="connsiteY29" fmla="*/ 382030 h 537229"/>
              <a:gd name="connsiteX30" fmla="*/ 923924 w 989011"/>
              <a:gd name="connsiteY30" fmla="*/ 401080 h 537229"/>
              <a:gd name="connsiteX31" fmla="*/ 955674 w 989011"/>
              <a:gd name="connsiteY31" fmla="*/ 439180 h 537229"/>
              <a:gd name="connsiteX32" fmla="*/ 968374 w 989011"/>
              <a:gd name="connsiteY32" fmla="*/ 477280 h 537229"/>
              <a:gd name="connsiteX33" fmla="*/ 989011 w 989011"/>
              <a:gd name="connsiteY33" fmla="*/ 501886 h 537229"/>
              <a:gd name="connsiteX0" fmla="*/ 0 w 989011"/>
              <a:gd name="connsiteY0" fmla="*/ 536813 h 537229"/>
              <a:gd name="connsiteX1" fmla="*/ 52388 w 989011"/>
              <a:gd name="connsiteY1" fmla="*/ 524111 h 537229"/>
              <a:gd name="connsiteX2" fmla="*/ 83343 w 989011"/>
              <a:gd name="connsiteY2" fmla="*/ 485218 h 537229"/>
              <a:gd name="connsiteX3" fmla="*/ 107156 w 989011"/>
              <a:gd name="connsiteY3" fmla="*/ 466961 h 537229"/>
              <a:gd name="connsiteX4" fmla="*/ 121444 w 989011"/>
              <a:gd name="connsiteY4" fmla="*/ 436799 h 537229"/>
              <a:gd name="connsiteX5" fmla="*/ 131761 w 989011"/>
              <a:gd name="connsiteY5" fmla="*/ 415368 h 537229"/>
              <a:gd name="connsiteX6" fmla="*/ 145255 w 989011"/>
              <a:gd name="connsiteY6" fmla="*/ 403461 h 537229"/>
              <a:gd name="connsiteX7" fmla="*/ 163512 w 989011"/>
              <a:gd name="connsiteY7" fmla="*/ 367742 h 537229"/>
              <a:gd name="connsiteX8" fmla="*/ 196849 w 989011"/>
              <a:gd name="connsiteY8" fmla="*/ 312974 h 537229"/>
              <a:gd name="connsiteX9" fmla="*/ 219074 w 989011"/>
              <a:gd name="connsiteY9" fmla="*/ 274080 h 537229"/>
              <a:gd name="connsiteX10" fmla="*/ 225424 w 989011"/>
              <a:gd name="connsiteY10" fmla="*/ 229630 h 537229"/>
              <a:gd name="connsiteX11" fmla="*/ 238124 w 989011"/>
              <a:gd name="connsiteY11" fmla="*/ 185180 h 537229"/>
              <a:gd name="connsiteX12" fmla="*/ 253999 w 989011"/>
              <a:gd name="connsiteY12" fmla="*/ 166130 h 537229"/>
              <a:gd name="connsiteX13" fmla="*/ 288924 w 989011"/>
              <a:gd name="connsiteY13" fmla="*/ 156605 h 537229"/>
              <a:gd name="connsiteX14" fmla="*/ 338930 w 989011"/>
              <a:gd name="connsiteY14" fmla="*/ 121680 h 537229"/>
              <a:gd name="connsiteX15" fmla="*/ 405603 w 989011"/>
              <a:gd name="connsiteY15" fmla="*/ 74055 h 537229"/>
              <a:gd name="connsiteX16" fmla="*/ 494505 w 989011"/>
              <a:gd name="connsiteY16" fmla="*/ 56593 h 537229"/>
              <a:gd name="connsiteX17" fmla="*/ 586580 w 989011"/>
              <a:gd name="connsiteY17" fmla="*/ 24843 h 537229"/>
              <a:gd name="connsiteX18" fmla="*/ 656430 w 989011"/>
              <a:gd name="connsiteY18" fmla="*/ 40718 h 537229"/>
              <a:gd name="connsiteX19" fmla="*/ 720724 w 989011"/>
              <a:gd name="connsiteY19" fmla="*/ 1030 h 537229"/>
              <a:gd name="connsiteX20" fmla="*/ 739774 w 989011"/>
              <a:gd name="connsiteY20" fmla="*/ 20080 h 537229"/>
              <a:gd name="connsiteX21" fmla="*/ 775492 w 989011"/>
              <a:gd name="connsiteY21" fmla="*/ 106598 h 537229"/>
              <a:gd name="connsiteX22" fmla="*/ 784224 w 989011"/>
              <a:gd name="connsiteY22" fmla="*/ 131998 h 537229"/>
              <a:gd name="connsiteX23" fmla="*/ 811211 w 989011"/>
              <a:gd name="connsiteY23" fmla="*/ 165336 h 537229"/>
              <a:gd name="connsiteX24" fmla="*/ 848518 w 989011"/>
              <a:gd name="connsiteY24" fmla="*/ 207405 h 537229"/>
              <a:gd name="connsiteX25" fmla="*/ 866774 w 989011"/>
              <a:gd name="connsiteY25" fmla="*/ 223280 h 537229"/>
              <a:gd name="connsiteX26" fmla="*/ 873918 w 989011"/>
              <a:gd name="connsiteY26" fmla="*/ 242330 h 537229"/>
              <a:gd name="connsiteX27" fmla="*/ 892174 w 989011"/>
              <a:gd name="connsiteY27" fmla="*/ 286780 h 537229"/>
              <a:gd name="connsiteX28" fmla="*/ 898524 w 989011"/>
              <a:gd name="connsiteY28" fmla="*/ 324880 h 537229"/>
              <a:gd name="connsiteX29" fmla="*/ 917574 w 989011"/>
              <a:gd name="connsiteY29" fmla="*/ 382030 h 537229"/>
              <a:gd name="connsiteX30" fmla="*/ 923924 w 989011"/>
              <a:gd name="connsiteY30" fmla="*/ 401080 h 537229"/>
              <a:gd name="connsiteX31" fmla="*/ 955674 w 989011"/>
              <a:gd name="connsiteY31" fmla="*/ 439180 h 537229"/>
              <a:gd name="connsiteX32" fmla="*/ 968374 w 989011"/>
              <a:gd name="connsiteY32" fmla="*/ 477280 h 537229"/>
              <a:gd name="connsiteX33" fmla="*/ 989011 w 989011"/>
              <a:gd name="connsiteY33" fmla="*/ 501886 h 537229"/>
              <a:gd name="connsiteX0" fmla="*/ 0 w 989011"/>
              <a:gd name="connsiteY0" fmla="*/ 535869 h 536285"/>
              <a:gd name="connsiteX1" fmla="*/ 52388 w 989011"/>
              <a:gd name="connsiteY1" fmla="*/ 523167 h 536285"/>
              <a:gd name="connsiteX2" fmla="*/ 83343 w 989011"/>
              <a:gd name="connsiteY2" fmla="*/ 484274 h 536285"/>
              <a:gd name="connsiteX3" fmla="*/ 107156 w 989011"/>
              <a:gd name="connsiteY3" fmla="*/ 466017 h 536285"/>
              <a:gd name="connsiteX4" fmla="*/ 121444 w 989011"/>
              <a:gd name="connsiteY4" fmla="*/ 435855 h 536285"/>
              <a:gd name="connsiteX5" fmla="*/ 131761 w 989011"/>
              <a:gd name="connsiteY5" fmla="*/ 414424 h 536285"/>
              <a:gd name="connsiteX6" fmla="*/ 145255 w 989011"/>
              <a:gd name="connsiteY6" fmla="*/ 402517 h 536285"/>
              <a:gd name="connsiteX7" fmla="*/ 163512 w 989011"/>
              <a:gd name="connsiteY7" fmla="*/ 366798 h 536285"/>
              <a:gd name="connsiteX8" fmla="*/ 196849 w 989011"/>
              <a:gd name="connsiteY8" fmla="*/ 312030 h 536285"/>
              <a:gd name="connsiteX9" fmla="*/ 219074 w 989011"/>
              <a:gd name="connsiteY9" fmla="*/ 273136 h 536285"/>
              <a:gd name="connsiteX10" fmla="*/ 225424 w 989011"/>
              <a:gd name="connsiteY10" fmla="*/ 228686 h 536285"/>
              <a:gd name="connsiteX11" fmla="*/ 238124 w 989011"/>
              <a:gd name="connsiteY11" fmla="*/ 184236 h 536285"/>
              <a:gd name="connsiteX12" fmla="*/ 253999 w 989011"/>
              <a:gd name="connsiteY12" fmla="*/ 165186 h 536285"/>
              <a:gd name="connsiteX13" fmla="*/ 288924 w 989011"/>
              <a:gd name="connsiteY13" fmla="*/ 155661 h 536285"/>
              <a:gd name="connsiteX14" fmla="*/ 338930 w 989011"/>
              <a:gd name="connsiteY14" fmla="*/ 120736 h 536285"/>
              <a:gd name="connsiteX15" fmla="*/ 405603 w 989011"/>
              <a:gd name="connsiteY15" fmla="*/ 73111 h 536285"/>
              <a:gd name="connsiteX16" fmla="*/ 494505 w 989011"/>
              <a:gd name="connsiteY16" fmla="*/ 55649 h 536285"/>
              <a:gd name="connsiteX17" fmla="*/ 586580 w 989011"/>
              <a:gd name="connsiteY17" fmla="*/ 23899 h 536285"/>
              <a:gd name="connsiteX18" fmla="*/ 656430 w 989011"/>
              <a:gd name="connsiteY18" fmla="*/ 39774 h 536285"/>
              <a:gd name="connsiteX19" fmla="*/ 720724 w 989011"/>
              <a:gd name="connsiteY19" fmla="*/ 86 h 536285"/>
              <a:gd name="connsiteX20" fmla="*/ 730249 w 989011"/>
              <a:gd name="connsiteY20" fmla="*/ 52474 h 536285"/>
              <a:gd name="connsiteX21" fmla="*/ 775492 w 989011"/>
              <a:gd name="connsiteY21" fmla="*/ 105654 h 536285"/>
              <a:gd name="connsiteX22" fmla="*/ 784224 w 989011"/>
              <a:gd name="connsiteY22" fmla="*/ 131054 h 536285"/>
              <a:gd name="connsiteX23" fmla="*/ 811211 w 989011"/>
              <a:gd name="connsiteY23" fmla="*/ 164392 h 536285"/>
              <a:gd name="connsiteX24" fmla="*/ 848518 w 989011"/>
              <a:gd name="connsiteY24" fmla="*/ 206461 h 536285"/>
              <a:gd name="connsiteX25" fmla="*/ 866774 w 989011"/>
              <a:gd name="connsiteY25" fmla="*/ 222336 h 536285"/>
              <a:gd name="connsiteX26" fmla="*/ 873918 w 989011"/>
              <a:gd name="connsiteY26" fmla="*/ 241386 h 536285"/>
              <a:gd name="connsiteX27" fmla="*/ 892174 w 989011"/>
              <a:gd name="connsiteY27" fmla="*/ 285836 h 536285"/>
              <a:gd name="connsiteX28" fmla="*/ 898524 w 989011"/>
              <a:gd name="connsiteY28" fmla="*/ 323936 h 536285"/>
              <a:gd name="connsiteX29" fmla="*/ 917574 w 989011"/>
              <a:gd name="connsiteY29" fmla="*/ 381086 h 536285"/>
              <a:gd name="connsiteX30" fmla="*/ 923924 w 989011"/>
              <a:gd name="connsiteY30" fmla="*/ 400136 h 536285"/>
              <a:gd name="connsiteX31" fmla="*/ 955674 w 989011"/>
              <a:gd name="connsiteY31" fmla="*/ 438236 h 536285"/>
              <a:gd name="connsiteX32" fmla="*/ 968374 w 989011"/>
              <a:gd name="connsiteY32" fmla="*/ 476336 h 536285"/>
              <a:gd name="connsiteX33" fmla="*/ 989011 w 989011"/>
              <a:gd name="connsiteY33" fmla="*/ 500942 h 536285"/>
              <a:gd name="connsiteX0" fmla="*/ 0 w 989011"/>
              <a:gd name="connsiteY0" fmla="*/ 518654 h 519070"/>
              <a:gd name="connsiteX1" fmla="*/ 52388 w 989011"/>
              <a:gd name="connsiteY1" fmla="*/ 505952 h 519070"/>
              <a:gd name="connsiteX2" fmla="*/ 83343 w 989011"/>
              <a:gd name="connsiteY2" fmla="*/ 467059 h 519070"/>
              <a:gd name="connsiteX3" fmla="*/ 107156 w 989011"/>
              <a:gd name="connsiteY3" fmla="*/ 448802 h 519070"/>
              <a:gd name="connsiteX4" fmla="*/ 121444 w 989011"/>
              <a:gd name="connsiteY4" fmla="*/ 418640 h 519070"/>
              <a:gd name="connsiteX5" fmla="*/ 131761 w 989011"/>
              <a:gd name="connsiteY5" fmla="*/ 397209 h 519070"/>
              <a:gd name="connsiteX6" fmla="*/ 145255 w 989011"/>
              <a:gd name="connsiteY6" fmla="*/ 385302 h 519070"/>
              <a:gd name="connsiteX7" fmla="*/ 163512 w 989011"/>
              <a:gd name="connsiteY7" fmla="*/ 349583 h 519070"/>
              <a:gd name="connsiteX8" fmla="*/ 196849 w 989011"/>
              <a:gd name="connsiteY8" fmla="*/ 294815 h 519070"/>
              <a:gd name="connsiteX9" fmla="*/ 219074 w 989011"/>
              <a:gd name="connsiteY9" fmla="*/ 255921 h 519070"/>
              <a:gd name="connsiteX10" fmla="*/ 225424 w 989011"/>
              <a:gd name="connsiteY10" fmla="*/ 211471 h 519070"/>
              <a:gd name="connsiteX11" fmla="*/ 238124 w 989011"/>
              <a:gd name="connsiteY11" fmla="*/ 167021 h 519070"/>
              <a:gd name="connsiteX12" fmla="*/ 253999 w 989011"/>
              <a:gd name="connsiteY12" fmla="*/ 147971 h 519070"/>
              <a:gd name="connsiteX13" fmla="*/ 288924 w 989011"/>
              <a:gd name="connsiteY13" fmla="*/ 138446 h 519070"/>
              <a:gd name="connsiteX14" fmla="*/ 338930 w 989011"/>
              <a:gd name="connsiteY14" fmla="*/ 103521 h 519070"/>
              <a:gd name="connsiteX15" fmla="*/ 405603 w 989011"/>
              <a:gd name="connsiteY15" fmla="*/ 55896 h 519070"/>
              <a:gd name="connsiteX16" fmla="*/ 494505 w 989011"/>
              <a:gd name="connsiteY16" fmla="*/ 38434 h 519070"/>
              <a:gd name="connsiteX17" fmla="*/ 586580 w 989011"/>
              <a:gd name="connsiteY17" fmla="*/ 6684 h 519070"/>
              <a:gd name="connsiteX18" fmla="*/ 656430 w 989011"/>
              <a:gd name="connsiteY18" fmla="*/ 22559 h 519070"/>
              <a:gd name="connsiteX19" fmla="*/ 706436 w 989011"/>
              <a:gd name="connsiteY19" fmla="*/ 35259 h 519070"/>
              <a:gd name="connsiteX20" fmla="*/ 730249 w 989011"/>
              <a:gd name="connsiteY20" fmla="*/ 35259 h 519070"/>
              <a:gd name="connsiteX21" fmla="*/ 775492 w 989011"/>
              <a:gd name="connsiteY21" fmla="*/ 88439 h 519070"/>
              <a:gd name="connsiteX22" fmla="*/ 784224 w 989011"/>
              <a:gd name="connsiteY22" fmla="*/ 113839 h 519070"/>
              <a:gd name="connsiteX23" fmla="*/ 811211 w 989011"/>
              <a:gd name="connsiteY23" fmla="*/ 147177 h 519070"/>
              <a:gd name="connsiteX24" fmla="*/ 848518 w 989011"/>
              <a:gd name="connsiteY24" fmla="*/ 189246 h 519070"/>
              <a:gd name="connsiteX25" fmla="*/ 866774 w 989011"/>
              <a:gd name="connsiteY25" fmla="*/ 205121 h 519070"/>
              <a:gd name="connsiteX26" fmla="*/ 873918 w 989011"/>
              <a:gd name="connsiteY26" fmla="*/ 224171 h 519070"/>
              <a:gd name="connsiteX27" fmla="*/ 892174 w 989011"/>
              <a:gd name="connsiteY27" fmla="*/ 268621 h 519070"/>
              <a:gd name="connsiteX28" fmla="*/ 898524 w 989011"/>
              <a:gd name="connsiteY28" fmla="*/ 306721 h 519070"/>
              <a:gd name="connsiteX29" fmla="*/ 917574 w 989011"/>
              <a:gd name="connsiteY29" fmla="*/ 363871 h 519070"/>
              <a:gd name="connsiteX30" fmla="*/ 923924 w 989011"/>
              <a:gd name="connsiteY30" fmla="*/ 382921 h 519070"/>
              <a:gd name="connsiteX31" fmla="*/ 955674 w 989011"/>
              <a:gd name="connsiteY31" fmla="*/ 421021 h 519070"/>
              <a:gd name="connsiteX32" fmla="*/ 968374 w 989011"/>
              <a:gd name="connsiteY32" fmla="*/ 459121 h 519070"/>
              <a:gd name="connsiteX33" fmla="*/ 989011 w 989011"/>
              <a:gd name="connsiteY33" fmla="*/ 483727 h 519070"/>
              <a:gd name="connsiteX0" fmla="*/ 0 w 989011"/>
              <a:gd name="connsiteY0" fmla="*/ 518654 h 519070"/>
              <a:gd name="connsiteX1" fmla="*/ 52388 w 989011"/>
              <a:gd name="connsiteY1" fmla="*/ 505952 h 519070"/>
              <a:gd name="connsiteX2" fmla="*/ 83343 w 989011"/>
              <a:gd name="connsiteY2" fmla="*/ 467059 h 519070"/>
              <a:gd name="connsiteX3" fmla="*/ 107156 w 989011"/>
              <a:gd name="connsiteY3" fmla="*/ 448802 h 519070"/>
              <a:gd name="connsiteX4" fmla="*/ 121444 w 989011"/>
              <a:gd name="connsiteY4" fmla="*/ 418640 h 519070"/>
              <a:gd name="connsiteX5" fmla="*/ 131761 w 989011"/>
              <a:gd name="connsiteY5" fmla="*/ 397209 h 519070"/>
              <a:gd name="connsiteX6" fmla="*/ 145255 w 989011"/>
              <a:gd name="connsiteY6" fmla="*/ 385302 h 519070"/>
              <a:gd name="connsiteX7" fmla="*/ 163512 w 989011"/>
              <a:gd name="connsiteY7" fmla="*/ 349583 h 519070"/>
              <a:gd name="connsiteX8" fmla="*/ 196849 w 989011"/>
              <a:gd name="connsiteY8" fmla="*/ 294815 h 519070"/>
              <a:gd name="connsiteX9" fmla="*/ 219074 w 989011"/>
              <a:gd name="connsiteY9" fmla="*/ 255921 h 519070"/>
              <a:gd name="connsiteX10" fmla="*/ 225424 w 989011"/>
              <a:gd name="connsiteY10" fmla="*/ 211471 h 519070"/>
              <a:gd name="connsiteX11" fmla="*/ 238124 w 989011"/>
              <a:gd name="connsiteY11" fmla="*/ 167021 h 519070"/>
              <a:gd name="connsiteX12" fmla="*/ 288924 w 989011"/>
              <a:gd name="connsiteY12" fmla="*/ 138446 h 519070"/>
              <a:gd name="connsiteX13" fmla="*/ 338930 w 989011"/>
              <a:gd name="connsiteY13" fmla="*/ 103521 h 519070"/>
              <a:gd name="connsiteX14" fmla="*/ 405603 w 989011"/>
              <a:gd name="connsiteY14" fmla="*/ 55896 h 519070"/>
              <a:gd name="connsiteX15" fmla="*/ 494505 w 989011"/>
              <a:gd name="connsiteY15" fmla="*/ 38434 h 519070"/>
              <a:gd name="connsiteX16" fmla="*/ 586580 w 989011"/>
              <a:gd name="connsiteY16" fmla="*/ 6684 h 519070"/>
              <a:gd name="connsiteX17" fmla="*/ 656430 w 989011"/>
              <a:gd name="connsiteY17" fmla="*/ 22559 h 519070"/>
              <a:gd name="connsiteX18" fmla="*/ 706436 w 989011"/>
              <a:gd name="connsiteY18" fmla="*/ 35259 h 519070"/>
              <a:gd name="connsiteX19" fmla="*/ 730249 w 989011"/>
              <a:gd name="connsiteY19" fmla="*/ 35259 h 519070"/>
              <a:gd name="connsiteX20" fmla="*/ 775492 w 989011"/>
              <a:gd name="connsiteY20" fmla="*/ 88439 h 519070"/>
              <a:gd name="connsiteX21" fmla="*/ 784224 w 989011"/>
              <a:gd name="connsiteY21" fmla="*/ 113839 h 519070"/>
              <a:gd name="connsiteX22" fmla="*/ 811211 w 989011"/>
              <a:gd name="connsiteY22" fmla="*/ 147177 h 519070"/>
              <a:gd name="connsiteX23" fmla="*/ 848518 w 989011"/>
              <a:gd name="connsiteY23" fmla="*/ 189246 h 519070"/>
              <a:gd name="connsiteX24" fmla="*/ 866774 w 989011"/>
              <a:gd name="connsiteY24" fmla="*/ 205121 h 519070"/>
              <a:gd name="connsiteX25" fmla="*/ 873918 w 989011"/>
              <a:gd name="connsiteY25" fmla="*/ 224171 h 519070"/>
              <a:gd name="connsiteX26" fmla="*/ 892174 w 989011"/>
              <a:gd name="connsiteY26" fmla="*/ 268621 h 519070"/>
              <a:gd name="connsiteX27" fmla="*/ 898524 w 989011"/>
              <a:gd name="connsiteY27" fmla="*/ 306721 h 519070"/>
              <a:gd name="connsiteX28" fmla="*/ 917574 w 989011"/>
              <a:gd name="connsiteY28" fmla="*/ 363871 h 519070"/>
              <a:gd name="connsiteX29" fmla="*/ 923924 w 989011"/>
              <a:gd name="connsiteY29" fmla="*/ 382921 h 519070"/>
              <a:gd name="connsiteX30" fmla="*/ 955674 w 989011"/>
              <a:gd name="connsiteY30" fmla="*/ 421021 h 519070"/>
              <a:gd name="connsiteX31" fmla="*/ 968374 w 989011"/>
              <a:gd name="connsiteY31" fmla="*/ 459121 h 519070"/>
              <a:gd name="connsiteX32" fmla="*/ 989011 w 989011"/>
              <a:gd name="connsiteY32" fmla="*/ 483727 h 519070"/>
              <a:gd name="connsiteX0" fmla="*/ 0 w 989011"/>
              <a:gd name="connsiteY0" fmla="*/ 518654 h 519070"/>
              <a:gd name="connsiteX1" fmla="*/ 52388 w 989011"/>
              <a:gd name="connsiteY1" fmla="*/ 505952 h 519070"/>
              <a:gd name="connsiteX2" fmla="*/ 83343 w 989011"/>
              <a:gd name="connsiteY2" fmla="*/ 467059 h 519070"/>
              <a:gd name="connsiteX3" fmla="*/ 107156 w 989011"/>
              <a:gd name="connsiteY3" fmla="*/ 448802 h 519070"/>
              <a:gd name="connsiteX4" fmla="*/ 121444 w 989011"/>
              <a:gd name="connsiteY4" fmla="*/ 418640 h 519070"/>
              <a:gd name="connsiteX5" fmla="*/ 131761 w 989011"/>
              <a:gd name="connsiteY5" fmla="*/ 397209 h 519070"/>
              <a:gd name="connsiteX6" fmla="*/ 145255 w 989011"/>
              <a:gd name="connsiteY6" fmla="*/ 385302 h 519070"/>
              <a:gd name="connsiteX7" fmla="*/ 163512 w 989011"/>
              <a:gd name="connsiteY7" fmla="*/ 349583 h 519070"/>
              <a:gd name="connsiteX8" fmla="*/ 196849 w 989011"/>
              <a:gd name="connsiteY8" fmla="*/ 294815 h 519070"/>
              <a:gd name="connsiteX9" fmla="*/ 219074 w 989011"/>
              <a:gd name="connsiteY9" fmla="*/ 255921 h 519070"/>
              <a:gd name="connsiteX10" fmla="*/ 225424 w 989011"/>
              <a:gd name="connsiteY10" fmla="*/ 211471 h 519070"/>
              <a:gd name="connsiteX11" fmla="*/ 288924 w 989011"/>
              <a:gd name="connsiteY11" fmla="*/ 138446 h 519070"/>
              <a:gd name="connsiteX12" fmla="*/ 338930 w 989011"/>
              <a:gd name="connsiteY12" fmla="*/ 103521 h 519070"/>
              <a:gd name="connsiteX13" fmla="*/ 405603 w 989011"/>
              <a:gd name="connsiteY13" fmla="*/ 55896 h 519070"/>
              <a:gd name="connsiteX14" fmla="*/ 494505 w 989011"/>
              <a:gd name="connsiteY14" fmla="*/ 38434 h 519070"/>
              <a:gd name="connsiteX15" fmla="*/ 586580 w 989011"/>
              <a:gd name="connsiteY15" fmla="*/ 6684 h 519070"/>
              <a:gd name="connsiteX16" fmla="*/ 656430 w 989011"/>
              <a:gd name="connsiteY16" fmla="*/ 22559 h 519070"/>
              <a:gd name="connsiteX17" fmla="*/ 706436 w 989011"/>
              <a:gd name="connsiteY17" fmla="*/ 35259 h 519070"/>
              <a:gd name="connsiteX18" fmla="*/ 730249 w 989011"/>
              <a:gd name="connsiteY18" fmla="*/ 35259 h 519070"/>
              <a:gd name="connsiteX19" fmla="*/ 775492 w 989011"/>
              <a:gd name="connsiteY19" fmla="*/ 88439 h 519070"/>
              <a:gd name="connsiteX20" fmla="*/ 784224 w 989011"/>
              <a:gd name="connsiteY20" fmla="*/ 113839 h 519070"/>
              <a:gd name="connsiteX21" fmla="*/ 811211 w 989011"/>
              <a:gd name="connsiteY21" fmla="*/ 147177 h 519070"/>
              <a:gd name="connsiteX22" fmla="*/ 848518 w 989011"/>
              <a:gd name="connsiteY22" fmla="*/ 189246 h 519070"/>
              <a:gd name="connsiteX23" fmla="*/ 866774 w 989011"/>
              <a:gd name="connsiteY23" fmla="*/ 205121 h 519070"/>
              <a:gd name="connsiteX24" fmla="*/ 873918 w 989011"/>
              <a:gd name="connsiteY24" fmla="*/ 224171 h 519070"/>
              <a:gd name="connsiteX25" fmla="*/ 892174 w 989011"/>
              <a:gd name="connsiteY25" fmla="*/ 268621 h 519070"/>
              <a:gd name="connsiteX26" fmla="*/ 898524 w 989011"/>
              <a:gd name="connsiteY26" fmla="*/ 306721 h 519070"/>
              <a:gd name="connsiteX27" fmla="*/ 917574 w 989011"/>
              <a:gd name="connsiteY27" fmla="*/ 363871 h 519070"/>
              <a:gd name="connsiteX28" fmla="*/ 923924 w 989011"/>
              <a:gd name="connsiteY28" fmla="*/ 382921 h 519070"/>
              <a:gd name="connsiteX29" fmla="*/ 955674 w 989011"/>
              <a:gd name="connsiteY29" fmla="*/ 421021 h 519070"/>
              <a:gd name="connsiteX30" fmla="*/ 968374 w 989011"/>
              <a:gd name="connsiteY30" fmla="*/ 459121 h 519070"/>
              <a:gd name="connsiteX31" fmla="*/ 989011 w 989011"/>
              <a:gd name="connsiteY31" fmla="*/ 483727 h 519070"/>
              <a:gd name="connsiteX0" fmla="*/ 0 w 989011"/>
              <a:gd name="connsiteY0" fmla="*/ 518654 h 519070"/>
              <a:gd name="connsiteX1" fmla="*/ 52388 w 989011"/>
              <a:gd name="connsiteY1" fmla="*/ 505952 h 519070"/>
              <a:gd name="connsiteX2" fmla="*/ 83343 w 989011"/>
              <a:gd name="connsiteY2" fmla="*/ 467059 h 519070"/>
              <a:gd name="connsiteX3" fmla="*/ 107156 w 989011"/>
              <a:gd name="connsiteY3" fmla="*/ 448802 h 519070"/>
              <a:gd name="connsiteX4" fmla="*/ 121444 w 989011"/>
              <a:gd name="connsiteY4" fmla="*/ 418640 h 519070"/>
              <a:gd name="connsiteX5" fmla="*/ 131761 w 989011"/>
              <a:gd name="connsiteY5" fmla="*/ 397209 h 519070"/>
              <a:gd name="connsiteX6" fmla="*/ 145255 w 989011"/>
              <a:gd name="connsiteY6" fmla="*/ 385302 h 519070"/>
              <a:gd name="connsiteX7" fmla="*/ 163512 w 989011"/>
              <a:gd name="connsiteY7" fmla="*/ 349583 h 519070"/>
              <a:gd name="connsiteX8" fmla="*/ 196849 w 989011"/>
              <a:gd name="connsiteY8" fmla="*/ 294815 h 519070"/>
              <a:gd name="connsiteX9" fmla="*/ 219074 w 989011"/>
              <a:gd name="connsiteY9" fmla="*/ 255921 h 519070"/>
              <a:gd name="connsiteX10" fmla="*/ 225424 w 989011"/>
              <a:gd name="connsiteY10" fmla="*/ 211471 h 519070"/>
              <a:gd name="connsiteX11" fmla="*/ 288924 w 989011"/>
              <a:gd name="connsiteY11" fmla="*/ 138446 h 519070"/>
              <a:gd name="connsiteX12" fmla="*/ 338930 w 989011"/>
              <a:gd name="connsiteY12" fmla="*/ 103521 h 519070"/>
              <a:gd name="connsiteX13" fmla="*/ 405603 w 989011"/>
              <a:gd name="connsiteY13" fmla="*/ 55896 h 519070"/>
              <a:gd name="connsiteX14" fmla="*/ 494505 w 989011"/>
              <a:gd name="connsiteY14" fmla="*/ 38434 h 519070"/>
              <a:gd name="connsiteX15" fmla="*/ 586580 w 989011"/>
              <a:gd name="connsiteY15" fmla="*/ 6684 h 519070"/>
              <a:gd name="connsiteX16" fmla="*/ 656430 w 989011"/>
              <a:gd name="connsiteY16" fmla="*/ 22559 h 519070"/>
              <a:gd name="connsiteX17" fmla="*/ 706436 w 989011"/>
              <a:gd name="connsiteY17" fmla="*/ 35259 h 519070"/>
              <a:gd name="connsiteX18" fmla="*/ 775492 w 989011"/>
              <a:gd name="connsiteY18" fmla="*/ 88439 h 519070"/>
              <a:gd name="connsiteX19" fmla="*/ 784224 w 989011"/>
              <a:gd name="connsiteY19" fmla="*/ 113839 h 519070"/>
              <a:gd name="connsiteX20" fmla="*/ 811211 w 989011"/>
              <a:gd name="connsiteY20" fmla="*/ 147177 h 519070"/>
              <a:gd name="connsiteX21" fmla="*/ 848518 w 989011"/>
              <a:gd name="connsiteY21" fmla="*/ 189246 h 519070"/>
              <a:gd name="connsiteX22" fmla="*/ 866774 w 989011"/>
              <a:gd name="connsiteY22" fmla="*/ 205121 h 519070"/>
              <a:gd name="connsiteX23" fmla="*/ 873918 w 989011"/>
              <a:gd name="connsiteY23" fmla="*/ 224171 h 519070"/>
              <a:gd name="connsiteX24" fmla="*/ 892174 w 989011"/>
              <a:gd name="connsiteY24" fmla="*/ 268621 h 519070"/>
              <a:gd name="connsiteX25" fmla="*/ 898524 w 989011"/>
              <a:gd name="connsiteY25" fmla="*/ 306721 h 519070"/>
              <a:gd name="connsiteX26" fmla="*/ 917574 w 989011"/>
              <a:gd name="connsiteY26" fmla="*/ 363871 h 519070"/>
              <a:gd name="connsiteX27" fmla="*/ 923924 w 989011"/>
              <a:gd name="connsiteY27" fmla="*/ 382921 h 519070"/>
              <a:gd name="connsiteX28" fmla="*/ 955674 w 989011"/>
              <a:gd name="connsiteY28" fmla="*/ 421021 h 519070"/>
              <a:gd name="connsiteX29" fmla="*/ 968374 w 989011"/>
              <a:gd name="connsiteY29" fmla="*/ 459121 h 519070"/>
              <a:gd name="connsiteX30" fmla="*/ 989011 w 989011"/>
              <a:gd name="connsiteY30" fmla="*/ 483727 h 519070"/>
              <a:gd name="connsiteX0" fmla="*/ 0 w 989011"/>
              <a:gd name="connsiteY0" fmla="*/ 518654 h 519070"/>
              <a:gd name="connsiteX1" fmla="*/ 52388 w 989011"/>
              <a:gd name="connsiteY1" fmla="*/ 505952 h 519070"/>
              <a:gd name="connsiteX2" fmla="*/ 83343 w 989011"/>
              <a:gd name="connsiteY2" fmla="*/ 467059 h 519070"/>
              <a:gd name="connsiteX3" fmla="*/ 107156 w 989011"/>
              <a:gd name="connsiteY3" fmla="*/ 448802 h 519070"/>
              <a:gd name="connsiteX4" fmla="*/ 121444 w 989011"/>
              <a:gd name="connsiteY4" fmla="*/ 418640 h 519070"/>
              <a:gd name="connsiteX5" fmla="*/ 131761 w 989011"/>
              <a:gd name="connsiteY5" fmla="*/ 397209 h 519070"/>
              <a:gd name="connsiteX6" fmla="*/ 145255 w 989011"/>
              <a:gd name="connsiteY6" fmla="*/ 385302 h 519070"/>
              <a:gd name="connsiteX7" fmla="*/ 163512 w 989011"/>
              <a:gd name="connsiteY7" fmla="*/ 349583 h 519070"/>
              <a:gd name="connsiteX8" fmla="*/ 196849 w 989011"/>
              <a:gd name="connsiteY8" fmla="*/ 294815 h 519070"/>
              <a:gd name="connsiteX9" fmla="*/ 219074 w 989011"/>
              <a:gd name="connsiteY9" fmla="*/ 255921 h 519070"/>
              <a:gd name="connsiteX10" fmla="*/ 225424 w 989011"/>
              <a:gd name="connsiteY10" fmla="*/ 211471 h 519070"/>
              <a:gd name="connsiteX11" fmla="*/ 288924 w 989011"/>
              <a:gd name="connsiteY11" fmla="*/ 138446 h 519070"/>
              <a:gd name="connsiteX12" fmla="*/ 338930 w 989011"/>
              <a:gd name="connsiteY12" fmla="*/ 103521 h 519070"/>
              <a:gd name="connsiteX13" fmla="*/ 405603 w 989011"/>
              <a:gd name="connsiteY13" fmla="*/ 55896 h 519070"/>
              <a:gd name="connsiteX14" fmla="*/ 470692 w 989011"/>
              <a:gd name="connsiteY14" fmla="*/ 28909 h 519070"/>
              <a:gd name="connsiteX15" fmla="*/ 586580 w 989011"/>
              <a:gd name="connsiteY15" fmla="*/ 6684 h 519070"/>
              <a:gd name="connsiteX16" fmla="*/ 656430 w 989011"/>
              <a:gd name="connsiteY16" fmla="*/ 22559 h 519070"/>
              <a:gd name="connsiteX17" fmla="*/ 706436 w 989011"/>
              <a:gd name="connsiteY17" fmla="*/ 35259 h 519070"/>
              <a:gd name="connsiteX18" fmla="*/ 775492 w 989011"/>
              <a:gd name="connsiteY18" fmla="*/ 88439 h 519070"/>
              <a:gd name="connsiteX19" fmla="*/ 784224 w 989011"/>
              <a:gd name="connsiteY19" fmla="*/ 113839 h 519070"/>
              <a:gd name="connsiteX20" fmla="*/ 811211 w 989011"/>
              <a:gd name="connsiteY20" fmla="*/ 147177 h 519070"/>
              <a:gd name="connsiteX21" fmla="*/ 848518 w 989011"/>
              <a:gd name="connsiteY21" fmla="*/ 189246 h 519070"/>
              <a:gd name="connsiteX22" fmla="*/ 866774 w 989011"/>
              <a:gd name="connsiteY22" fmla="*/ 205121 h 519070"/>
              <a:gd name="connsiteX23" fmla="*/ 873918 w 989011"/>
              <a:gd name="connsiteY23" fmla="*/ 224171 h 519070"/>
              <a:gd name="connsiteX24" fmla="*/ 892174 w 989011"/>
              <a:gd name="connsiteY24" fmla="*/ 268621 h 519070"/>
              <a:gd name="connsiteX25" fmla="*/ 898524 w 989011"/>
              <a:gd name="connsiteY25" fmla="*/ 306721 h 519070"/>
              <a:gd name="connsiteX26" fmla="*/ 917574 w 989011"/>
              <a:gd name="connsiteY26" fmla="*/ 363871 h 519070"/>
              <a:gd name="connsiteX27" fmla="*/ 923924 w 989011"/>
              <a:gd name="connsiteY27" fmla="*/ 382921 h 519070"/>
              <a:gd name="connsiteX28" fmla="*/ 955674 w 989011"/>
              <a:gd name="connsiteY28" fmla="*/ 421021 h 519070"/>
              <a:gd name="connsiteX29" fmla="*/ 968374 w 989011"/>
              <a:gd name="connsiteY29" fmla="*/ 459121 h 519070"/>
              <a:gd name="connsiteX30" fmla="*/ 989011 w 989011"/>
              <a:gd name="connsiteY30" fmla="*/ 483727 h 519070"/>
              <a:gd name="connsiteX0" fmla="*/ 0 w 989011"/>
              <a:gd name="connsiteY0" fmla="*/ 521582 h 521998"/>
              <a:gd name="connsiteX1" fmla="*/ 52388 w 989011"/>
              <a:gd name="connsiteY1" fmla="*/ 508880 h 521998"/>
              <a:gd name="connsiteX2" fmla="*/ 83343 w 989011"/>
              <a:gd name="connsiteY2" fmla="*/ 469987 h 521998"/>
              <a:gd name="connsiteX3" fmla="*/ 107156 w 989011"/>
              <a:gd name="connsiteY3" fmla="*/ 451730 h 521998"/>
              <a:gd name="connsiteX4" fmla="*/ 121444 w 989011"/>
              <a:gd name="connsiteY4" fmla="*/ 421568 h 521998"/>
              <a:gd name="connsiteX5" fmla="*/ 131761 w 989011"/>
              <a:gd name="connsiteY5" fmla="*/ 400137 h 521998"/>
              <a:gd name="connsiteX6" fmla="*/ 145255 w 989011"/>
              <a:gd name="connsiteY6" fmla="*/ 388230 h 521998"/>
              <a:gd name="connsiteX7" fmla="*/ 163512 w 989011"/>
              <a:gd name="connsiteY7" fmla="*/ 352511 h 521998"/>
              <a:gd name="connsiteX8" fmla="*/ 196849 w 989011"/>
              <a:gd name="connsiteY8" fmla="*/ 297743 h 521998"/>
              <a:gd name="connsiteX9" fmla="*/ 219074 w 989011"/>
              <a:gd name="connsiteY9" fmla="*/ 258849 h 521998"/>
              <a:gd name="connsiteX10" fmla="*/ 225424 w 989011"/>
              <a:gd name="connsiteY10" fmla="*/ 214399 h 521998"/>
              <a:gd name="connsiteX11" fmla="*/ 288924 w 989011"/>
              <a:gd name="connsiteY11" fmla="*/ 141374 h 521998"/>
              <a:gd name="connsiteX12" fmla="*/ 338930 w 989011"/>
              <a:gd name="connsiteY12" fmla="*/ 106449 h 521998"/>
              <a:gd name="connsiteX13" fmla="*/ 405603 w 989011"/>
              <a:gd name="connsiteY13" fmla="*/ 58824 h 521998"/>
              <a:gd name="connsiteX14" fmla="*/ 470692 w 989011"/>
              <a:gd name="connsiteY14" fmla="*/ 31837 h 521998"/>
              <a:gd name="connsiteX15" fmla="*/ 586580 w 989011"/>
              <a:gd name="connsiteY15" fmla="*/ 9612 h 521998"/>
              <a:gd name="connsiteX16" fmla="*/ 646905 w 989011"/>
              <a:gd name="connsiteY16" fmla="*/ 11199 h 521998"/>
              <a:gd name="connsiteX17" fmla="*/ 706436 w 989011"/>
              <a:gd name="connsiteY17" fmla="*/ 38187 h 521998"/>
              <a:gd name="connsiteX18" fmla="*/ 775492 w 989011"/>
              <a:gd name="connsiteY18" fmla="*/ 91367 h 521998"/>
              <a:gd name="connsiteX19" fmla="*/ 784224 w 989011"/>
              <a:gd name="connsiteY19" fmla="*/ 116767 h 521998"/>
              <a:gd name="connsiteX20" fmla="*/ 811211 w 989011"/>
              <a:gd name="connsiteY20" fmla="*/ 150105 h 521998"/>
              <a:gd name="connsiteX21" fmla="*/ 848518 w 989011"/>
              <a:gd name="connsiteY21" fmla="*/ 192174 h 521998"/>
              <a:gd name="connsiteX22" fmla="*/ 866774 w 989011"/>
              <a:gd name="connsiteY22" fmla="*/ 208049 h 521998"/>
              <a:gd name="connsiteX23" fmla="*/ 873918 w 989011"/>
              <a:gd name="connsiteY23" fmla="*/ 227099 h 521998"/>
              <a:gd name="connsiteX24" fmla="*/ 892174 w 989011"/>
              <a:gd name="connsiteY24" fmla="*/ 271549 h 521998"/>
              <a:gd name="connsiteX25" fmla="*/ 898524 w 989011"/>
              <a:gd name="connsiteY25" fmla="*/ 309649 h 521998"/>
              <a:gd name="connsiteX26" fmla="*/ 917574 w 989011"/>
              <a:gd name="connsiteY26" fmla="*/ 366799 h 521998"/>
              <a:gd name="connsiteX27" fmla="*/ 923924 w 989011"/>
              <a:gd name="connsiteY27" fmla="*/ 385849 h 521998"/>
              <a:gd name="connsiteX28" fmla="*/ 955674 w 989011"/>
              <a:gd name="connsiteY28" fmla="*/ 423949 h 521998"/>
              <a:gd name="connsiteX29" fmla="*/ 968374 w 989011"/>
              <a:gd name="connsiteY29" fmla="*/ 462049 h 521998"/>
              <a:gd name="connsiteX30" fmla="*/ 989011 w 989011"/>
              <a:gd name="connsiteY30" fmla="*/ 486655 h 521998"/>
              <a:gd name="connsiteX0" fmla="*/ 0 w 989011"/>
              <a:gd name="connsiteY0" fmla="*/ 521582 h 521998"/>
              <a:gd name="connsiteX1" fmla="*/ 52388 w 989011"/>
              <a:gd name="connsiteY1" fmla="*/ 508880 h 521998"/>
              <a:gd name="connsiteX2" fmla="*/ 83343 w 989011"/>
              <a:gd name="connsiteY2" fmla="*/ 469987 h 521998"/>
              <a:gd name="connsiteX3" fmla="*/ 107156 w 989011"/>
              <a:gd name="connsiteY3" fmla="*/ 451730 h 521998"/>
              <a:gd name="connsiteX4" fmla="*/ 121444 w 989011"/>
              <a:gd name="connsiteY4" fmla="*/ 421568 h 521998"/>
              <a:gd name="connsiteX5" fmla="*/ 131761 w 989011"/>
              <a:gd name="connsiteY5" fmla="*/ 400137 h 521998"/>
              <a:gd name="connsiteX6" fmla="*/ 145255 w 989011"/>
              <a:gd name="connsiteY6" fmla="*/ 388230 h 521998"/>
              <a:gd name="connsiteX7" fmla="*/ 163512 w 989011"/>
              <a:gd name="connsiteY7" fmla="*/ 352511 h 521998"/>
              <a:gd name="connsiteX8" fmla="*/ 196849 w 989011"/>
              <a:gd name="connsiteY8" fmla="*/ 297743 h 521998"/>
              <a:gd name="connsiteX9" fmla="*/ 219074 w 989011"/>
              <a:gd name="connsiteY9" fmla="*/ 258849 h 521998"/>
              <a:gd name="connsiteX10" fmla="*/ 225424 w 989011"/>
              <a:gd name="connsiteY10" fmla="*/ 214399 h 521998"/>
              <a:gd name="connsiteX11" fmla="*/ 288924 w 989011"/>
              <a:gd name="connsiteY11" fmla="*/ 141374 h 521998"/>
              <a:gd name="connsiteX12" fmla="*/ 338930 w 989011"/>
              <a:gd name="connsiteY12" fmla="*/ 106449 h 521998"/>
              <a:gd name="connsiteX13" fmla="*/ 405603 w 989011"/>
              <a:gd name="connsiteY13" fmla="*/ 58824 h 521998"/>
              <a:gd name="connsiteX14" fmla="*/ 470692 w 989011"/>
              <a:gd name="connsiteY14" fmla="*/ 88987 h 521998"/>
              <a:gd name="connsiteX15" fmla="*/ 586580 w 989011"/>
              <a:gd name="connsiteY15" fmla="*/ 9612 h 521998"/>
              <a:gd name="connsiteX16" fmla="*/ 646905 w 989011"/>
              <a:gd name="connsiteY16" fmla="*/ 11199 h 521998"/>
              <a:gd name="connsiteX17" fmla="*/ 706436 w 989011"/>
              <a:gd name="connsiteY17" fmla="*/ 38187 h 521998"/>
              <a:gd name="connsiteX18" fmla="*/ 775492 w 989011"/>
              <a:gd name="connsiteY18" fmla="*/ 91367 h 521998"/>
              <a:gd name="connsiteX19" fmla="*/ 784224 w 989011"/>
              <a:gd name="connsiteY19" fmla="*/ 116767 h 521998"/>
              <a:gd name="connsiteX20" fmla="*/ 811211 w 989011"/>
              <a:gd name="connsiteY20" fmla="*/ 150105 h 521998"/>
              <a:gd name="connsiteX21" fmla="*/ 848518 w 989011"/>
              <a:gd name="connsiteY21" fmla="*/ 192174 h 521998"/>
              <a:gd name="connsiteX22" fmla="*/ 866774 w 989011"/>
              <a:gd name="connsiteY22" fmla="*/ 208049 h 521998"/>
              <a:gd name="connsiteX23" fmla="*/ 873918 w 989011"/>
              <a:gd name="connsiteY23" fmla="*/ 227099 h 521998"/>
              <a:gd name="connsiteX24" fmla="*/ 892174 w 989011"/>
              <a:gd name="connsiteY24" fmla="*/ 271549 h 521998"/>
              <a:gd name="connsiteX25" fmla="*/ 898524 w 989011"/>
              <a:gd name="connsiteY25" fmla="*/ 309649 h 521998"/>
              <a:gd name="connsiteX26" fmla="*/ 917574 w 989011"/>
              <a:gd name="connsiteY26" fmla="*/ 366799 h 521998"/>
              <a:gd name="connsiteX27" fmla="*/ 923924 w 989011"/>
              <a:gd name="connsiteY27" fmla="*/ 385849 h 521998"/>
              <a:gd name="connsiteX28" fmla="*/ 955674 w 989011"/>
              <a:gd name="connsiteY28" fmla="*/ 423949 h 521998"/>
              <a:gd name="connsiteX29" fmla="*/ 968374 w 989011"/>
              <a:gd name="connsiteY29" fmla="*/ 462049 h 521998"/>
              <a:gd name="connsiteX30" fmla="*/ 989011 w 989011"/>
              <a:gd name="connsiteY30" fmla="*/ 486655 h 521998"/>
              <a:gd name="connsiteX0" fmla="*/ 0 w 989011"/>
              <a:gd name="connsiteY0" fmla="*/ 521582 h 521998"/>
              <a:gd name="connsiteX1" fmla="*/ 52388 w 989011"/>
              <a:gd name="connsiteY1" fmla="*/ 508880 h 521998"/>
              <a:gd name="connsiteX2" fmla="*/ 83343 w 989011"/>
              <a:gd name="connsiteY2" fmla="*/ 469987 h 521998"/>
              <a:gd name="connsiteX3" fmla="*/ 107156 w 989011"/>
              <a:gd name="connsiteY3" fmla="*/ 451730 h 521998"/>
              <a:gd name="connsiteX4" fmla="*/ 121444 w 989011"/>
              <a:gd name="connsiteY4" fmla="*/ 421568 h 521998"/>
              <a:gd name="connsiteX5" fmla="*/ 131761 w 989011"/>
              <a:gd name="connsiteY5" fmla="*/ 400137 h 521998"/>
              <a:gd name="connsiteX6" fmla="*/ 145255 w 989011"/>
              <a:gd name="connsiteY6" fmla="*/ 388230 h 521998"/>
              <a:gd name="connsiteX7" fmla="*/ 163512 w 989011"/>
              <a:gd name="connsiteY7" fmla="*/ 352511 h 521998"/>
              <a:gd name="connsiteX8" fmla="*/ 196849 w 989011"/>
              <a:gd name="connsiteY8" fmla="*/ 297743 h 521998"/>
              <a:gd name="connsiteX9" fmla="*/ 219074 w 989011"/>
              <a:gd name="connsiteY9" fmla="*/ 258849 h 521998"/>
              <a:gd name="connsiteX10" fmla="*/ 225424 w 989011"/>
              <a:gd name="connsiteY10" fmla="*/ 214399 h 521998"/>
              <a:gd name="connsiteX11" fmla="*/ 288924 w 989011"/>
              <a:gd name="connsiteY11" fmla="*/ 141374 h 521998"/>
              <a:gd name="connsiteX12" fmla="*/ 338930 w 989011"/>
              <a:gd name="connsiteY12" fmla="*/ 106449 h 521998"/>
              <a:gd name="connsiteX13" fmla="*/ 405603 w 989011"/>
              <a:gd name="connsiteY13" fmla="*/ 106449 h 521998"/>
              <a:gd name="connsiteX14" fmla="*/ 470692 w 989011"/>
              <a:gd name="connsiteY14" fmla="*/ 88987 h 521998"/>
              <a:gd name="connsiteX15" fmla="*/ 586580 w 989011"/>
              <a:gd name="connsiteY15" fmla="*/ 9612 h 521998"/>
              <a:gd name="connsiteX16" fmla="*/ 646905 w 989011"/>
              <a:gd name="connsiteY16" fmla="*/ 11199 h 521998"/>
              <a:gd name="connsiteX17" fmla="*/ 706436 w 989011"/>
              <a:gd name="connsiteY17" fmla="*/ 38187 h 521998"/>
              <a:gd name="connsiteX18" fmla="*/ 775492 w 989011"/>
              <a:gd name="connsiteY18" fmla="*/ 91367 h 521998"/>
              <a:gd name="connsiteX19" fmla="*/ 784224 w 989011"/>
              <a:gd name="connsiteY19" fmla="*/ 116767 h 521998"/>
              <a:gd name="connsiteX20" fmla="*/ 811211 w 989011"/>
              <a:gd name="connsiteY20" fmla="*/ 150105 h 521998"/>
              <a:gd name="connsiteX21" fmla="*/ 848518 w 989011"/>
              <a:gd name="connsiteY21" fmla="*/ 192174 h 521998"/>
              <a:gd name="connsiteX22" fmla="*/ 866774 w 989011"/>
              <a:gd name="connsiteY22" fmla="*/ 208049 h 521998"/>
              <a:gd name="connsiteX23" fmla="*/ 873918 w 989011"/>
              <a:gd name="connsiteY23" fmla="*/ 227099 h 521998"/>
              <a:gd name="connsiteX24" fmla="*/ 892174 w 989011"/>
              <a:gd name="connsiteY24" fmla="*/ 271549 h 521998"/>
              <a:gd name="connsiteX25" fmla="*/ 898524 w 989011"/>
              <a:gd name="connsiteY25" fmla="*/ 309649 h 521998"/>
              <a:gd name="connsiteX26" fmla="*/ 917574 w 989011"/>
              <a:gd name="connsiteY26" fmla="*/ 366799 h 521998"/>
              <a:gd name="connsiteX27" fmla="*/ 923924 w 989011"/>
              <a:gd name="connsiteY27" fmla="*/ 385849 h 521998"/>
              <a:gd name="connsiteX28" fmla="*/ 955674 w 989011"/>
              <a:gd name="connsiteY28" fmla="*/ 423949 h 521998"/>
              <a:gd name="connsiteX29" fmla="*/ 968374 w 989011"/>
              <a:gd name="connsiteY29" fmla="*/ 462049 h 521998"/>
              <a:gd name="connsiteX30" fmla="*/ 989011 w 989011"/>
              <a:gd name="connsiteY30" fmla="*/ 486655 h 521998"/>
              <a:gd name="connsiteX0" fmla="*/ 0 w 989011"/>
              <a:gd name="connsiteY0" fmla="*/ 521582 h 521998"/>
              <a:gd name="connsiteX1" fmla="*/ 52388 w 989011"/>
              <a:gd name="connsiteY1" fmla="*/ 508880 h 521998"/>
              <a:gd name="connsiteX2" fmla="*/ 83343 w 989011"/>
              <a:gd name="connsiteY2" fmla="*/ 469987 h 521998"/>
              <a:gd name="connsiteX3" fmla="*/ 107156 w 989011"/>
              <a:gd name="connsiteY3" fmla="*/ 451730 h 521998"/>
              <a:gd name="connsiteX4" fmla="*/ 121444 w 989011"/>
              <a:gd name="connsiteY4" fmla="*/ 421568 h 521998"/>
              <a:gd name="connsiteX5" fmla="*/ 131761 w 989011"/>
              <a:gd name="connsiteY5" fmla="*/ 400137 h 521998"/>
              <a:gd name="connsiteX6" fmla="*/ 145255 w 989011"/>
              <a:gd name="connsiteY6" fmla="*/ 388230 h 521998"/>
              <a:gd name="connsiteX7" fmla="*/ 163512 w 989011"/>
              <a:gd name="connsiteY7" fmla="*/ 352511 h 521998"/>
              <a:gd name="connsiteX8" fmla="*/ 196849 w 989011"/>
              <a:gd name="connsiteY8" fmla="*/ 297743 h 521998"/>
              <a:gd name="connsiteX9" fmla="*/ 219074 w 989011"/>
              <a:gd name="connsiteY9" fmla="*/ 258849 h 521998"/>
              <a:gd name="connsiteX10" fmla="*/ 225424 w 989011"/>
              <a:gd name="connsiteY10" fmla="*/ 214399 h 521998"/>
              <a:gd name="connsiteX11" fmla="*/ 288924 w 989011"/>
              <a:gd name="connsiteY11" fmla="*/ 141374 h 521998"/>
              <a:gd name="connsiteX12" fmla="*/ 343693 w 989011"/>
              <a:gd name="connsiteY12" fmla="*/ 130261 h 521998"/>
              <a:gd name="connsiteX13" fmla="*/ 405603 w 989011"/>
              <a:gd name="connsiteY13" fmla="*/ 106449 h 521998"/>
              <a:gd name="connsiteX14" fmla="*/ 470692 w 989011"/>
              <a:gd name="connsiteY14" fmla="*/ 88987 h 521998"/>
              <a:gd name="connsiteX15" fmla="*/ 586580 w 989011"/>
              <a:gd name="connsiteY15" fmla="*/ 9612 h 521998"/>
              <a:gd name="connsiteX16" fmla="*/ 646905 w 989011"/>
              <a:gd name="connsiteY16" fmla="*/ 11199 h 521998"/>
              <a:gd name="connsiteX17" fmla="*/ 706436 w 989011"/>
              <a:gd name="connsiteY17" fmla="*/ 38187 h 521998"/>
              <a:gd name="connsiteX18" fmla="*/ 775492 w 989011"/>
              <a:gd name="connsiteY18" fmla="*/ 91367 h 521998"/>
              <a:gd name="connsiteX19" fmla="*/ 784224 w 989011"/>
              <a:gd name="connsiteY19" fmla="*/ 116767 h 521998"/>
              <a:gd name="connsiteX20" fmla="*/ 811211 w 989011"/>
              <a:gd name="connsiteY20" fmla="*/ 150105 h 521998"/>
              <a:gd name="connsiteX21" fmla="*/ 848518 w 989011"/>
              <a:gd name="connsiteY21" fmla="*/ 192174 h 521998"/>
              <a:gd name="connsiteX22" fmla="*/ 866774 w 989011"/>
              <a:gd name="connsiteY22" fmla="*/ 208049 h 521998"/>
              <a:gd name="connsiteX23" fmla="*/ 873918 w 989011"/>
              <a:gd name="connsiteY23" fmla="*/ 227099 h 521998"/>
              <a:gd name="connsiteX24" fmla="*/ 892174 w 989011"/>
              <a:gd name="connsiteY24" fmla="*/ 271549 h 521998"/>
              <a:gd name="connsiteX25" fmla="*/ 898524 w 989011"/>
              <a:gd name="connsiteY25" fmla="*/ 309649 h 521998"/>
              <a:gd name="connsiteX26" fmla="*/ 917574 w 989011"/>
              <a:gd name="connsiteY26" fmla="*/ 366799 h 521998"/>
              <a:gd name="connsiteX27" fmla="*/ 923924 w 989011"/>
              <a:gd name="connsiteY27" fmla="*/ 385849 h 521998"/>
              <a:gd name="connsiteX28" fmla="*/ 955674 w 989011"/>
              <a:gd name="connsiteY28" fmla="*/ 423949 h 521998"/>
              <a:gd name="connsiteX29" fmla="*/ 968374 w 989011"/>
              <a:gd name="connsiteY29" fmla="*/ 462049 h 521998"/>
              <a:gd name="connsiteX30" fmla="*/ 989011 w 989011"/>
              <a:gd name="connsiteY30" fmla="*/ 486655 h 521998"/>
              <a:gd name="connsiteX0" fmla="*/ 0 w 989011"/>
              <a:gd name="connsiteY0" fmla="*/ 512896 h 513312"/>
              <a:gd name="connsiteX1" fmla="*/ 52388 w 989011"/>
              <a:gd name="connsiteY1" fmla="*/ 500194 h 513312"/>
              <a:gd name="connsiteX2" fmla="*/ 83343 w 989011"/>
              <a:gd name="connsiteY2" fmla="*/ 461301 h 513312"/>
              <a:gd name="connsiteX3" fmla="*/ 107156 w 989011"/>
              <a:gd name="connsiteY3" fmla="*/ 443044 h 513312"/>
              <a:gd name="connsiteX4" fmla="*/ 121444 w 989011"/>
              <a:gd name="connsiteY4" fmla="*/ 412882 h 513312"/>
              <a:gd name="connsiteX5" fmla="*/ 131761 w 989011"/>
              <a:gd name="connsiteY5" fmla="*/ 391451 h 513312"/>
              <a:gd name="connsiteX6" fmla="*/ 145255 w 989011"/>
              <a:gd name="connsiteY6" fmla="*/ 379544 h 513312"/>
              <a:gd name="connsiteX7" fmla="*/ 163512 w 989011"/>
              <a:gd name="connsiteY7" fmla="*/ 343825 h 513312"/>
              <a:gd name="connsiteX8" fmla="*/ 196849 w 989011"/>
              <a:gd name="connsiteY8" fmla="*/ 289057 h 513312"/>
              <a:gd name="connsiteX9" fmla="*/ 219074 w 989011"/>
              <a:gd name="connsiteY9" fmla="*/ 250163 h 513312"/>
              <a:gd name="connsiteX10" fmla="*/ 225424 w 989011"/>
              <a:gd name="connsiteY10" fmla="*/ 205713 h 513312"/>
              <a:gd name="connsiteX11" fmla="*/ 288924 w 989011"/>
              <a:gd name="connsiteY11" fmla="*/ 132688 h 513312"/>
              <a:gd name="connsiteX12" fmla="*/ 343693 w 989011"/>
              <a:gd name="connsiteY12" fmla="*/ 121575 h 513312"/>
              <a:gd name="connsiteX13" fmla="*/ 405603 w 989011"/>
              <a:gd name="connsiteY13" fmla="*/ 97763 h 513312"/>
              <a:gd name="connsiteX14" fmla="*/ 470692 w 989011"/>
              <a:gd name="connsiteY14" fmla="*/ 80301 h 513312"/>
              <a:gd name="connsiteX15" fmla="*/ 581818 w 989011"/>
              <a:gd name="connsiteY15" fmla="*/ 91414 h 513312"/>
              <a:gd name="connsiteX16" fmla="*/ 646905 w 989011"/>
              <a:gd name="connsiteY16" fmla="*/ 2513 h 513312"/>
              <a:gd name="connsiteX17" fmla="*/ 706436 w 989011"/>
              <a:gd name="connsiteY17" fmla="*/ 29501 h 513312"/>
              <a:gd name="connsiteX18" fmla="*/ 775492 w 989011"/>
              <a:gd name="connsiteY18" fmla="*/ 82681 h 513312"/>
              <a:gd name="connsiteX19" fmla="*/ 784224 w 989011"/>
              <a:gd name="connsiteY19" fmla="*/ 108081 h 513312"/>
              <a:gd name="connsiteX20" fmla="*/ 811211 w 989011"/>
              <a:gd name="connsiteY20" fmla="*/ 141419 h 513312"/>
              <a:gd name="connsiteX21" fmla="*/ 848518 w 989011"/>
              <a:gd name="connsiteY21" fmla="*/ 183488 h 513312"/>
              <a:gd name="connsiteX22" fmla="*/ 866774 w 989011"/>
              <a:gd name="connsiteY22" fmla="*/ 199363 h 513312"/>
              <a:gd name="connsiteX23" fmla="*/ 873918 w 989011"/>
              <a:gd name="connsiteY23" fmla="*/ 218413 h 513312"/>
              <a:gd name="connsiteX24" fmla="*/ 892174 w 989011"/>
              <a:gd name="connsiteY24" fmla="*/ 262863 h 513312"/>
              <a:gd name="connsiteX25" fmla="*/ 898524 w 989011"/>
              <a:gd name="connsiteY25" fmla="*/ 300963 h 513312"/>
              <a:gd name="connsiteX26" fmla="*/ 917574 w 989011"/>
              <a:gd name="connsiteY26" fmla="*/ 358113 h 513312"/>
              <a:gd name="connsiteX27" fmla="*/ 923924 w 989011"/>
              <a:gd name="connsiteY27" fmla="*/ 377163 h 513312"/>
              <a:gd name="connsiteX28" fmla="*/ 955674 w 989011"/>
              <a:gd name="connsiteY28" fmla="*/ 415263 h 513312"/>
              <a:gd name="connsiteX29" fmla="*/ 968374 w 989011"/>
              <a:gd name="connsiteY29" fmla="*/ 453363 h 513312"/>
              <a:gd name="connsiteX30" fmla="*/ 989011 w 989011"/>
              <a:gd name="connsiteY30" fmla="*/ 477969 h 513312"/>
              <a:gd name="connsiteX0" fmla="*/ 0 w 989011"/>
              <a:gd name="connsiteY0" fmla="*/ 483447 h 483863"/>
              <a:gd name="connsiteX1" fmla="*/ 52388 w 989011"/>
              <a:gd name="connsiteY1" fmla="*/ 470745 h 483863"/>
              <a:gd name="connsiteX2" fmla="*/ 83343 w 989011"/>
              <a:gd name="connsiteY2" fmla="*/ 431852 h 483863"/>
              <a:gd name="connsiteX3" fmla="*/ 107156 w 989011"/>
              <a:gd name="connsiteY3" fmla="*/ 413595 h 483863"/>
              <a:gd name="connsiteX4" fmla="*/ 121444 w 989011"/>
              <a:gd name="connsiteY4" fmla="*/ 383433 h 483863"/>
              <a:gd name="connsiteX5" fmla="*/ 131761 w 989011"/>
              <a:gd name="connsiteY5" fmla="*/ 362002 h 483863"/>
              <a:gd name="connsiteX6" fmla="*/ 145255 w 989011"/>
              <a:gd name="connsiteY6" fmla="*/ 350095 h 483863"/>
              <a:gd name="connsiteX7" fmla="*/ 163512 w 989011"/>
              <a:gd name="connsiteY7" fmla="*/ 314376 h 483863"/>
              <a:gd name="connsiteX8" fmla="*/ 196849 w 989011"/>
              <a:gd name="connsiteY8" fmla="*/ 259608 h 483863"/>
              <a:gd name="connsiteX9" fmla="*/ 219074 w 989011"/>
              <a:gd name="connsiteY9" fmla="*/ 220714 h 483863"/>
              <a:gd name="connsiteX10" fmla="*/ 225424 w 989011"/>
              <a:gd name="connsiteY10" fmla="*/ 176264 h 483863"/>
              <a:gd name="connsiteX11" fmla="*/ 288924 w 989011"/>
              <a:gd name="connsiteY11" fmla="*/ 103239 h 483863"/>
              <a:gd name="connsiteX12" fmla="*/ 343693 w 989011"/>
              <a:gd name="connsiteY12" fmla="*/ 92126 h 483863"/>
              <a:gd name="connsiteX13" fmla="*/ 405603 w 989011"/>
              <a:gd name="connsiteY13" fmla="*/ 68314 h 483863"/>
              <a:gd name="connsiteX14" fmla="*/ 470692 w 989011"/>
              <a:gd name="connsiteY14" fmla="*/ 50852 h 483863"/>
              <a:gd name="connsiteX15" fmla="*/ 581818 w 989011"/>
              <a:gd name="connsiteY15" fmla="*/ 61965 h 483863"/>
              <a:gd name="connsiteX16" fmla="*/ 642143 w 989011"/>
              <a:gd name="connsiteY16" fmla="*/ 63552 h 483863"/>
              <a:gd name="connsiteX17" fmla="*/ 706436 w 989011"/>
              <a:gd name="connsiteY17" fmla="*/ 52 h 483863"/>
              <a:gd name="connsiteX18" fmla="*/ 775492 w 989011"/>
              <a:gd name="connsiteY18" fmla="*/ 53232 h 483863"/>
              <a:gd name="connsiteX19" fmla="*/ 784224 w 989011"/>
              <a:gd name="connsiteY19" fmla="*/ 78632 h 483863"/>
              <a:gd name="connsiteX20" fmla="*/ 811211 w 989011"/>
              <a:gd name="connsiteY20" fmla="*/ 111970 h 483863"/>
              <a:gd name="connsiteX21" fmla="*/ 848518 w 989011"/>
              <a:gd name="connsiteY21" fmla="*/ 154039 h 483863"/>
              <a:gd name="connsiteX22" fmla="*/ 866774 w 989011"/>
              <a:gd name="connsiteY22" fmla="*/ 169914 h 483863"/>
              <a:gd name="connsiteX23" fmla="*/ 873918 w 989011"/>
              <a:gd name="connsiteY23" fmla="*/ 188964 h 483863"/>
              <a:gd name="connsiteX24" fmla="*/ 892174 w 989011"/>
              <a:gd name="connsiteY24" fmla="*/ 233414 h 483863"/>
              <a:gd name="connsiteX25" fmla="*/ 898524 w 989011"/>
              <a:gd name="connsiteY25" fmla="*/ 271514 h 483863"/>
              <a:gd name="connsiteX26" fmla="*/ 917574 w 989011"/>
              <a:gd name="connsiteY26" fmla="*/ 328664 h 483863"/>
              <a:gd name="connsiteX27" fmla="*/ 923924 w 989011"/>
              <a:gd name="connsiteY27" fmla="*/ 347714 h 483863"/>
              <a:gd name="connsiteX28" fmla="*/ 955674 w 989011"/>
              <a:gd name="connsiteY28" fmla="*/ 385814 h 483863"/>
              <a:gd name="connsiteX29" fmla="*/ 968374 w 989011"/>
              <a:gd name="connsiteY29" fmla="*/ 423914 h 483863"/>
              <a:gd name="connsiteX30" fmla="*/ 989011 w 989011"/>
              <a:gd name="connsiteY30" fmla="*/ 448520 h 483863"/>
              <a:gd name="connsiteX0" fmla="*/ 0 w 989011"/>
              <a:gd name="connsiteY0" fmla="*/ 445614 h 446030"/>
              <a:gd name="connsiteX1" fmla="*/ 52388 w 989011"/>
              <a:gd name="connsiteY1" fmla="*/ 432912 h 446030"/>
              <a:gd name="connsiteX2" fmla="*/ 83343 w 989011"/>
              <a:gd name="connsiteY2" fmla="*/ 394019 h 446030"/>
              <a:gd name="connsiteX3" fmla="*/ 107156 w 989011"/>
              <a:gd name="connsiteY3" fmla="*/ 375762 h 446030"/>
              <a:gd name="connsiteX4" fmla="*/ 121444 w 989011"/>
              <a:gd name="connsiteY4" fmla="*/ 345600 h 446030"/>
              <a:gd name="connsiteX5" fmla="*/ 131761 w 989011"/>
              <a:gd name="connsiteY5" fmla="*/ 324169 h 446030"/>
              <a:gd name="connsiteX6" fmla="*/ 145255 w 989011"/>
              <a:gd name="connsiteY6" fmla="*/ 312262 h 446030"/>
              <a:gd name="connsiteX7" fmla="*/ 163512 w 989011"/>
              <a:gd name="connsiteY7" fmla="*/ 276543 h 446030"/>
              <a:gd name="connsiteX8" fmla="*/ 196849 w 989011"/>
              <a:gd name="connsiteY8" fmla="*/ 221775 h 446030"/>
              <a:gd name="connsiteX9" fmla="*/ 219074 w 989011"/>
              <a:gd name="connsiteY9" fmla="*/ 182881 h 446030"/>
              <a:gd name="connsiteX10" fmla="*/ 225424 w 989011"/>
              <a:gd name="connsiteY10" fmla="*/ 138431 h 446030"/>
              <a:gd name="connsiteX11" fmla="*/ 288924 w 989011"/>
              <a:gd name="connsiteY11" fmla="*/ 65406 h 446030"/>
              <a:gd name="connsiteX12" fmla="*/ 343693 w 989011"/>
              <a:gd name="connsiteY12" fmla="*/ 54293 h 446030"/>
              <a:gd name="connsiteX13" fmla="*/ 405603 w 989011"/>
              <a:gd name="connsiteY13" fmla="*/ 30481 h 446030"/>
              <a:gd name="connsiteX14" fmla="*/ 470692 w 989011"/>
              <a:gd name="connsiteY14" fmla="*/ 13019 h 446030"/>
              <a:gd name="connsiteX15" fmla="*/ 581818 w 989011"/>
              <a:gd name="connsiteY15" fmla="*/ 24132 h 446030"/>
              <a:gd name="connsiteX16" fmla="*/ 642143 w 989011"/>
              <a:gd name="connsiteY16" fmla="*/ 25719 h 446030"/>
              <a:gd name="connsiteX17" fmla="*/ 711198 w 989011"/>
              <a:gd name="connsiteY17" fmla="*/ 62232 h 446030"/>
              <a:gd name="connsiteX18" fmla="*/ 775492 w 989011"/>
              <a:gd name="connsiteY18" fmla="*/ 15399 h 446030"/>
              <a:gd name="connsiteX19" fmla="*/ 784224 w 989011"/>
              <a:gd name="connsiteY19" fmla="*/ 40799 h 446030"/>
              <a:gd name="connsiteX20" fmla="*/ 811211 w 989011"/>
              <a:gd name="connsiteY20" fmla="*/ 74137 h 446030"/>
              <a:gd name="connsiteX21" fmla="*/ 848518 w 989011"/>
              <a:gd name="connsiteY21" fmla="*/ 116206 h 446030"/>
              <a:gd name="connsiteX22" fmla="*/ 866774 w 989011"/>
              <a:gd name="connsiteY22" fmla="*/ 132081 h 446030"/>
              <a:gd name="connsiteX23" fmla="*/ 873918 w 989011"/>
              <a:gd name="connsiteY23" fmla="*/ 151131 h 446030"/>
              <a:gd name="connsiteX24" fmla="*/ 892174 w 989011"/>
              <a:gd name="connsiteY24" fmla="*/ 195581 h 446030"/>
              <a:gd name="connsiteX25" fmla="*/ 898524 w 989011"/>
              <a:gd name="connsiteY25" fmla="*/ 233681 h 446030"/>
              <a:gd name="connsiteX26" fmla="*/ 917574 w 989011"/>
              <a:gd name="connsiteY26" fmla="*/ 290831 h 446030"/>
              <a:gd name="connsiteX27" fmla="*/ 923924 w 989011"/>
              <a:gd name="connsiteY27" fmla="*/ 309881 h 446030"/>
              <a:gd name="connsiteX28" fmla="*/ 955674 w 989011"/>
              <a:gd name="connsiteY28" fmla="*/ 347981 h 446030"/>
              <a:gd name="connsiteX29" fmla="*/ 968374 w 989011"/>
              <a:gd name="connsiteY29" fmla="*/ 386081 h 446030"/>
              <a:gd name="connsiteX30" fmla="*/ 989011 w 989011"/>
              <a:gd name="connsiteY30" fmla="*/ 410687 h 446030"/>
              <a:gd name="connsiteX0" fmla="*/ 0 w 989011"/>
              <a:gd name="connsiteY0" fmla="*/ 445614 h 446030"/>
              <a:gd name="connsiteX1" fmla="*/ 52388 w 989011"/>
              <a:gd name="connsiteY1" fmla="*/ 432912 h 446030"/>
              <a:gd name="connsiteX2" fmla="*/ 83343 w 989011"/>
              <a:gd name="connsiteY2" fmla="*/ 394019 h 446030"/>
              <a:gd name="connsiteX3" fmla="*/ 107156 w 989011"/>
              <a:gd name="connsiteY3" fmla="*/ 375762 h 446030"/>
              <a:gd name="connsiteX4" fmla="*/ 121444 w 989011"/>
              <a:gd name="connsiteY4" fmla="*/ 345600 h 446030"/>
              <a:gd name="connsiteX5" fmla="*/ 131761 w 989011"/>
              <a:gd name="connsiteY5" fmla="*/ 324169 h 446030"/>
              <a:gd name="connsiteX6" fmla="*/ 145255 w 989011"/>
              <a:gd name="connsiteY6" fmla="*/ 312262 h 446030"/>
              <a:gd name="connsiteX7" fmla="*/ 163512 w 989011"/>
              <a:gd name="connsiteY7" fmla="*/ 276543 h 446030"/>
              <a:gd name="connsiteX8" fmla="*/ 196849 w 989011"/>
              <a:gd name="connsiteY8" fmla="*/ 221775 h 446030"/>
              <a:gd name="connsiteX9" fmla="*/ 219074 w 989011"/>
              <a:gd name="connsiteY9" fmla="*/ 182881 h 446030"/>
              <a:gd name="connsiteX10" fmla="*/ 225424 w 989011"/>
              <a:gd name="connsiteY10" fmla="*/ 138431 h 446030"/>
              <a:gd name="connsiteX11" fmla="*/ 288924 w 989011"/>
              <a:gd name="connsiteY11" fmla="*/ 65406 h 446030"/>
              <a:gd name="connsiteX12" fmla="*/ 343693 w 989011"/>
              <a:gd name="connsiteY12" fmla="*/ 54293 h 446030"/>
              <a:gd name="connsiteX13" fmla="*/ 405603 w 989011"/>
              <a:gd name="connsiteY13" fmla="*/ 30481 h 446030"/>
              <a:gd name="connsiteX14" fmla="*/ 470692 w 989011"/>
              <a:gd name="connsiteY14" fmla="*/ 13019 h 446030"/>
              <a:gd name="connsiteX15" fmla="*/ 581818 w 989011"/>
              <a:gd name="connsiteY15" fmla="*/ 24132 h 446030"/>
              <a:gd name="connsiteX16" fmla="*/ 642143 w 989011"/>
              <a:gd name="connsiteY16" fmla="*/ 25719 h 446030"/>
              <a:gd name="connsiteX17" fmla="*/ 711198 w 989011"/>
              <a:gd name="connsiteY17" fmla="*/ 62232 h 446030"/>
              <a:gd name="connsiteX18" fmla="*/ 775492 w 989011"/>
              <a:gd name="connsiteY18" fmla="*/ 15399 h 446030"/>
              <a:gd name="connsiteX19" fmla="*/ 811211 w 989011"/>
              <a:gd name="connsiteY19" fmla="*/ 74137 h 446030"/>
              <a:gd name="connsiteX20" fmla="*/ 848518 w 989011"/>
              <a:gd name="connsiteY20" fmla="*/ 116206 h 446030"/>
              <a:gd name="connsiteX21" fmla="*/ 866774 w 989011"/>
              <a:gd name="connsiteY21" fmla="*/ 132081 h 446030"/>
              <a:gd name="connsiteX22" fmla="*/ 873918 w 989011"/>
              <a:gd name="connsiteY22" fmla="*/ 151131 h 446030"/>
              <a:gd name="connsiteX23" fmla="*/ 892174 w 989011"/>
              <a:gd name="connsiteY23" fmla="*/ 195581 h 446030"/>
              <a:gd name="connsiteX24" fmla="*/ 898524 w 989011"/>
              <a:gd name="connsiteY24" fmla="*/ 233681 h 446030"/>
              <a:gd name="connsiteX25" fmla="*/ 917574 w 989011"/>
              <a:gd name="connsiteY25" fmla="*/ 290831 h 446030"/>
              <a:gd name="connsiteX26" fmla="*/ 923924 w 989011"/>
              <a:gd name="connsiteY26" fmla="*/ 309881 h 446030"/>
              <a:gd name="connsiteX27" fmla="*/ 955674 w 989011"/>
              <a:gd name="connsiteY27" fmla="*/ 347981 h 446030"/>
              <a:gd name="connsiteX28" fmla="*/ 968374 w 989011"/>
              <a:gd name="connsiteY28" fmla="*/ 386081 h 446030"/>
              <a:gd name="connsiteX29" fmla="*/ 989011 w 989011"/>
              <a:gd name="connsiteY29" fmla="*/ 410687 h 446030"/>
              <a:gd name="connsiteX0" fmla="*/ 0 w 989011"/>
              <a:gd name="connsiteY0" fmla="*/ 445614 h 446030"/>
              <a:gd name="connsiteX1" fmla="*/ 52388 w 989011"/>
              <a:gd name="connsiteY1" fmla="*/ 432912 h 446030"/>
              <a:gd name="connsiteX2" fmla="*/ 83343 w 989011"/>
              <a:gd name="connsiteY2" fmla="*/ 394019 h 446030"/>
              <a:gd name="connsiteX3" fmla="*/ 107156 w 989011"/>
              <a:gd name="connsiteY3" fmla="*/ 375762 h 446030"/>
              <a:gd name="connsiteX4" fmla="*/ 121444 w 989011"/>
              <a:gd name="connsiteY4" fmla="*/ 345600 h 446030"/>
              <a:gd name="connsiteX5" fmla="*/ 131761 w 989011"/>
              <a:gd name="connsiteY5" fmla="*/ 324169 h 446030"/>
              <a:gd name="connsiteX6" fmla="*/ 145255 w 989011"/>
              <a:gd name="connsiteY6" fmla="*/ 312262 h 446030"/>
              <a:gd name="connsiteX7" fmla="*/ 163512 w 989011"/>
              <a:gd name="connsiteY7" fmla="*/ 276543 h 446030"/>
              <a:gd name="connsiteX8" fmla="*/ 196849 w 989011"/>
              <a:gd name="connsiteY8" fmla="*/ 221775 h 446030"/>
              <a:gd name="connsiteX9" fmla="*/ 219074 w 989011"/>
              <a:gd name="connsiteY9" fmla="*/ 182881 h 446030"/>
              <a:gd name="connsiteX10" fmla="*/ 225424 w 989011"/>
              <a:gd name="connsiteY10" fmla="*/ 138431 h 446030"/>
              <a:gd name="connsiteX11" fmla="*/ 288924 w 989011"/>
              <a:gd name="connsiteY11" fmla="*/ 65406 h 446030"/>
              <a:gd name="connsiteX12" fmla="*/ 343693 w 989011"/>
              <a:gd name="connsiteY12" fmla="*/ 54293 h 446030"/>
              <a:gd name="connsiteX13" fmla="*/ 405603 w 989011"/>
              <a:gd name="connsiteY13" fmla="*/ 30481 h 446030"/>
              <a:gd name="connsiteX14" fmla="*/ 470692 w 989011"/>
              <a:gd name="connsiteY14" fmla="*/ 13019 h 446030"/>
              <a:gd name="connsiteX15" fmla="*/ 581818 w 989011"/>
              <a:gd name="connsiteY15" fmla="*/ 24132 h 446030"/>
              <a:gd name="connsiteX16" fmla="*/ 642143 w 989011"/>
              <a:gd name="connsiteY16" fmla="*/ 25719 h 446030"/>
              <a:gd name="connsiteX17" fmla="*/ 711198 w 989011"/>
              <a:gd name="connsiteY17" fmla="*/ 62232 h 446030"/>
              <a:gd name="connsiteX18" fmla="*/ 775492 w 989011"/>
              <a:gd name="connsiteY18" fmla="*/ 15399 h 446030"/>
              <a:gd name="connsiteX19" fmla="*/ 848518 w 989011"/>
              <a:gd name="connsiteY19" fmla="*/ 116206 h 446030"/>
              <a:gd name="connsiteX20" fmla="*/ 866774 w 989011"/>
              <a:gd name="connsiteY20" fmla="*/ 132081 h 446030"/>
              <a:gd name="connsiteX21" fmla="*/ 873918 w 989011"/>
              <a:gd name="connsiteY21" fmla="*/ 151131 h 446030"/>
              <a:gd name="connsiteX22" fmla="*/ 892174 w 989011"/>
              <a:gd name="connsiteY22" fmla="*/ 195581 h 446030"/>
              <a:gd name="connsiteX23" fmla="*/ 898524 w 989011"/>
              <a:gd name="connsiteY23" fmla="*/ 233681 h 446030"/>
              <a:gd name="connsiteX24" fmla="*/ 917574 w 989011"/>
              <a:gd name="connsiteY24" fmla="*/ 290831 h 446030"/>
              <a:gd name="connsiteX25" fmla="*/ 923924 w 989011"/>
              <a:gd name="connsiteY25" fmla="*/ 309881 h 446030"/>
              <a:gd name="connsiteX26" fmla="*/ 955674 w 989011"/>
              <a:gd name="connsiteY26" fmla="*/ 347981 h 446030"/>
              <a:gd name="connsiteX27" fmla="*/ 968374 w 989011"/>
              <a:gd name="connsiteY27" fmla="*/ 386081 h 446030"/>
              <a:gd name="connsiteX28" fmla="*/ 989011 w 989011"/>
              <a:gd name="connsiteY28" fmla="*/ 410687 h 446030"/>
              <a:gd name="connsiteX0" fmla="*/ 0 w 989011"/>
              <a:gd name="connsiteY0" fmla="*/ 445614 h 446030"/>
              <a:gd name="connsiteX1" fmla="*/ 52388 w 989011"/>
              <a:gd name="connsiteY1" fmla="*/ 432912 h 446030"/>
              <a:gd name="connsiteX2" fmla="*/ 83343 w 989011"/>
              <a:gd name="connsiteY2" fmla="*/ 394019 h 446030"/>
              <a:gd name="connsiteX3" fmla="*/ 107156 w 989011"/>
              <a:gd name="connsiteY3" fmla="*/ 375762 h 446030"/>
              <a:gd name="connsiteX4" fmla="*/ 121444 w 989011"/>
              <a:gd name="connsiteY4" fmla="*/ 345600 h 446030"/>
              <a:gd name="connsiteX5" fmla="*/ 131761 w 989011"/>
              <a:gd name="connsiteY5" fmla="*/ 324169 h 446030"/>
              <a:gd name="connsiteX6" fmla="*/ 145255 w 989011"/>
              <a:gd name="connsiteY6" fmla="*/ 312262 h 446030"/>
              <a:gd name="connsiteX7" fmla="*/ 163512 w 989011"/>
              <a:gd name="connsiteY7" fmla="*/ 276543 h 446030"/>
              <a:gd name="connsiteX8" fmla="*/ 196849 w 989011"/>
              <a:gd name="connsiteY8" fmla="*/ 221775 h 446030"/>
              <a:gd name="connsiteX9" fmla="*/ 219074 w 989011"/>
              <a:gd name="connsiteY9" fmla="*/ 182881 h 446030"/>
              <a:gd name="connsiteX10" fmla="*/ 225424 w 989011"/>
              <a:gd name="connsiteY10" fmla="*/ 138431 h 446030"/>
              <a:gd name="connsiteX11" fmla="*/ 288924 w 989011"/>
              <a:gd name="connsiteY11" fmla="*/ 65406 h 446030"/>
              <a:gd name="connsiteX12" fmla="*/ 343693 w 989011"/>
              <a:gd name="connsiteY12" fmla="*/ 54293 h 446030"/>
              <a:gd name="connsiteX13" fmla="*/ 405603 w 989011"/>
              <a:gd name="connsiteY13" fmla="*/ 30481 h 446030"/>
              <a:gd name="connsiteX14" fmla="*/ 470692 w 989011"/>
              <a:gd name="connsiteY14" fmla="*/ 13019 h 446030"/>
              <a:gd name="connsiteX15" fmla="*/ 581818 w 989011"/>
              <a:gd name="connsiteY15" fmla="*/ 24132 h 446030"/>
              <a:gd name="connsiteX16" fmla="*/ 642143 w 989011"/>
              <a:gd name="connsiteY16" fmla="*/ 25719 h 446030"/>
              <a:gd name="connsiteX17" fmla="*/ 711198 w 989011"/>
              <a:gd name="connsiteY17" fmla="*/ 62232 h 446030"/>
              <a:gd name="connsiteX18" fmla="*/ 848518 w 989011"/>
              <a:gd name="connsiteY18" fmla="*/ 116206 h 446030"/>
              <a:gd name="connsiteX19" fmla="*/ 866774 w 989011"/>
              <a:gd name="connsiteY19" fmla="*/ 132081 h 446030"/>
              <a:gd name="connsiteX20" fmla="*/ 873918 w 989011"/>
              <a:gd name="connsiteY20" fmla="*/ 151131 h 446030"/>
              <a:gd name="connsiteX21" fmla="*/ 892174 w 989011"/>
              <a:gd name="connsiteY21" fmla="*/ 195581 h 446030"/>
              <a:gd name="connsiteX22" fmla="*/ 898524 w 989011"/>
              <a:gd name="connsiteY22" fmla="*/ 233681 h 446030"/>
              <a:gd name="connsiteX23" fmla="*/ 917574 w 989011"/>
              <a:gd name="connsiteY23" fmla="*/ 290831 h 446030"/>
              <a:gd name="connsiteX24" fmla="*/ 923924 w 989011"/>
              <a:gd name="connsiteY24" fmla="*/ 309881 h 446030"/>
              <a:gd name="connsiteX25" fmla="*/ 955674 w 989011"/>
              <a:gd name="connsiteY25" fmla="*/ 347981 h 446030"/>
              <a:gd name="connsiteX26" fmla="*/ 968374 w 989011"/>
              <a:gd name="connsiteY26" fmla="*/ 386081 h 446030"/>
              <a:gd name="connsiteX27" fmla="*/ 989011 w 989011"/>
              <a:gd name="connsiteY27" fmla="*/ 410687 h 446030"/>
              <a:gd name="connsiteX0" fmla="*/ 0 w 989011"/>
              <a:gd name="connsiteY0" fmla="*/ 445614 h 446030"/>
              <a:gd name="connsiteX1" fmla="*/ 52388 w 989011"/>
              <a:gd name="connsiteY1" fmla="*/ 432912 h 446030"/>
              <a:gd name="connsiteX2" fmla="*/ 83343 w 989011"/>
              <a:gd name="connsiteY2" fmla="*/ 394019 h 446030"/>
              <a:gd name="connsiteX3" fmla="*/ 107156 w 989011"/>
              <a:gd name="connsiteY3" fmla="*/ 375762 h 446030"/>
              <a:gd name="connsiteX4" fmla="*/ 121444 w 989011"/>
              <a:gd name="connsiteY4" fmla="*/ 345600 h 446030"/>
              <a:gd name="connsiteX5" fmla="*/ 131761 w 989011"/>
              <a:gd name="connsiteY5" fmla="*/ 324169 h 446030"/>
              <a:gd name="connsiteX6" fmla="*/ 145255 w 989011"/>
              <a:gd name="connsiteY6" fmla="*/ 312262 h 446030"/>
              <a:gd name="connsiteX7" fmla="*/ 163512 w 989011"/>
              <a:gd name="connsiteY7" fmla="*/ 276543 h 446030"/>
              <a:gd name="connsiteX8" fmla="*/ 196849 w 989011"/>
              <a:gd name="connsiteY8" fmla="*/ 221775 h 446030"/>
              <a:gd name="connsiteX9" fmla="*/ 219074 w 989011"/>
              <a:gd name="connsiteY9" fmla="*/ 182881 h 446030"/>
              <a:gd name="connsiteX10" fmla="*/ 225424 w 989011"/>
              <a:gd name="connsiteY10" fmla="*/ 138431 h 446030"/>
              <a:gd name="connsiteX11" fmla="*/ 288924 w 989011"/>
              <a:gd name="connsiteY11" fmla="*/ 65406 h 446030"/>
              <a:gd name="connsiteX12" fmla="*/ 343693 w 989011"/>
              <a:gd name="connsiteY12" fmla="*/ 54293 h 446030"/>
              <a:gd name="connsiteX13" fmla="*/ 405603 w 989011"/>
              <a:gd name="connsiteY13" fmla="*/ 30481 h 446030"/>
              <a:gd name="connsiteX14" fmla="*/ 470692 w 989011"/>
              <a:gd name="connsiteY14" fmla="*/ 13019 h 446030"/>
              <a:gd name="connsiteX15" fmla="*/ 581818 w 989011"/>
              <a:gd name="connsiteY15" fmla="*/ 24132 h 446030"/>
              <a:gd name="connsiteX16" fmla="*/ 642143 w 989011"/>
              <a:gd name="connsiteY16" fmla="*/ 25719 h 446030"/>
              <a:gd name="connsiteX17" fmla="*/ 711198 w 989011"/>
              <a:gd name="connsiteY17" fmla="*/ 62232 h 446030"/>
              <a:gd name="connsiteX18" fmla="*/ 848518 w 989011"/>
              <a:gd name="connsiteY18" fmla="*/ 116206 h 446030"/>
              <a:gd name="connsiteX19" fmla="*/ 866774 w 989011"/>
              <a:gd name="connsiteY19" fmla="*/ 132081 h 446030"/>
              <a:gd name="connsiteX20" fmla="*/ 892174 w 989011"/>
              <a:gd name="connsiteY20" fmla="*/ 195581 h 446030"/>
              <a:gd name="connsiteX21" fmla="*/ 898524 w 989011"/>
              <a:gd name="connsiteY21" fmla="*/ 233681 h 446030"/>
              <a:gd name="connsiteX22" fmla="*/ 917574 w 989011"/>
              <a:gd name="connsiteY22" fmla="*/ 290831 h 446030"/>
              <a:gd name="connsiteX23" fmla="*/ 923924 w 989011"/>
              <a:gd name="connsiteY23" fmla="*/ 309881 h 446030"/>
              <a:gd name="connsiteX24" fmla="*/ 955674 w 989011"/>
              <a:gd name="connsiteY24" fmla="*/ 347981 h 446030"/>
              <a:gd name="connsiteX25" fmla="*/ 968374 w 989011"/>
              <a:gd name="connsiteY25" fmla="*/ 386081 h 446030"/>
              <a:gd name="connsiteX26" fmla="*/ 989011 w 989011"/>
              <a:gd name="connsiteY26" fmla="*/ 410687 h 446030"/>
              <a:gd name="connsiteX0" fmla="*/ 0 w 989011"/>
              <a:gd name="connsiteY0" fmla="*/ 445614 h 446030"/>
              <a:gd name="connsiteX1" fmla="*/ 52388 w 989011"/>
              <a:gd name="connsiteY1" fmla="*/ 432912 h 446030"/>
              <a:gd name="connsiteX2" fmla="*/ 83343 w 989011"/>
              <a:gd name="connsiteY2" fmla="*/ 394019 h 446030"/>
              <a:gd name="connsiteX3" fmla="*/ 107156 w 989011"/>
              <a:gd name="connsiteY3" fmla="*/ 375762 h 446030"/>
              <a:gd name="connsiteX4" fmla="*/ 121444 w 989011"/>
              <a:gd name="connsiteY4" fmla="*/ 345600 h 446030"/>
              <a:gd name="connsiteX5" fmla="*/ 131761 w 989011"/>
              <a:gd name="connsiteY5" fmla="*/ 324169 h 446030"/>
              <a:gd name="connsiteX6" fmla="*/ 145255 w 989011"/>
              <a:gd name="connsiteY6" fmla="*/ 312262 h 446030"/>
              <a:gd name="connsiteX7" fmla="*/ 163512 w 989011"/>
              <a:gd name="connsiteY7" fmla="*/ 276543 h 446030"/>
              <a:gd name="connsiteX8" fmla="*/ 196849 w 989011"/>
              <a:gd name="connsiteY8" fmla="*/ 221775 h 446030"/>
              <a:gd name="connsiteX9" fmla="*/ 219074 w 989011"/>
              <a:gd name="connsiteY9" fmla="*/ 182881 h 446030"/>
              <a:gd name="connsiteX10" fmla="*/ 225424 w 989011"/>
              <a:gd name="connsiteY10" fmla="*/ 138431 h 446030"/>
              <a:gd name="connsiteX11" fmla="*/ 288924 w 989011"/>
              <a:gd name="connsiteY11" fmla="*/ 65406 h 446030"/>
              <a:gd name="connsiteX12" fmla="*/ 343693 w 989011"/>
              <a:gd name="connsiteY12" fmla="*/ 54293 h 446030"/>
              <a:gd name="connsiteX13" fmla="*/ 405603 w 989011"/>
              <a:gd name="connsiteY13" fmla="*/ 30481 h 446030"/>
              <a:gd name="connsiteX14" fmla="*/ 470692 w 989011"/>
              <a:gd name="connsiteY14" fmla="*/ 13019 h 446030"/>
              <a:gd name="connsiteX15" fmla="*/ 581818 w 989011"/>
              <a:gd name="connsiteY15" fmla="*/ 24132 h 446030"/>
              <a:gd name="connsiteX16" fmla="*/ 642143 w 989011"/>
              <a:gd name="connsiteY16" fmla="*/ 25719 h 446030"/>
              <a:gd name="connsiteX17" fmla="*/ 711198 w 989011"/>
              <a:gd name="connsiteY17" fmla="*/ 62232 h 446030"/>
              <a:gd name="connsiteX18" fmla="*/ 848518 w 989011"/>
              <a:gd name="connsiteY18" fmla="*/ 116206 h 446030"/>
              <a:gd name="connsiteX19" fmla="*/ 838199 w 989011"/>
              <a:gd name="connsiteY19" fmla="*/ 132081 h 446030"/>
              <a:gd name="connsiteX20" fmla="*/ 892174 w 989011"/>
              <a:gd name="connsiteY20" fmla="*/ 195581 h 446030"/>
              <a:gd name="connsiteX21" fmla="*/ 898524 w 989011"/>
              <a:gd name="connsiteY21" fmla="*/ 233681 h 446030"/>
              <a:gd name="connsiteX22" fmla="*/ 917574 w 989011"/>
              <a:gd name="connsiteY22" fmla="*/ 290831 h 446030"/>
              <a:gd name="connsiteX23" fmla="*/ 923924 w 989011"/>
              <a:gd name="connsiteY23" fmla="*/ 309881 h 446030"/>
              <a:gd name="connsiteX24" fmla="*/ 955674 w 989011"/>
              <a:gd name="connsiteY24" fmla="*/ 347981 h 446030"/>
              <a:gd name="connsiteX25" fmla="*/ 968374 w 989011"/>
              <a:gd name="connsiteY25" fmla="*/ 386081 h 446030"/>
              <a:gd name="connsiteX26" fmla="*/ 989011 w 989011"/>
              <a:gd name="connsiteY26" fmla="*/ 410687 h 446030"/>
              <a:gd name="connsiteX0" fmla="*/ 0 w 989011"/>
              <a:gd name="connsiteY0" fmla="*/ 445614 h 446030"/>
              <a:gd name="connsiteX1" fmla="*/ 52388 w 989011"/>
              <a:gd name="connsiteY1" fmla="*/ 432912 h 446030"/>
              <a:gd name="connsiteX2" fmla="*/ 83343 w 989011"/>
              <a:gd name="connsiteY2" fmla="*/ 394019 h 446030"/>
              <a:gd name="connsiteX3" fmla="*/ 107156 w 989011"/>
              <a:gd name="connsiteY3" fmla="*/ 375762 h 446030"/>
              <a:gd name="connsiteX4" fmla="*/ 121444 w 989011"/>
              <a:gd name="connsiteY4" fmla="*/ 345600 h 446030"/>
              <a:gd name="connsiteX5" fmla="*/ 131761 w 989011"/>
              <a:gd name="connsiteY5" fmla="*/ 324169 h 446030"/>
              <a:gd name="connsiteX6" fmla="*/ 145255 w 989011"/>
              <a:gd name="connsiteY6" fmla="*/ 312262 h 446030"/>
              <a:gd name="connsiteX7" fmla="*/ 163512 w 989011"/>
              <a:gd name="connsiteY7" fmla="*/ 276543 h 446030"/>
              <a:gd name="connsiteX8" fmla="*/ 196849 w 989011"/>
              <a:gd name="connsiteY8" fmla="*/ 221775 h 446030"/>
              <a:gd name="connsiteX9" fmla="*/ 219074 w 989011"/>
              <a:gd name="connsiteY9" fmla="*/ 182881 h 446030"/>
              <a:gd name="connsiteX10" fmla="*/ 225424 w 989011"/>
              <a:gd name="connsiteY10" fmla="*/ 138431 h 446030"/>
              <a:gd name="connsiteX11" fmla="*/ 288924 w 989011"/>
              <a:gd name="connsiteY11" fmla="*/ 65406 h 446030"/>
              <a:gd name="connsiteX12" fmla="*/ 343693 w 989011"/>
              <a:gd name="connsiteY12" fmla="*/ 54293 h 446030"/>
              <a:gd name="connsiteX13" fmla="*/ 405603 w 989011"/>
              <a:gd name="connsiteY13" fmla="*/ 30481 h 446030"/>
              <a:gd name="connsiteX14" fmla="*/ 470692 w 989011"/>
              <a:gd name="connsiteY14" fmla="*/ 13019 h 446030"/>
              <a:gd name="connsiteX15" fmla="*/ 581818 w 989011"/>
              <a:gd name="connsiteY15" fmla="*/ 24132 h 446030"/>
              <a:gd name="connsiteX16" fmla="*/ 642143 w 989011"/>
              <a:gd name="connsiteY16" fmla="*/ 25719 h 446030"/>
              <a:gd name="connsiteX17" fmla="*/ 711198 w 989011"/>
              <a:gd name="connsiteY17" fmla="*/ 62232 h 446030"/>
              <a:gd name="connsiteX18" fmla="*/ 848518 w 989011"/>
              <a:gd name="connsiteY18" fmla="*/ 116206 h 446030"/>
              <a:gd name="connsiteX19" fmla="*/ 800099 w 989011"/>
              <a:gd name="connsiteY19" fmla="*/ 132081 h 446030"/>
              <a:gd name="connsiteX20" fmla="*/ 892174 w 989011"/>
              <a:gd name="connsiteY20" fmla="*/ 195581 h 446030"/>
              <a:gd name="connsiteX21" fmla="*/ 898524 w 989011"/>
              <a:gd name="connsiteY21" fmla="*/ 233681 h 446030"/>
              <a:gd name="connsiteX22" fmla="*/ 917574 w 989011"/>
              <a:gd name="connsiteY22" fmla="*/ 290831 h 446030"/>
              <a:gd name="connsiteX23" fmla="*/ 923924 w 989011"/>
              <a:gd name="connsiteY23" fmla="*/ 309881 h 446030"/>
              <a:gd name="connsiteX24" fmla="*/ 955674 w 989011"/>
              <a:gd name="connsiteY24" fmla="*/ 347981 h 446030"/>
              <a:gd name="connsiteX25" fmla="*/ 968374 w 989011"/>
              <a:gd name="connsiteY25" fmla="*/ 386081 h 446030"/>
              <a:gd name="connsiteX26" fmla="*/ 989011 w 989011"/>
              <a:gd name="connsiteY26" fmla="*/ 410687 h 446030"/>
              <a:gd name="connsiteX0" fmla="*/ 0 w 989011"/>
              <a:gd name="connsiteY0" fmla="*/ 445614 h 446030"/>
              <a:gd name="connsiteX1" fmla="*/ 52388 w 989011"/>
              <a:gd name="connsiteY1" fmla="*/ 432912 h 446030"/>
              <a:gd name="connsiteX2" fmla="*/ 83343 w 989011"/>
              <a:gd name="connsiteY2" fmla="*/ 394019 h 446030"/>
              <a:gd name="connsiteX3" fmla="*/ 107156 w 989011"/>
              <a:gd name="connsiteY3" fmla="*/ 375762 h 446030"/>
              <a:gd name="connsiteX4" fmla="*/ 121444 w 989011"/>
              <a:gd name="connsiteY4" fmla="*/ 345600 h 446030"/>
              <a:gd name="connsiteX5" fmla="*/ 131761 w 989011"/>
              <a:gd name="connsiteY5" fmla="*/ 324169 h 446030"/>
              <a:gd name="connsiteX6" fmla="*/ 145255 w 989011"/>
              <a:gd name="connsiteY6" fmla="*/ 312262 h 446030"/>
              <a:gd name="connsiteX7" fmla="*/ 163512 w 989011"/>
              <a:gd name="connsiteY7" fmla="*/ 276543 h 446030"/>
              <a:gd name="connsiteX8" fmla="*/ 196849 w 989011"/>
              <a:gd name="connsiteY8" fmla="*/ 221775 h 446030"/>
              <a:gd name="connsiteX9" fmla="*/ 219074 w 989011"/>
              <a:gd name="connsiteY9" fmla="*/ 182881 h 446030"/>
              <a:gd name="connsiteX10" fmla="*/ 225424 w 989011"/>
              <a:gd name="connsiteY10" fmla="*/ 138431 h 446030"/>
              <a:gd name="connsiteX11" fmla="*/ 288924 w 989011"/>
              <a:gd name="connsiteY11" fmla="*/ 65406 h 446030"/>
              <a:gd name="connsiteX12" fmla="*/ 343693 w 989011"/>
              <a:gd name="connsiteY12" fmla="*/ 54293 h 446030"/>
              <a:gd name="connsiteX13" fmla="*/ 405603 w 989011"/>
              <a:gd name="connsiteY13" fmla="*/ 30481 h 446030"/>
              <a:gd name="connsiteX14" fmla="*/ 470692 w 989011"/>
              <a:gd name="connsiteY14" fmla="*/ 13019 h 446030"/>
              <a:gd name="connsiteX15" fmla="*/ 581818 w 989011"/>
              <a:gd name="connsiteY15" fmla="*/ 24132 h 446030"/>
              <a:gd name="connsiteX16" fmla="*/ 642143 w 989011"/>
              <a:gd name="connsiteY16" fmla="*/ 25719 h 446030"/>
              <a:gd name="connsiteX17" fmla="*/ 711198 w 989011"/>
              <a:gd name="connsiteY17" fmla="*/ 62232 h 446030"/>
              <a:gd name="connsiteX18" fmla="*/ 848518 w 989011"/>
              <a:gd name="connsiteY18" fmla="*/ 116206 h 446030"/>
              <a:gd name="connsiteX19" fmla="*/ 833436 w 989011"/>
              <a:gd name="connsiteY19" fmla="*/ 146368 h 446030"/>
              <a:gd name="connsiteX20" fmla="*/ 892174 w 989011"/>
              <a:gd name="connsiteY20" fmla="*/ 195581 h 446030"/>
              <a:gd name="connsiteX21" fmla="*/ 898524 w 989011"/>
              <a:gd name="connsiteY21" fmla="*/ 233681 h 446030"/>
              <a:gd name="connsiteX22" fmla="*/ 917574 w 989011"/>
              <a:gd name="connsiteY22" fmla="*/ 290831 h 446030"/>
              <a:gd name="connsiteX23" fmla="*/ 923924 w 989011"/>
              <a:gd name="connsiteY23" fmla="*/ 309881 h 446030"/>
              <a:gd name="connsiteX24" fmla="*/ 955674 w 989011"/>
              <a:gd name="connsiteY24" fmla="*/ 347981 h 446030"/>
              <a:gd name="connsiteX25" fmla="*/ 968374 w 989011"/>
              <a:gd name="connsiteY25" fmla="*/ 386081 h 446030"/>
              <a:gd name="connsiteX26" fmla="*/ 989011 w 989011"/>
              <a:gd name="connsiteY26" fmla="*/ 410687 h 446030"/>
              <a:gd name="connsiteX0" fmla="*/ 0 w 989011"/>
              <a:gd name="connsiteY0" fmla="*/ 445614 h 446030"/>
              <a:gd name="connsiteX1" fmla="*/ 52388 w 989011"/>
              <a:gd name="connsiteY1" fmla="*/ 432912 h 446030"/>
              <a:gd name="connsiteX2" fmla="*/ 83343 w 989011"/>
              <a:gd name="connsiteY2" fmla="*/ 394019 h 446030"/>
              <a:gd name="connsiteX3" fmla="*/ 107156 w 989011"/>
              <a:gd name="connsiteY3" fmla="*/ 375762 h 446030"/>
              <a:gd name="connsiteX4" fmla="*/ 121444 w 989011"/>
              <a:gd name="connsiteY4" fmla="*/ 345600 h 446030"/>
              <a:gd name="connsiteX5" fmla="*/ 131761 w 989011"/>
              <a:gd name="connsiteY5" fmla="*/ 324169 h 446030"/>
              <a:gd name="connsiteX6" fmla="*/ 145255 w 989011"/>
              <a:gd name="connsiteY6" fmla="*/ 312262 h 446030"/>
              <a:gd name="connsiteX7" fmla="*/ 163512 w 989011"/>
              <a:gd name="connsiteY7" fmla="*/ 276543 h 446030"/>
              <a:gd name="connsiteX8" fmla="*/ 196849 w 989011"/>
              <a:gd name="connsiteY8" fmla="*/ 221775 h 446030"/>
              <a:gd name="connsiteX9" fmla="*/ 219074 w 989011"/>
              <a:gd name="connsiteY9" fmla="*/ 182881 h 446030"/>
              <a:gd name="connsiteX10" fmla="*/ 225424 w 989011"/>
              <a:gd name="connsiteY10" fmla="*/ 138431 h 446030"/>
              <a:gd name="connsiteX11" fmla="*/ 288924 w 989011"/>
              <a:gd name="connsiteY11" fmla="*/ 65406 h 446030"/>
              <a:gd name="connsiteX12" fmla="*/ 343693 w 989011"/>
              <a:gd name="connsiteY12" fmla="*/ 54293 h 446030"/>
              <a:gd name="connsiteX13" fmla="*/ 405603 w 989011"/>
              <a:gd name="connsiteY13" fmla="*/ 30481 h 446030"/>
              <a:gd name="connsiteX14" fmla="*/ 470692 w 989011"/>
              <a:gd name="connsiteY14" fmla="*/ 13019 h 446030"/>
              <a:gd name="connsiteX15" fmla="*/ 581818 w 989011"/>
              <a:gd name="connsiteY15" fmla="*/ 24132 h 446030"/>
              <a:gd name="connsiteX16" fmla="*/ 642143 w 989011"/>
              <a:gd name="connsiteY16" fmla="*/ 25719 h 446030"/>
              <a:gd name="connsiteX17" fmla="*/ 711198 w 989011"/>
              <a:gd name="connsiteY17" fmla="*/ 62232 h 446030"/>
              <a:gd name="connsiteX18" fmla="*/ 786606 w 989011"/>
              <a:gd name="connsiteY18" fmla="*/ 111443 h 446030"/>
              <a:gd name="connsiteX19" fmla="*/ 833436 w 989011"/>
              <a:gd name="connsiteY19" fmla="*/ 146368 h 446030"/>
              <a:gd name="connsiteX20" fmla="*/ 892174 w 989011"/>
              <a:gd name="connsiteY20" fmla="*/ 195581 h 446030"/>
              <a:gd name="connsiteX21" fmla="*/ 898524 w 989011"/>
              <a:gd name="connsiteY21" fmla="*/ 233681 h 446030"/>
              <a:gd name="connsiteX22" fmla="*/ 917574 w 989011"/>
              <a:gd name="connsiteY22" fmla="*/ 290831 h 446030"/>
              <a:gd name="connsiteX23" fmla="*/ 923924 w 989011"/>
              <a:gd name="connsiteY23" fmla="*/ 309881 h 446030"/>
              <a:gd name="connsiteX24" fmla="*/ 955674 w 989011"/>
              <a:gd name="connsiteY24" fmla="*/ 347981 h 446030"/>
              <a:gd name="connsiteX25" fmla="*/ 968374 w 989011"/>
              <a:gd name="connsiteY25" fmla="*/ 386081 h 446030"/>
              <a:gd name="connsiteX26" fmla="*/ 989011 w 989011"/>
              <a:gd name="connsiteY26" fmla="*/ 410687 h 446030"/>
              <a:gd name="connsiteX0" fmla="*/ 0 w 989011"/>
              <a:gd name="connsiteY0" fmla="*/ 445614 h 446030"/>
              <a:gd name="connsiteX1" fmla="*/ 52388 w 989011"/>
              <a:gd name="connsiteY1" fmla="*/ 432912 h 446030"/>
              <a:gd name="connsiteX2" fmla="*/ 83343 w 989011"/>
              <a:gd name="connsiteY2" fmla="*/ 394019 h 446030"/>
              <a:gd name="connsiteX3" fmla="*/ 107156 w 989011"/>
              <a:gd name="connsiteY3" fmla="*/ 375762 h 446030"/>
              <a:gd name="connsiteX4" fmla="*/ 121444 w 989011"/>
              <a:gd name="connsiteY4" fmla="*/ 345600 h 446030"/>
              <a:gd name="connsiteX5" fmla="*/ 131761 w 989011"/>
              <a:gd name="connsiteY5" fmla="*/ 324169 h 446030"/>
              <a:gd name="connsiteX6" fmla="*/ 145255 w 989011"/>
              <a:gd name="connsiteY6" fmla="*/ 312262 h 446030"/>
              <a:gd name="connsiteX7" fmla="*/ 163512 w 989011"/>
              <a:gd name="connsiteY7" fmla="*/ 276543 h 446030"/>
              <a:gd name="connsiteX8" fmla="*/ 196849 w 989011"/>
              <a:gd name="connsiteY8" fmla="*/ 221775 h 446030"/>
              <a:gd name="connsiteX9" fmla="*/ 219074 w 989011"/>
              <a:gd name="connsiteY9" fmla="*/ 182881 h 446030"/>
              <a:gd name="connsiteX10" fmla="*/ 225424 w 989011"/>
              <a:gd name="connsiteY10" fmla="*/ 138431 h 446030"/>
              <a:gd name="connsiteX11" fmla="*/ 288924 w 989011"/>
              <a:gd name="connsiteY11" fmla="*/ 65406 h 446030"/>
              <a:gd name="connsiteX12" fmla="*/ 343693 w 989011"/>
              <a:gd name="connsiteY12" fmla="*/ 54293 h 446030"/>
              <a:gd name="connsiteX13" fmla="*/ 405603 w 989011"/>
              <a:gd name="connsiteY13" fmla="*/ 30481 h 446030"/>
              <a:gd name="connsiteX14" fmla="*/ 470692 w 989011"/>
              <a:gd name="connsiteY14" fmla="*/ 13019 h 446030"/>
              <a:gd name="connsiteX15" fmla="*/ 581818 w 989011"/>
              <a:gd name="connsiteY15" fmla="*/ 24132 h 446030"/>
              <a:gd name="connsiteX16" fmla="*/ 642143 w 989011"/>
              <a:gd name="connsiteY16" fmla="*/ 25719 h 446030"/>
              <a:gd name="connsiteX17" fmla="*/ 711198 w 989011"/>
              <a:gd name="connsiteY17" fmla="*/ 62232 h 446030"/>
              <a:gd name="connsiteX18" fmla="*/ 786606 w 989011"/>
              <a:gd name="connsiteY18" fmla="*/ 111443 h 446030"/>
              <a:gd name="connsiteX19" fmla="*/ 833436 w 989011"/>
              <a:gd name="connsiteY19" fmla="*/ 146368 h 446030"/>
              <a:gd name="connsiteX20" fmla="*/ 863599 w 989011"/>
              <a:gd name="connsiteY20" fmla="*/ 195581 h 446030"/>
              <a:gd name="connsiteX21" fmla="*/ 898524 w 989011"/>
              <a:gd name="connsiteY21" fmla="*/ 233681 h 446030"/>
              <a:gd name="connsiteX22" fmla="*/ 917574 w 989011"/>
              <a:gd name="connsiteY22" fmla="*/ 290831 h 446030"/>
              <a:gd name="connsiteX23" fmla="*/ 923924 w 989011"/>
              <a:gd name="connsiteY23" fmla="*/ 309881 h 446030"/>
              <a:gd name="connsiteX24" fmla="*/ 955674 w 989011"/>
              <a:gd name="connsiteY24" fmla="*/ 347981 h 446030"/>
              <a:gd name="connsiteX25" fmla="*/ 968374 w 989011"/>
              <a:gd name="connsiteY25" fmla="*/ 386081 h 446030"/>
              <a:gd name="connsiteX26" fmla="*/ 989011 w 989011"/>
              <a:gd name="connsiteY26" fmla="*/ 410687 h 446030"/>
              <a:gd name="connsiteX0" fmla="*/ 0 w 989011"/>
              <a:gd name="connsiteY0" fmla="*/ 447999 h 448415"/>
              <a:gd name="connsiteX1" fmla="*/ 52388 w 989011"/>
              <a:gd name="connsiteY1" fmla="*/ 435297 h 448415"/>
              <a:gd name="connsiteX2" fmla="*/ 83343 w 989011"/>
              <a:gd name="connsiteY2" fmla="*/ 396404 h 448415"/>
              <a:gd name="connsiteX3" fmla="*/ 107156 w 989011"/>
              <a:gd name="connsiteY3" fmla="*/ 378147 h 448415"/>
              <a:gd name="connsiteX4" fmla="*/ 121444 w 989011"/>
              <a:gd name="connsiteY4" fmla="*/ 347985 h 448415"/>
              <a:gd name="connsiteX5" fmla="*/ 131761 w 989011"/>
              <a:gd name="connsiteY5" fmla="*/ 326554 h 448415"/>
              <a:gd name="connsiteX6" fmla="*/ 145255 w 989011"/>
              <a:gd name="connsiteY6" fmla="*/ 314647 h 448415"/>
              <a:gd name="connsiteX7" fmla="*/ 163512 w 989011"/>
              <a:gd name="connsiteY7" fmla="*/ 278928 h 448415"/>
              <a:gd name="connsiteX8" fmla="*/ 196849 w 989011"/>
              <a:gd name="connsiteY8" fmla="*/ 224160 h 448415"/>
              <a:gd name="connsiteX9" fmla="*/ 219074 w 989011"/>
              <a:gd name="connsiteY9" fmla="*/ 185266 h 448415"/>
              <a:gd name="connsiteX10" fmla="*/ 225424 w 989011"/>
              <a:gd name="connsiteY10" fmla="*/ 140816 h 448415"/>
              <a:gd name="connsiteX11" fmla="*/ 288924 w 989011"/>
              <a:gd name="connsiteY11" fmla="*/ 67791 h 448415"/>
              <a:gd name="connsiteX12" fmla="*/ 343693 w 989011"/>
              <a:gd name="connsiteY12" fmla="*/ 56678 h 448415"/>
              <a:gd name="connsiteX13" fmla="*/ 405603 w 989011"/>
              <a:gd name="connsiteY13" fmla="*/ 32866 h 448415"/>
              <a:gd name="connsiteX14" fmla="*/ 470692 w 989011"/>
              <a:gd name="connsiteY14" fmla="*/ 15404 h 448415"/>
              <a:gd name="connsiteX15" fmla="*/ 562768 w 989011"/>
              <a:gd name="connsiteY15" fmla="*/ 16992 h 448415"/>
              <a:gd name="connsiteX16" fmla="*/ 642143 w 989011"/>
              <a:gd name="connsiteY16" fmla="*/ 28104 h 448415"/>
              <a:gd name="connsiteX17" fmla="*/ 711198 w 989011"/>
              <a:gd name="connsiteY17" fmla="*/ 64617 h 448415"/>
              <a:gd name="connsiteX18" fmla="*/ 786606 w 989011"/>
              <a:gd name="connsiteY18" fmla="*/ 113828 h 448415"/>
              <a:gd name="connsiteX19" fmla="*/ 833436 w 989011"/>
              <a:gd name="connsiteY19" fmla="*/ 148753 h 448415"/>
              <a:gd name="connsiteX20" fmla="*/ 863599 w 989011"/>
              <a:gd name="connsiteY20" fmla="*/ 197966 h 448415"/>
              <a:gd name="connsiteX21" fmla="*/ 898524 w 989011"/>
              <a:gd name="connsiteY21" fmla="*/ 236066 h 448415"/>
              <a:gd name="connsiteX22" fmla="*/ 917574 w 989011"/>
              <a:gd name="connsiteY22" fmla="*/ 293216 h 448415"/>
              <a:gd name="connsiteX23" fmla="*/ 923924 w 989011"/>
              <a:gd name="connsiteY23" fmla="*/ 312266 h 448415"/>
              <a:gd name="connsiteX24" fmla="*/ 955674 w 989011"/>
              <a:gd name="connsiteY24" fmla="*/ 350366 h 448415"/>
              <a:gd name="connsiteX25" fmla="*/ 968374 w 989011"/>
              <a:gd name="connsiteY25" fmla="*/ 388466 h 448415"/>
              <a:gd name="connsiteX26" fmla="*/ 989011 w 989011"/>
              <a:gd name="connsiteY26" fmla="*/ 413072 h 448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989011" h="448415">
                <a:moveTo>
                  <a:pt x="0" y="447999"/>
                </a:moveTo>
                <a:cubicBezTo>
                  <a:pt x="12700" y="450116"/>
                  <a:pt x="38497" y="443896"/>
                  <a:pt x="52388" y="435297"/>
                </a:cubicBezTo>
                <a:cubicBezTo>
                  <a:pt x="66279" y="426698"/>
                  <a:pt x="74215" y="405929"/>
                  <a:pt x="83343" y="396404"/>
                </a:cubicBezTo>
                <a:cubicBezTo>
                  <a:pt x="92471" y="386879"/>
                  <a:pt x="100806" y="386217"/>
                  <a:pt x="107156" y="378147"/>
                </a:cubicBezTo>
                <a:cubicBezTo>
                  <a:pt x="113506" y="370077"/>
                  <a:pt x="117343" y="356584"/>
                  <a:pt x="121444" y="347985"/>
                </a:cubicBezTo>
                <a:cubicBezTo>
                  <a:pt x="125545" y="339386"/>
                  <a:pt x="127793" y="332110"/>
                  <a:pt x="131761" y="326554"/>
                </a:cubicBezTo>
                <a:cubicBezTo>
                  <a:pt x="135729" y="320998"/>
                  <a:pt x="139963" y="322585"/>
                  <a:pt x="145255" y="314647"/>
                </a:cubicBezTo>
                <a:cubicBezTo>
                  <a:pt x="150547" y="306709"/>
                  <a:pt x="154913" y="294009"/>
                  <a:pt x="163512" y="278928"/>
                </a:cubicBezTo>
                <a:cubicBezTo>
                  <a:pt x="172111" y="263847"/>
                  <a:pt x="188086" y="250450"/>
                  <a:pt x="196849" y="224160"/>
                </a:cubicBezTo>
                <a:cubicBezTo>
                  <a:pt x="204257" y="211195"/>
                  <a:pt x="214312" y="199157"/>
                  <a:pt x="219074" y="185266"/>
                </a:cubicBezTo>
                <a:cubicBezTo>
                  <a:pt x="223837" y="171375"/>
                  <a:pt x="213782" y="160395"/>
                  <a:pt x="225424" y="140816"/>
                </a:cubicBezTo>
                <a:cubicBezTo>
                  <a:pt x="237066" y="121237"/>
                  <a:pt x="269212" y="81814"/>
                  <a:pt x="288924" y="67791"/>
                </a:cubicBezTo>
                <a:cubicBezTo>
                  <a:pt x="308636" y="53768"/>
                  <a:pt x="324247" y="62499"/>
                  <a:pt x="343693" y="56678"/>
                </a:cubicBezTo>
                <a:cubicBezTo>
                  <a:pt x="363139" y="50857"/>
                  <a:pt x="374118" y="38952"/>
                  <a:pt x="405603" y="32866"/>
                </a:cubicBezTo>
                <a:cubicBezTo>
                  <a:pt x="428887" y="38158"/>
                  <a:pt x="447408" y="10112"/>
                  <a:pt x="470692" y="15404"/>
                </a:cubicBezTo>
                <a:cubicBezTo>
                  <a:pt x="495299" y="-16610"/>
                  <a:pt x="542263" y="10113"/>
                  <a:pt x="562768" y="16992"/>
                </a:cubicBezTo>
                <a:cubicBezTo>
                  <a:pt x="586051" y="-3116"/>
                  <a:pt x="617405" y="20167"/>
                  <a:pt x="642143" y="28104"/>
                </a:cubicBezTo>
                <a:cubicBezTo>
                  <a:pt x="666881" y="36042"/>
                  <a:pt x="687121" y="50330"/>
                  <a:pt x="711198" y="64617"/>
                </a:cubicBezTo>
                <a:cubicBezTo>
                  <a:pt x="735275" y="78904"/>
                  <a:pt x="766233" y="99805"/>
                  <a:pt x="786606" y="113828"/>
                </a:cubicBezTo>
                <a:cubicBezTo>
                  <a:pt x="806979" y="127851"/>
                  <a:pt x="824969" y="146636"/>
                  <a:pt x="833436" y="148753"/>
                </a:cubicBezTo>
                <a:cubicBezTo>
                  <a:pt x="840712" y="161982"/>
                  <a:pt x="852751" y="183414"/>
                  <a:pt x="863599" y="197966"/>
                </a:cubicBezTo>
                <a:cubicBezTo>
                  <a:pt x="874447" y="212518"/>
                  <a:pt x="895401" y="223575"/>
                  <a:pt x="898524" y="236066"/>
                </a:cubicBezTo>
                <a:lnTo>
                  <a:pt x="917574" y="293216"/>
                </a:lnTo>
                <a:cubicBezTo>
                  <a:pt x="919691" y="299566"/>
                  <a:pt x="919191" y="307533"/>
                  <a:pt x="923924" y="312266"/>
                </a:cubicBezTo>
                <a:cubicBezTo>
                  <a:pt x="935887" y="324229"/>
                  <a:pt x="948601" y="334453"/>
                  <a:pt x="955674" y="350366"/>
                </a:cubicBezTo>
                <a:cubicBezTo>
                  <a:pt x="961111" y="362599"/>
                  <a:pt x="962818" y="378015"/>
                  <a:pt x="968374" y="388466"/>
                </a:cubicBezTo>
                <a:cubicBezTo>
                  <a:pt x="973930" y="398917"/>
                  <a:pt x="982132" y="404870"/>
                  <a:pt x="989011" y="413072"/>
                </a:cubicBezTo>
              </a:path>
            </a:pathLst>
          </a:custGeom>
          <a:ln>
            <a:solidFill>
              <a:schemeClr val="bg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0" name="Graph ML 3">
            <a:extLst>
              <a:ext uri="{FF2B5EF4-FFF2-40B4-BE49-F238E27FC236}">
                <a16:creationId xmlns:a16="http://schemas.microsoft.com/office/drawing/2014/main" id="{1E6788AD-855C-4499-A84C-EBBCE43FF95D}"/>
              </a:ext>
            </a:extLst>
          </p:cNvPr>
          <p:cNvSpPr/>
          <p:nvPr/>
        </p:nvSpPr>
        <p:spPr>
          <a:xfrm>
            <a:off x="2633084" y="1200170"/>
            <a:ext cx="1054876" cy="697997"/>
          </a:xfrm>
          <a:custGeom>
            <a:avLst/>
            <a:gdLst>
              <a:gd name="connsiteX0" fmla="*/ 0 w 1143000"/>
              <a:gd name="connsiteY0" fmla="*/ 374650 h 908802"/>
              <a:gd name="connsiteX1" fmla="*/ 107950 w 1143000"/>
              <a:gd name="connsiteY1" fmla="*/ 368300 h 908802"/>
              <a:gd name="connsiteX2" fmla="*/ 133350 w 1143000"/>
              <a:gd name="connsiteY2" fmla="*/ 336550 h 908802"/>
              <a:gd name="connsiteX3" fmla="*/ 152400 w 1143000"/>
              <a:gd name="connsiteY3" fmla="*/ 323850 h 908802"/>
              <a:gd name="connsiteX4" fmla="*/ 177800 w 1143000"/>
              <a:gd name="connsiteY4" fmla="*/ 285750 h 908802"/>
              <a:gd name="connsiteX5" fmla="*/ 184150 w 1143000"/>
              <a:gd name="connsiteY5" fmla="*/ 266700 h 908802"/>
              <a:gd name="connsiteX6" fmla="*/ 203200 w 1143000"/>
              <a:gd name="connsiteY6" fmla="*/ 247650 h 908802"/>
              <a:gd name="connsiteX7" fmla="*/ 215900 w 1143000"/>
              <a:gd name="connsiteY7" fmla="*/ 228600 h 908802"/>
              <a:gd name="connsiteX8" fmla="*/ 234950 w 1143000"/>
              <a:gd name="connsiteY8" fmla="*/ 222250 h 908802"/>
              <a:gd name="connsiteX9" fmla="*/ 273050 w 1143000"/>
              <a:gd name="connsiteY9" fmla="*/ 196850 h 908802"/>
              <a:gd name="connsiteX10" fmla="*/ 311150 w 1143000"/>
              <a:gd name="connsiteY10" fmla="*/ 171450 h 908802"/>
              <a:gd name="connsiteX11" fmla="*/ 330200 w 1143000"/>
              <a:gd name="connsiteY11" fmla="*/ 158750 h 908802"/>
              <a:gd name="connsiteX12" fmla="*/ 361950 w 1143000"/>
              <a:gd name="connsiteY12" fmla="*/ 127000 h 908802"/>
              <a:gd name="connsiteX13" fmla="*/ 419100 w 1143000"/>
              <a:gd name="connsiteY13" fmla="*/ 76200 h 908802"/>
              <a:gd name="connsiteX14" fmla="*/ 444500 w 1143000"/>
              <a:gd name="connsiteY14" fmla="*/ 38100 h 908802"/>
              <a:gd name="connsiteX15" fmla="*/ 463550 w 1143000"/>
              <a:gd name="connsiteY15" fmla="*/ 25400 h 908802"/>
              <a:gd name="connsiteX16" fmla="*/ 501650 w 1143000"/>
              <a:gd name="connsiteY16" fmla="*/ 12700 h 908802"/>
              <a:gd name="connsiteX17" fmla="*/ 546100 w 1143000"/>
              <a:gd name="connsiteY17" fmla="*/ 0 h 908802"/>
              <a:gd name="connsiteX18" fmla="*/ 584200 w 1143000"/>
              <a:gd name="connsiteY18" fmla="*/ 6350 h 908802"/>
              <a:gd name="connsiteX19" fmla="*/ 590550 w 1143000"/>
              <a:gd name="connsiteY19" fmla="*/ 50800 h 908802"/>
              <a:gd name="connsiteX20" fmla="*/ 615950 w 1143000"/>
              <a:gd name="connsiteY20" fmla="*/ 88900 h 908802"/>
              <a:gd name="connsiteX21" fmla="*/ 635000 w 1143000"/>
              <a:gd name="connsiteY21" fmla="*/ 127000 h 908802"/>
              <a:gd name="connsiteX22" fmla="*/ 647700 w 1143000"/>
              <a:gd name="connsiteY22" fmla="*/ 146050 h 908802"/>
              <a:gd name="connsiteX23" fmla="*/ 660400 w 1143000"/>
              <a:gd name="connsiteY23" fmla="*/ 184150 h 908802"/>
              <a:gd name="connsiteX24" fmla="*/ 673100 w 1143000"/>
              <a:gd name="connsiteY24" fmla="*/ 203200 h 908802"/>
              <a:gd name="connsiteX25" fmla="*/ 679450 w 1143000"/>
              <a:gd name="connsiteY25" fmla="*/ 222250 h 908802"/>
              <a:gd name="connsiteX26" fmla="*/ 704850 w 1143000"/>
              <a:gd name="connsiteY26" fmla="*/ 260350 h 908802"/>
              <a:gd name="connsiteX27" fmla="*/ 723900 w 1143000"/>
              <a:gd name="connsiteY27" fmla="*/ 298450 h 908802"/>
              <a:gd name="connsiteX28" fmla="*/ 730250 w 1143000"/>
              <a:gd name="connsiteY28" fmla="*/ 317500 h 908802"/>
              <a:gd name="connsiteX29" fmla="*/ 762000 w 1143000"/>
              <a:gd name="connsiteY29" fmla="*/ 355600 h 908802"/>
              <a:gd name="connsiteX30" fmla="*/ 768350 w 1143000"/>
              <a:gd name="connsiteY30" fmla="*/ 374650 h 908802"/>
              <a:gd name="connsiteX31" fmla="*/ 793750 w 1143000"/>
              <a:gd name="connsiteY31" fmla="*/ 412750 h 908802"/>
              <a:gd name="connsiteX32" fmla="*/ 806450 w 1143000"/>
              <a:gd name="connsiteY32" fmla="*/ 431800 h 908802"/>
              <a:gd name="connsiteX33" fmla="*/ 825500 w 1143000"/>
              <a:gd name="connsiteY33" fmla="*/ 469900 h 908802"/>
              <a:gd name="connsiteX34" fmla="*/ 844550 w 1143000"/>
              <a:gd name="connsiteY34" fmla="*/ 488950 h 908802"/>
              <a:gd name="connsiteX35" fmla="*/ 857250 w 1143000"/>
              <a:gd name="connsiteY35" fmla="*/ 508000 h 908802"/>
              <a:gd name="connsiteX36" fmla="*/ 876300 w 1143000"/>
              <a:gd name="connsiteY36" fmla="*/ 527050 h 908802"/>
              <a:gd name="connsiteX37" fmla="*/ 901700 w 1143000"/>
              <a:gd name="connsiteY37" fmla="*/ 565150 h 908802"/>
              <a:gd name="connsiteX38" fmla="*/ 914400 w 1143000"/>
              <a:gd name="connsiteY38" fmla="*/ 584200 h 908802"/>
              <a:gd name="connsiteX39" fmla="*/ 933450 w 1143000"/>
              <a:gd name="connsiteY39" fmla="*/ 603250 h 908802"/>
              <a:gd name="connsiteX40" fmla="*/ 946150 w 1143000"/>
              <a:gd name="connsiteY40" fmla="*/ 622300 h 908802"/>
              <a:gd name="connsiteX41" fmla="*/ 1022350 w 1143000"/>
              <a:gd name="connsiteY41" fmla="*/ 685800 h 908802"/>
              <a:gd name="connsiteX42" fmla="*/ 1035050 w 1143000"/>
              <a:gd name="connsiteY42" fmla="*/ 704850 h 908802"/>
              <a:gd name="connsiteX43" fmla="*/ 1047750 w 1143000"/>
              <a:gd name="connsiteY43" fmla="*/ 742950 h 908802"/>
              <a:gd name="connsiteX44" fmla="*/ 1073150 w 1143000"/>
              <a:gd name="connsiteY44" fmla="*/ 781050 h 908802"/>
              <a:gd name="connsiteX45" fmla="*/ 1079500 w 1143000"/>
              <a:gd name="connsiteY45" fmla="*/ 800100 h 908802"/>
              <a:gd name="connsiteX46" fmla="*/ 1092200 w 1143000"/>
              <a:gd name="connsiteY46" fmla="*/ 819150 h 908802"/>
              <a:gd name="connsiteX47" fmla="*/ 1104900 w 1143000"/>
              <a:gd name="connsiteY47" fmla="*/ 857250 h 908802"/>
              <a:gd name="connsiteX48" fmla="*/ 1123950 w 1143000"/>
              <a:gd name="connsiteY48" fmla="*/ 882650 h 908802"/>
              <a:gd name="connsiteX49" fmla="*/ 1136650 w 1143000"/>
              <a:gd name="connsiteY49" fmla="*/ 908050 h 908802"/>
              <a:gd name="connsiteX50" fmla="*/ 1143000 w 1143000"/>
              <a:gd name="connsiteY50" fmla="*/ 908050 h 908802"/>
              <a:gd name="connsiteX0" fmla="*/ 0 w 1143000"/>
              <a:gd name="connsiteY0" fmla="*/ 374650 h 908802"/>
              <a:gd name="connsiteX1" fmla="*/ 62707 w 1143000"/>
              <a:gd name="connsiteY1" fmla="*/ 344487 h 908802"/>
              <a:gd name="connsiteX2" fmla="*/ 133350 w 1143000"/>
              <a:gd name="connsiteY2" fmla="*/ 336550 h 908802"/>
              <a:gd name="connsiteX3" fmla="*/ 152400 w 1143000"/>
              <a:gd name="connsiteY3" fmla="*/ 323850 h 908802"/>
              <a:gd name="connsiteX4" fmla="*/ 177800 w 1143000"/>
              <a:gd name="connsiteY4" fmla="*/ 285750 h 908802"/>
              <a:gd name="connsiteX5" fmla="*/ 184150 w 1143000"/>
              <a:gd name="connsiteY5" fmla="*/ 266700 h 908802"/>
              <a:gd name="connsiteX6" fmla="*/ 203200 w 1143000"/>
              <a:gd name="connsiteY6" fmla="*/ 247650 h 908802"/>
              <a:gd name="connsiteX7" fmla="*/ 215900 w 1143000"/>
              <a:gd name="connsiteY7" fmla="*/ 228600 h 908802"/>
              <a:gd name="connsiteX8" fmla="*/ 234950 w 1143000"/>
              <a:gd name="connsiteY8" fmla="*/ 222250 h 908802"/>
              <a:gd name="connsiteX9" fmla="*/ 273050 w 1143000"/>
              <a:gd name="connsiteY9" fmla="*/ 196850 h 908802"/>
              <a:gd name="connsiteX10" fmla="*/ 311150 w 1143000"/>
              <a:gd name="connsiteY10" fmla="*/ 171450 h 908802"/>
              <a:gd name="connsiteX11" fmla="*/ 330200 w 1143000"/>
              <a:gd name="connsiteY11" fmla="*/ 158750 h 908802"/>
              <a:gd name="connsiteX12" fmla="*/ 361950 w 1143000"/>
              <a:gd name="connsiteY12" fmla="*/ 127000 h 908802"/>
              <a:gd name="connsiteX13" fmla="*/ 419100 w 1143000"/>
              <a:gd name="connsiteY13" fmla="*/ 76200 h 908802"/>
              <a:gd name="connsiteX14" fmla="*/ 444500 w 1143000"/>
              <a:gd name="connsiteY14" fmla="*/ 38100 h 908802"/>
              <a:gd name="connsiteX15" fmla="*/ 463550 w 1143000"/>
              <a:gd name="connsiteY15" fmla="*/ 25400 h 908802"/>
              <a:gd name="connsiteX16" fmla="*/ 501650 w 1143000"/>
              <a:gd name="connsiteY16" fmla="*/ 12700 h 908802"/>
              <a:gd name="connsiteX17" fmla="*/ 546100 w 1143000"/>
              <a:gd name="connsiteY17" fmla="*/ 0 h 908802"/>
              <a:gd name="connsiteX18" fmla="*/ 584200 w 1143000"/>
              <a:gd name="connsiteY18" fmla="*/ 6350 h 908802"/>
              <a:gd name="connsiteX19" fmla="*/ 590550 w 1143000"/>
              <a:gd name="connsiteY19" fmla="*/ 50800 h 908802"/>
              <a:gd name="connsiteX20" fmla="*/ 615950 w 1143000"/>
              <a:gd name="connsiteY20" fmla="*/ 88900 h 908802"/>
              <a:gd name="connsiteX21" fmla="*/ 635000 w 1143000"/>
              <a:gd name="connsiteY21" fmla="*/ 127000 h 908802"/>
              <a:gd name="connsiteX22" fmla="*/ 647700 w 1143000"/>
              <a:gd name="connsiteY22" fmla="*/ 146050 h 908802"/>
              <a:gd name="connsiteX23" fmla="*/ 660400 w 1143000"/>
              <a:gd name="connsiteY23" fmla="*/ 184150 h 908802"/>
              <a:gd name="connsiteX24" fmla="*/ 673100 w 1143000"/>
              <a:gd name="connsiteY24" fmla="*/ 203200 h 908802"/>
              <a:gd name="connsiteX25" fmla="*/ 679450 w 1143000"/>
              <a:gd name="connsiteY25" fmla="*/ 222250 h 908802"/>
              <a:gd name="connsiteX26" fmla="*/ 704850 w 1143000"/>
              <a:gd name="connsiteY26" fmla="*/ 260350 h 908802"/>
              <a:gd name="connsiteX27" fmla="*/ 723900 w 1143000"/>
              <a:gd name="connsiteY27" fmla="*/ 298450 h 908802"/>
              <a:gd name="connsiteX28" fmla="*/ 730250 w 1143000"/>
              <a:gd name="connsiteY28" fmla="*/ 317500 h 908802"/>
              <a:gd name="connsiteX29" fmla="*/ 762000 w 1143000"/>
              <a:gd name="connsiteY29" fmla="*/ 355600 h 908802"/>
              <a:gd name="connsiteX30" fmla="*/ 768350 w 1143000"/>
              <a:gd name="connsiteY30" fmla="*/ 374650 h 908802"/>
              <a:gd name="connsiteX31" fmla="*/ 793750 w 1143000"/>
              <a:gd name="connsiteY31" fmla="*/ 412750 h 908802"/>
              <a:gd name="connsiteX32" fmla="*/ 806450 w 1143000"/>
              <a:gd name="connsiteY32" fmla="*/ 431800 h 908802"/>
              <a:gd name="connsiteX33" fmla="*/ 825500 w 1143000"/>
              <a:gd name="connsiteY33" fmla="*/ 469900 h 908802"/>
              <a:gd name="connsiteX34" fmla="*/ 844550 w 1143000"/>
              <a:gd name="connsiteY34" fmla="*/ 488950 h 908802"/>
              <a:gd name="connsiteX35" fmla="*/ 857250 w 1143000"/>
              <a:gd name="connsiteY35" fmla="*/ 508000 h 908802"/>
              <a:gd name="connsiteX36" fmla="*/ 876300 w 1143000"/>
              <a:gd name="connsiteY36" fmla="*/ 527050 h 908802"/>
              <a:gd name="connsiteX37" fmla="*/ 901700 w 1143000"/>
              <a:gd name="connsiteY37" fmla="*/ 565150 h 908802"/>
              <a:gd name="connsiteX38" fmla="*/ 914400 w 1143000"/>
              <a:gd name="connsiteY38" fmla="*/ 584200 h 908802"/>
              <a:gd name="connsiteX39" fmla="*/ 933450 w 1143000"/>
              <a:gd name="connsiteY39" fmla="*/ 603250 h 908802"/>
              <a:gd name="connsiteX40" fmla="*/ 946150 w 1143000"/>
              <a:gd name="connsiteY40" fmla="*/ 622300 h 908802"/>
              <a:gd name="connsiteX41" fmla="*/ 1022350 w 1143000"/>
              <a:gd name="connsiteY41" fmla="*/ 685800 h 908802"/>
              <a:gd name="connsiteX42" fmla="*/ 1035050 w 1143000"/>
              <a:gd name="connsiteY42" fmla="*/ 704850 h 908802"/>
              <a:gd name="connsiteX43" fmla="*/ 1047750 w 1143000"/>
              <a:gd name="connsiteY43" fmla="*/ 742950 h 908802"/>
              <a:gd name="connsiteX44" fmla="*/ 1073150 w 1143000"/>
              <a:gd name="connsiteY44" fmla="*/ 781050 h 908802"/>
              <a:gd name="connsiteX45" fmla="*/ 1079500 w 1143000"/>
              <a:gd name="connsiteY45" fmla="*/ 800100 h 908802"/>
              <a:gd name="connsiteX46" fmla="*/ 1092200 w 1143000"/>
              <a:gd name="connsiteY46" fmla="*/ 819150 h 908802"/>
              <a:gd name="connsiteX47" fmla="*/ 1104900 w 1143000"/>
              <a:gd name="connsiteY47" fmla="*/ 857250 h 908802"/>
              <a:gd name="connsiteX48" fmla="*/ 1123950 w 1143000"/>
              <a:gd name="connsiteY48" fmla="*/ 882650 h 908802"/>
              <a:gd name="connsiteX49" fmla="*/ 1136650 w 1143000"/>
              <a:gd name="connsiteY49" fmla="*/ 908050 h 908802"/>
              <a:gd name="connsiteX50" fmla="*/ 1143000 w 1143000"/>
              <a:gd name="connsiteY50" fmla="*/ 908050 h 908802"/>
              <a:gd name="connsiteX0" fmla="*/ 0 w 1143000"/>
              <a:gd name="connsiteY0" fmla="*/ 374650 h 908802"/>
              <a:gd name="connsiteX1" fmla="*/ 62707 w 1143000"/>
              <a:gd name="connsiteY1" fmla="*/ 344487 h 908802"/>
              <a:gd name="connsiteX2" fmla="*/ 133350 w 1143000"/>
              <a:gd name="connsiteY2" fmla="*/ 336550 h 908802"/>
              <a:gd name="connsiteX3" fmla="*/ 130969 w 1143000"/>
              <a:gd name="connsiteY3" fmla="*/ 295275 h 908802"/>
              <a:gd name="connsiteX4" fmla="*/ 177800 w 1143000"/>
              <a:gd name="connsiteY4" fmla="*/ 285750 h 908802"/>
              <a:gd name="connsiteX5" fmla="*/ 184150 w 1143000"/>
              <a:gd name="connsiteY5" fmla="*/ 266700 h 908802"/>
              <a:gd name="connsiteX6" fmla="*/ 203200 w 1143000"/>
              <a:gd name="connsiteY6" fmla="*/ 247650 h 908802"/>
              <a:gd name="connsiteX7" fmla="*/ 215900 w 1143000"/>
              <a:gd name="connsiteY7" fmla="*/ 228600 h 908802"/>
              <a:gd name="connsiteX8" fmla="*/ 234950 w 1143000"/>
              <a:gd name="connsiteY8" fmla="*/ 222250 h 908802"/>
              <a:gd name="connsiteX9" fmla="*/ 273050 w 1143000"/>
              <a:gd name="connsiteY9" fmla="*/ 196850 h 908802"/>
              <a:gd name="connsiteX10" fmla="*/ 311150 w 1143000"/>
              <a:gd name="connsiteY10" fmla="*/ 171450 h 908802"/>
              <a:gd name="connsiteX11" fmla="*/ 330200 w 1143000"/>
              <a:gd name="connsiteY11" fmla="*/ 158750 h 908802"/>
              <a:gd name="connsiteX12" fmla="*/ 361950 w 1143000"/>
              <a:gd name="connsiteY12" fmla="*/ 127000 h 908802"/>
              <a:gd name="connsiteX13" fmla="*/ 419100 w 1143000"/>
              <a:gd name="connsiteY13" fmla="*/ 76200 h 908802"/>
              <a:gd name="connsiteX14" fmla="*/ 444500 w 1143000"/>
              <a:gd name="connsiteY14" fmla="*/ 38100 h 908802"/>
              <a:gd name="connsiteX15" fmla="*/ 463550 w 1143000"/>
              <a:gd name="connsiteY15" fmla="*/ 25400 h 908802"/>
              <a:gd name="connsiteX16" fmla="*/ 501650 w 1143000"/>
              <a:gd name="connsiteY16" fmla="*/ 12700 h 908802"/>
              <a:gd name="connsiteX17" fmla="*/ 546100 w 1143000"/>
              <a:gd name="connsiteY17" fmla="*/ 0 h 908802"/>
              <a:gd name="connsiteX18" fmla="*/ 584200 w 1143000"/>
              <a:gd name="connsiteY18" fmla="*/ 6350 h 908802"/>
              <a:gd name="connsiteX19" fmla="*/ 590550 w 1143000"/>
              <a:gd name="connsiteY19" fmla="*/ 50800 h 908802"/>
              <a:gd name="connsiteX20" fmla="*/ 615950 w 1143000"/>
              <a:gd name="connsiteY20" fmla="*/ 88900 h 908802"/>
              <a:gd name="connsiteX21" fmla="*/ 635000 w 1143000"/>
              <a:gd name="connsiteY21" fmla="*/ 127000 h 908802"/>
              <a:gd name="connsiteX22" fmla="*/ 647700 w 1143000"/>
              <a:gd name="connsiteY22" fmla="*/ 146050 h 908802"/>
              <a:gd name="connsiteX23" fmla="*/ 660400 w 1143000"/>
              <a:gd name="connsiteY23" fmla="*/ 184150 h 908802"/>
              <a:gd name="connsiteX24" fmla="*/ 673100 w 1143000"/>
              <a:gd name="connsiteY24" fmla="*/ 203200 h 908802"/>
              <a:gd name="connsiteX25" fmla="*/ 679450 w 1143000"/>
              <a:gd name="connsiteY25" fmla="*/ 222250 h 908802"/>
              <a:gd name="connsiteX26" fmla="*/ 704850 w 1143000"/>
              <a:gd name="connsiteY26" fmla="*/ 260350 h 908802"/>
              <a:gd name="connsiteX27" fmla="*/ 723900 w 1143000"/>
              <a:gd name="connsiteY27" fmla="*/ 298450 h 908802"/>
              <a:gd name="connsiteX28" fmla="*/ 730250 w 1143000"/>
              <a:gd name="connsiteY28" fmla="*/ 317500 h 908802"/>
              <a:gd name="connsiteX29" fmla="*/ 762000 w 1143000"/>
              <a:gd name="connsiteY29" fmla="*/ 355600 h 908802"/>
              <a:gd name="connsiteX30" fmla="*/ 768350 w 1143000"/>
              <a:gd name="connsiteY30" fmla="*/ 374650 h 908802"/>
              <a:gd name="connsiteX31" fmla="*/ 793750 w 1143000"/>
              <a:gd name="connsiteY31" fmla="*/ 412750 h 908802"/>
              <a:gd name="connsiteX32" fmla="*/ 806450 w 1143000"/>
              <a:gd name="connsiteY32" fmla="*/ 431800 h 908802"/>
              <a:gd name="connsiteX33" fmla="*/ 825500 w 1143000"/>
              <a:gd name="connsiteY33" fmla="*/ 469900 h 908802"/>
              <a:gd name="connsiteX34" fmla="*/ 844550 w 1143000"/>
              <a:gd name="connsiteY34" fmla="*/ 488950 h 908802"/>
              <a:gd name="connsiteX35" fmla="*/ 857250 w 1143000"/>
              <a:gd name="connsiteY35" fmla="*/ 508000 h 908802"/>
              <a:gd name="connsiteX36" fmla="*/ 876300 w 1143000"/>
              <a:gd name="connsiteY36" fmla="*/ 527050 h 908802"/>
              <a:gd name="connsiteX37" fmla="*/ 901700 w 1143000"/>
              <a:gd name="connsiteY37" fmla="*/ 565150 h 908802"/>
              <a:gd name="connsiteX38" fmla="*/ 914400 w 1143000"/>
              <a:gd name="connsiteY38" fmla="*/ 584200 h 908802"/>
              <a:gd name="connsiteX39" fmla="*/ 933450 w 1143000"/>
              <a:gd name="connsiteY39" fmla="*/ 603250 h 908802"/>
              <a:gd name="connsiteX40" fmla="*/ 946150 w 1143000"/>
              <a:gd name="connsiteY40" fmla="*/ 622300 h 908802"/>
              <a:gd name="connsiteX41" fmla="*/ 1022350 w 1143000"/>
              <a:gd name="connsiteY41" fmla="*/ 685800 h 908802"/>
              <a:gd name="connsiteX42" fmla="*/ 1035050 w 1143000"/>
              <a:gd name="connsiteY42" fmla="*/ 704850 h 908802"/>
              <a:gd name="connsiteX43" fmla="*/ 1047750 w 1143000"/>
              <a:gd name="connsiteY43" fmla="*/ 742950 h 908802"/>
              <a:gd name="connsiteX44" fmla="*/ 1073150 w 1143000"/>
              <a:gd name="connsiteY44" fmla="*/ 781050 h 908802"/>
              <a:gd name="connsiteX45" fmla="*/ 1079500 w 1143000"/>
              <a:gd name="connsiteY45" fmla="*/ 800100 h 908802"/>
              <a:gd name="connsiteX46" fmla="*/ 1092200 w 1143000"/>
              <a:gd name="connsiteY46" fmla="*/ 819150 h 908802"/>
              <a:gd name="connsiteX47" fmla="*/ 1104900 w 1143000"/>
              <a:gd name="connsiteY47" fmla="*/ 857250 h 908802"/>
              <a:gd name="connsiteX48" fmla="*/ 1123950 w 1143000"/>
              <a:gd name="connsiteY48" fmla="*/ 882650 h 908802"/>
              <a:gd name="connsiteX49" fmla="*/ 1136650 w 1143000"/>
              <a:gd name="connsiteY49" fmla="*/ 908050 h 908802"/>
              <a:gd name="connsiteX50" fmla="*/ 1143000 w 1143000"/>
              <a:gd name="connsiteY50" fmla="*/ 908050 h 908802"/>
              <a:gd name="connsiteX0" fmla="*/ 0 w 1143000"/>
              <a:gd name="connsiteY0" fmla="*/ 374650 h 908802"/>
              <a:gd name="connsiteX1" fmla="*/ 62707 w 1143000"/>
              <a:gd name="connsiteY1" fmla="*/ 344487 h 908802"/>
              <a:gd name="connsiteX2" fmla="*/ 102394 w 1143000"/>
              <a:gd name="connsiteY2" fmla="*/ 312737 h 908802"/>
              <a:gd name="connsiteX3" fmla="*/ 130969 w 1143000"/>
              <a:gd name="connsiteY3" fmla="*/ 295275 h 908802"/>
              <a:gd name="connsiteX4" fmla="*/ 177800 w 1143000"/>
              <a:gd name="connsiteY4" fmla="*/ 285750 h 908802"/>
              <a:gd name="connsiteX5" fmla="*/ 184150 w 1143000"/>
              <a:gd name="connsiteY5" fmla="*/ 266700 h 908802"/>
              <a:gd name="connsiteX6" fmla="*/ 203200 w 1143000"/>
              <a:gd name="connsiteY6" fmla="*/ 247650 h 908802"/>
              <a:gd name="connsiteX7" fmla="*/ 215900 w 1143000"/>
              <a:gd name="connsiteY7" fmla="*/ 228600 h 908802"/>
              <a:gd name="connsiteX8" fmla="*/ 234950 w 1143000"/>
              <a:gd name="connsiteY8" fmla="*/ 222250 h 908802"/>
              <a:gd name="connsiteX9" fmla="*/ 273050 w 1143000"/>
              <a:gd name="connsiteY9" fmla="*/ 196850 h 908802"/>
              <a:gd name="connsiteX10" fmla="*/ 311150 w 1143000"/>
              <a:gd name="connsiteY10" fmla="*/ 171450 h 908802"/>
              <a:gd name="connsiteX11" fmla="*/ 330200 w 1143000"/>
              <a:gd name="connsiteY11" fmla="*/ 158750 h 908802"/>
              <a:gd name="connsiteX12" fmla="*/ 361950 w 1143000"/>
              <a:gd name="connsiteY12" fmla="*/ 127000 h 908802"/>
              <a:gd name="connsiteX13" fmla="*/ 419100 w 1143000"/>
              <a:gd name="connsiteY13" fmla="*/ 76200 h 908802"/>
              <a:gd name="connsiteX14" fmla="*/ 444500 w 1143000"/>
              <a:gd name="connsiteY14" fmla="*/ 38100 h 908802"/>
              <a:gd name="connsiteX15" fmla="*/ 463550 w 1143000"/>
              <a:gd name="connsiteY15" fmla="*/ 25400 h 908802"/>
              <a:gd name="connsiteX16" fmla="*/ 501650 w 1143000"/>
              <a:gd name="connsiteY16" fmla="*/ 12700 h 908802"/>
              <a:gd name="connsiteX17" fmla="*/ 546100 w 1143000"/>
              <a:gd name="connsiteY17" fmla="*/ 0 h 908802"/>
              <a:gd name="connsiteX18" fmla="*/ 584200 w 1143000"/>
              <a:gd name="connsiteY18" fmla="*/ 6350 h 908802"/>
              <a:gd name="connsiteX19" fmla="*/ 590550 w 1143000"/>
              <a:gd name="connsiteY19" fmla="*/ 50800 h 908802"/>
              <a:gd name="connsiteX20" fmla="*/ 615950 w 1143000"/>
              <a:gd name="connsiteY20" fmla="*/ 88900 h 908802"/>
              <a:gd name="connsiteX21" fmla="*/ 635000 w 1143000"/>
              <a:gd name="connsiteY21" fmla="*/ 127000 h 908802"/>
              <a:gd name="connsiteX22" fmla="*/ 647700 w 1143000"/>
              <a:gd name="connsiteY22" fmla="*/ 146050 h 908802"/>
              <a:gd name="connsiteX23" fmla="*/ 660400 w 1143000"/>
              <a:gd name="connsiteY23" fmla="*/ 184150 h 908802"/>
              <a:gd name="connsiteX24" fmla="*/ 673100 w 1143000"/>
              <a:gd name="connsiteY24" fmla="*/ 203200 h 908802"/>
              <a:gd name="connsiteX25" fmla="*/ 679450 w 1143000"/>
              <a:gd name="connsiteY25" fmla="*/ 222250 h 908802"/>
              <a:gd name="connsiteX26" fmla="*/ 704850 w 1143000"/>
              <a:gd name="connsiteY26" fmla="*/ 260350 h 908802"/>
              <a:gd name="connsiteX27" fmla="*/ 723900 w 1143000"/>
              <a:gd name="connsiteY27" fmla="*/ 298450 h 908802"/>
              <a:gd name="connsiteX28" fmla="*/ 730250 w 1143000"/>
              <a:gd name="connsiteY28" fmla="*/ 317500 h 908802"/>
              <a:gd name="connsiteX29" fmla="*/ 762000 w 1143000"/>
              <a:gd name="connsiteY29" fmla="*/ 355600 h 908802"/>
              <a:gd name="connsiteX30" fmla="*/ 768350 w 1143000"/>
              <a:gd name="connsiteY30" fmla="*/ 374650 h 908802"/>
              <a:gd name="connsiteX31" fmla="*/ 793750 w 1143000"/>
              <a:gd name="connsiteY31" fmla="*/ 412750 h 908802"/>
              <a:gd name="connsiteX32" fmla="*/ 806450 w 1143000"/>
              <a:gd name="connsiteY32" fmla="*/ 431800 h 908802"/>
              <a:gd name="connsiteX33" fmla="*/ 825500 w 1143000"/>
              <a:gd name="connsiteY33" fmla="*/ 469900 h 908802"/>
              <a:gd name="connsiteX34" fmla="*/ 844550 w 1143000"/>
              <a:gd name="connsiteY34" fmla="*/ 488950 h 908802"/>
              <a:gd name="connsiteX35" fmla="*/ 857250 w 1143000"/>
              <a:gd name="connsiteY35" fmla="*/ 508000 h 908802"/>
              <a:gd name="connsiteX36" fmla="*/ 876300 w 1143000"/>
              <a:gd name="connsiteY36" fmla="*/ 527050 h 908802"/>
              <a:gd name="connsiteX37" fmla="*/ 901700 w 1143000"/>
              <a:gd name="connsiteY37" fmla="*/ 565150 h 908802"/>
              <a:gd name="connsiteX38" fmla="*/ 914400 w 1143000"/>
              <a:gd name="connsiteY38" fmla="*/ 584200 h 908802"/>
              <a:gd name="connsiteX39" fmla="*/ 933450 w 1143000"/>
              <a:gd name="connsiteY39" fmla="*/ 603250 h 908802"/>
              <a:gd name="connsiteX40" fmla="*/ 946150 w 1143000"/>
              <a:gd name="connsiteY40" fmla="*/ 622300 h 908802"/>
              <a:gd name="connsiteX41" fmla="*/ 1022350 w 1143000"/>
              <a:gd name="connsiteY41" fmla="*/ 685800 h 908802"/>
              <a:gd name="connsiteX42" fmla="*/ 1035050 w 1143000"/>
              <a:gd name="connsiteY42" fmla="*/ 704850 h 908802"/>
              <a:gd name="connsiteX43" fmla="*/ 1047750 w 1143000"/>
              <a:gd name="connsiteY43" fmla="*/ 742950 h 908802"/>
              <a:gd name="connsiteX44" fmla="*/ 1073150 w 1143000"/>
              <a:gd name="connsiteY44" fmla="*/ 781050 h 908802"/>
              <a:gd name="connsiteX45" fmla="*/ 1079500 w 1143000"/>
              <a:gd name="connsiteY45" fmla="*/ 800100 h 908802"/>
              <a:gd name="connsiteX46" fmla="*/ 1092200 w 1143000"/>
              <a:gd name="connsiteY46" fmla="*/ 819150 h 908802"/>
              <a:gd name="connsiteX47" fmla="*/ 1104900 w 1143000"/>
              <a:gd name="connsiteY47" fmla="*/ 857250 h 908802"/>
              <a:gd name="connsiteX48" fmla="*/ 1123950 w 1143000"/>
              <a:gd name="connsiteY48" fmla="*/ 882650 h 908802"/>
              <a:gd name="connsiteX49" fmla="*/ 1136650 w 1143000"/>
              <a:gd name="connsiteY49" fmla="*/ 908050 h 908802"/>
              <a:gd name="connsiteX50" fmla="*/ 1143000 w 1143000"/>
              <a:gd name="connsiteY50" fmla="*/ 908050 h 908802"/>
              <a:gd name="connsiteX0" fmla="*/ 0 w 1143000"/>
              <a:gd name="connsiteY0" fmla="*/ 374650 h 908802"/>
              <a:gd name="connsiteX1" fmla="*/ 62707 w 1143000"/>
              <a:gd name="connsiteY1" fmla="*/ 344487 h 908802"/>
              <a:gd name="connsiteX2" fmla="*/ 102394 w 1143000"/>
              <a:gd name="connsiteY2" fmla="*/ 312737 h 908802"/>
              <a:gd name="connsiteX3" fmla="*/ 130969 w 1143000"/>
              <a:gd name="connsiteY3" fmla="*/ 295275 h 908802"/>
              <a:gd name="connsiteX4" fmla="*/ 177800 w 1143000"/>
              <a:gd name="connsiteY4" fmla="*/ 285750 h 908802"/>
              <a:gd name="connsiteX5" fmla="*/ 169863 w 1143000"/>
              <a:gd name="connsiteY5" fmla="*/ 254794 h 908802"/>
              <a:gd name="connsiteX6" fmla="*/ 203200 w 1143000"/>
              <a:gd name="connsiteY6" fmla="*/ 247650 h 908802"/>
              <a:gd name="connsiteX7" fmla="*/ 215900 w 1143000"/>
              <a:gd name="connsiteY7" fmla="*/ 228600 h 908802"/>
              <a:gd name="connsiteX8" fmla="*/ 234950 w 1143000"/>
              <a:gd name="connsiteY8" fmla="*/ 222250 h 908802"/>
              <a:gd name="connsiteX9" fmla="*/ 273050 w 1143000"/>
              <a:gd name="connsiteY9" fmla="*/ 196850 h 908802"/>
              <a:gd name="connsiteX10" fmla="*/ 311150 w 1143000"/>
              <a:gd name="connsiteY10" fmla="*/ 171450 h 908802"/>
              <a:gd name="connsiteX11" fmla="*/ 330200 w 1143000"/>
              <a:gd name="connsiteY11" fmla="*/ 158750 h 908802"/>
              <a:gd name="connsiteX12" fmla="*/ 361950 w 1143000"/>
              <a:gd name="connsiteY12" fmla="*/ 127000 h 908802"/>
              <a:gd name="connsiteX13" fmla="*/ 419100 w 1143000"/>
              <a:gd name="connsiteY13" fmla="*/ 76200 h 908802"/>
              <a:gd name="connsiteX14" fmla="*/ 444500 w 1143000"/>
              <a:gd name="connsiteY14" fmla="*/ 38100 h 908802"/>
              <a:gd name="connsiteX15" fmla="*/ 463550 w 1143000"/>
              <a:gd name="connsiteY15" fmla="*/ 25400 h 908802"/>
              <a:gd name="connsiteX16" fmla="*/ 501650 w 1143000"/>
              <a:gd name="connsiteY16" fmla="*/ 12700 h 908802"/>
              <a:gd name="connsiteX17" fmla="*/ 546100 w 1143000"/>
              <a:gd name="connsiteY17" fmla="*/ 0 h 908802"/>
              <a:gd name="connsiteX18" fmla="*/ 584200 w 1143000"/>
              <a:gd name="connsiteY18" fmla="*/ 6350 h 908802"/>
              <a:gd name="connsiteX19" fmla="*/ 590550 w 1143000"/>
              <a:gd name="connsiteY19" fmla="*/ 50800 h 908802"/>
              <a:gd name="connsiteX20" fmla="*/ 615950 w 1143000"/>
              <a:gd name="connsiteY20" fmla="*/ 88900 h 908802"/>
              <a:gd name="connsiteX21" fmla="*/ 635000 w 1143000"/>
              <a:gd name="connsiteY21" fmla="*/ 127000 h 908802"/>
              <a:gd name="connsiteX22" fmla="*/ 647700 w 1143000"/>
              <a:gd name="connsiteY22" fmla="*/ 146050 h 908802"/>
              <a:gd name="connsiteX23" fmla="*/ 660400 w 1143000"/>
              <a:gd name="connsiteY23" fmla="*/ 184150 h 908802"/>
              <a:gd name="connsiteX24" fmla="*/ 673100 w 1143000"/>
              <a:gd name="connsiteY24" fmla="*/ 203200 h 908802"/>
              <a:gd name="connsiteX25" fmla="*/ 679450 w 1143000"/>
              <a:gd name="connsiteY25" fmla="*/ 222250 h 908802"/>
              <a:gd name="connsiteX26" fmla="*/ 704850 w 1143000"/>
              <a:gd name="connsiteY26" fmla="*/ 260350 h 908802"/>
              <a:gd name="connsiteX27" fmla="*/ 723900 w 1143000"/>
              <a:gd name="connsiteY27" fmla="*/ 298450 h 908802"/>
              <a:gd name="connsiteX28" fmla="*/ 730250 w 1143000"/>
              <a:gd name="connsiteY28" fmla="*/ 317500 h 908802"/>
              <a:gd name="connsiteX29" fmla="*/ 762000 w 1143000"/>
              <a:gd name="connsiteY29" fmla="*/ 355600 h 908802"/>
              <a:gd name="connsiteX30" fmla="*/ 768350 w 1143000"/>
              <a:gd name="connsiteY30" fmla="*/ 374650 h 908802"/>
              <a:gd name="connsiteX31" fmla="*/ 793750 w 1143000"/>
              <a:gd name="connsiteY31" fmla="*/ 412750 h 908802"/>
              <a:gd name="connsiteX32" fmla="*/ 806450 w 1143000"/>
              <a:gd name="connsiteY32" fmla="*/ 431800 h 908802"/>
              <a:gd name="connsiteX33" fmla="*/ 825500 w 1143000"/>
              <a:gd name="connsiteY33" fmla="*/ 469900 h 908802"/>
              <a:gd name="connsiteX34" fmla="*/ 844550 w 1143000"/>
              <a:gd name="connsiteY34" fmla="*/ 488950 h 908802"/>
              <a:gd name="connsiteX35" fmla="*/ 857250 w 1143000"/>
              <a:gd name="connsiteY35" fmla="*/ 508000 h 908802"/>
              <a:gd name="connsiteX36" fmla="*/ 876300 w 1143000"/>
              <a:gd name="connsiteY36" fmla="*/ 527050 h 908802"/>
              <a:gd name="connsiteX37" fmla="*/ 901700 w 1143000"/>
              <a:gd name="connsiteY37" fmla="*/ 565150 h 908802"/>
              <a:gd name="connsiteX38" fmla="*/ 914400 w 1143000"/>
              <a:gd name="connsiteY38" fmla="*/ 584200 h 908802"/>
              <a:gd name="connsiteX39" fmla="*/ 933450 w 1143000"/>
              <a:gd name="connsiteY39" fmla="*/ 603250 h 908802"/>
              <a:gd name="connsiteX40" fmla="*/ 946150 w 1143000"/>
              <a:gd name="connsiteY40" fmla="*/ 622300 h 908802"/>
              <a:gd name="connsiteX41" fmla="*/ 1022350 w 1143000"/>
              <a:gd name="connsiteY41" fmla="*/ 685800 h 908802"/>
              <a:gd name="connsiteX42" fmla="*/ 1035050 w 1143000"/>
              <a:gd name="connsiteY42" fmla="*/ 704850 h 908802"/>
              <a:gd name="connsiteX43" fmla="*/ 1047750 w 1143000"/>
              <a:gd name="connsiteY43" fmla="*/ 742950 h 908802"/>
              <a:gd name="connsiteX44" fmla="*/ 1073150 w 1143000"/>
              <a:gd name="connsiteY44" fmla="*/ 781050 h 908802"/>
              <a:gd name="connsiteX45" fmla="*/ 1079500 w 1143000"/>
              <a:gd name="connsiteY45" fmla="*/ 800100 h 908802"/>
              <a:gd name="connsiteX46" fmla="*/ 1092200 w 1143000"/>
              <a:gd name="connsiteY46" fmla="*/ 819150 h 908802"/>
              <a:gd name="connsiteX47" fmla="*/ 1104900 w 1143000"/>
              <a:gd name="connsiteY47" fmla="*/ 857250 h 908802"/>
              <a:gd name="connsiteX48" fmla="*/ 1123950 w 1143000"/>
              <a:gd name="connsiteY48" fmla="*/ 882650 h 908802"/>
              <a:gd name="connsiteX49" fmla="*/ 1136650 w 1143000"/>
              <a:gd name="connsiteY49" fmla="*/ 908050 h 908802"/>
              <a:gd name="connsiteX50" fmla="*/ 1143000 w 1143000"/>
              <a:gd name="connsiteY50" fmla="*/ 908050 h 908802"/>
              <a:gd name="connsiteX0" fmla="*/ 0 w 1143000"/>
              <a:gd name="connsiteY0" fmla="*/ 374650 h 908802"/>
              <a:gd name="connsiteX1" fmla="*/ 62707 w 1143000"/>
              <a:gd name="connsiteY1" fmla="*/ 344487 h 908802"/>
              <a:gd name="connsiteX2" fmla="*/ 102394 w 1143000"/>
              <a:gd name="connsiteY2" fmla="*/ 312737 h 908802"/>
              <a:gd name="connsiteX3" fmla="*/ 154782 w 1143000"/>
              <a:gd name="connsiteY3" fmla="*/ 307181 h 908802"/>
              <a:gd name="connsiteX4" fmla="*/ 177800 w 1143000"/>
              <a:gd name="connsiteY4" fmla="*/ 285750 h 908802"/>
              <a:gd name="connsiteX5" fmla="*/ 169863 w 1143000"/>
              <a:gd name="connsiteY5" fmla="*/ 254794 h 908802"/>
              <a:gd name="connsiteX6" fmla="*/ 203200 w 1143000"/>
              <a:gd name="connsiteY6" fmla="*/ 247650 h 908802"/>
              <a:gd name="connsiteX7" fmla="*/ 215900 w 1143000"/>
              <a:gd name="connsiteY7" fmla="*/ 228600 h 908802"/>
              <a:gd name="connsiteX8" fmla="*/ 234950 w 1143000"/>
              <a:gd name="connsiteY8" fmla="*/ 222250 h 908802"/>
              <a:gd name="connsiteX9" fmla="*/ 273050 w 1143000"/>
              <a:gd name="connsiteY9" fmla="*/ 196850 h 908802"/>
              <a:gd name="connsiteX10" fmla="*/ 311150 w 1143000"/>
              <a:gd name="connsiteY10" fmla="*/ 171450 h 908802"/>
              <a:gd name="connsiteX11" fmla="*/ 330200 w 1143000"/>
              <a:gd name="connsiteY11" fmla="*/ 158750 h 908802"/>
              <a:gd name="connsiteX12" fmla="*/ 361950 w 1143000"/>
              <a:gd name="connsiteY12" fmla="*/ 127000 h 908802"/>
              <a:gd name="connsiteX13" fmla="*/ 419100 w 1143000"/>
              <a:gd name="connsiteY13" fmla="*/ 76200 h 908802"/>
              <a:gd name="connsiteX14" fmla="*/ 444500 w 1143000"/>
              <a:gd name="connsiteY14" fmla="*/ 38100 h 908802"/>
              <a:gd name="connsiteX15" fmla="*/ 463550 w 1143000"/>
              <a:gd name="connsiteY15" fmla="*/ 25400 h 908802"/>
              <a:gd name="connsiteX16" fmla="*/ 501650 w 1143000"/>
              <a:gd name="connsiteY16" fmla="*/ 12700 h 908802"/>
              <a:gd name="connsiteX17" fmla="*/ 546100 w 1143000"/>
              <a:gd name="connsiteY17" fmla="*/ 0 h 908802"/>
              <a:gd name="connsiteX18" fmla="*/ 584200 w 1143000"/>
              <a:gd name="connsiteY18" fmla="*/ 6350 h 908802"/>
              <a:gd name="connsiteX19" fmla="*/ 590550 w 1143000"/>
              <a:gd name="connsiteY19" fmla="*/ 50800 h 908802"/>
              <a:gd name="connsiteX20" fmla="*/ 615950 w 1143000"/>
              <a:gd name="connsiteY20" fmla="*/ 88900 h 908802"/>
              <a:gd name="connsiteX21" fmla="*/ 635000 w 1143000"/>
              <a:gd name="connsiteY21" fmla="*/ 127000 h 908802"/>
              <a:gd name="connsiteX22" fmla="*/ 647700 w 1143000"/>
              <a:gd name="connsiteY22" fmla="*/ 146050 h 908802"/>
              <a:gd name="connsiteX23" fmla="*/ 660400 w 1143000"/>
              <a:gd name="connsiteY23" fmla="*/ 184150 h 908802"/>
              <a:gd name="connsiteX24" fmla="*/ 673100 w 1143000"/>
              <a:gd name="connsiteY24" fmla="*/ 203200 h 908802"/>
              <a:gd name="connsiteX25" fmla="*/ 679450 w 1143000"/>
              <a:gd name="connsiteY25" fmla="*/ 222250 h 908802"/>
              <a:gd name="connsiteX26" fmla="*/ 704850 w 1143000"/>
              <a:gd name="connsiteY26" fmla="*/ 260350 h 908802"/>
              <a:gd name="connsiteX27" fmla="*/ 723900 w 1143000"/>
              <a:gd name="connsiteY27" fmla="*/ 298450 h 908802"/>
              <a:gd name="connsiteX28" fmla="*/ 730250 w 1143000"/>
              <a:gd name="connsiteY28" fmla="*/ 317500 h 908802"/>
              <a:gd name="connsiteX29" fmla="*/ 762000 w 1143000"/>
              <a:gd name="connsiteY29" fmla="*/ 355600 h 908802"/>
              <a:gd name="connsiteX30" fmla="*/ 768350 w 1143000"/>
              <a:gd name="connsiteY30" fmla="*/ 374650 h 908802"/>
              <a:gd name="connsiteX31" fmla="*/ 793750 w 1143000"/>
              <a:gd name="connsiteY31" fmla="*/ 412750 h 908802"/>
              <a:gd name="connsiteX32" fmla="*/ 806450 w 1143000"/>
              <a:gd name="connsiteY32" fmla="*/ 431800 h 908802"/>
              <a:gd name="connsiteX33" fmla="*/ 825500 w 1143000"/>
              <a:gd name="connsiteY33" fmla="*/ 469900 h 908802"/>
              <a:gd name="connsiteX34" fmla="*/ 844550 w 1143000"/>
              <a:gd name="connsiteY34" fmla="*/ 488950 h 908802"/>
              <a:gd name="connsiteX35" fmla="*/ 857250 w 1143000"/>
              <a:gd name="connsiteY35" fmla="*/ 508000 h 908802"/>
              <a:gd name="connsiteX36" fmla="*/ 876300 w 1143000"/>
              <a:gd name="connsiteY36" fmla="*/ 527050 h 908802"/>
              <a:gd name="connsiteX37" fmla="*/ 901700 w 1143000"/>
              <a:gd name="connsiteY37" fmla="*/ 565150 h 908802"/>
              <a:gd name="connsiteX38" fmla="*/ 914400 w 1143000"/>
              <a:gd name="connsiteY38" fmla="*/ 584200 h 908802"/>
              <a:gd name="connsiteX39" fmla="*/ 933450 w 1143000"/>
              <a:gd name="connsiteY39" fmla="*/ 603250 h 908802"/>
              <a:gd name="connsiteX40" fmla="*/ 946150 w 1143000"/>
              <a:gd name="connsiteY40" fmla="*/ 622300 h 908802"/>
              <a:gd name="connsiteX41" fmla="*/ 1022350 w 1143000"/>
              <a:gd name="connsiteY41" fmla="*/ 685800 h 908802"/>
              <a:gd name="connsiteX42" fmla="*/ 1035050 w 1143000"/>
              <a:gd name="connsiteY42" fmla="*/ 704850 h 908802"/>
              <a:gd name="connsiteX43" fmla="*/ 1047750 w 1143000"/>
              <a:gd name="connsiteY43" fmla="*/ 742950 h 908802"/>
              <a:gd name="connsiteX44" fmla="*/ 1073150 w 1143000"/>
              <a:gd name="connsiteY44" fmla="*/ 781050 h 908802"/>
              <a:gd name="connsiteX45" fmla="*/ 1079500 w 1143000"/>
              <a:gd name="connsiteY45" fmla="*/ 800100 h 908802"/>
              <a:gd name="connsiteX46" fmla="*/ 1092200 w 1143000"/>
              <a:gd name="connsiteY46" fmla="*/ 819150 h 908802"/>
              <a:gd name="connsiteX47" fmla="*/ 1104900 w 1143000"/>
              <a:gd name="connsiteY47" fmla="*/ 857250 h 908802"/>
              <a:gd name="connsiteX48" fmla="*/ 1123950 w 1143000"/>
              <a:gd name="connsiteY48" fmla="*/ 882650 h 908802"/>
              <a:gd name="connsiteX49" fmla="*/ 1136650 w 1143000"/>
              <a:gd name="connsiteY49" fmla="*/ 908050 h 908802"/>
              <a:gd name="connsiteX50" fmla="*/ 1143000 w 1143000"/>
              <a:gd name="connsiteY50" fmla="*/ 908050 h 908802"/>
              <a:gd name="connsiteX0" fmla="*/ 0 w 1143000"/>
              <a:gd name="connsiteY0" fmla="*/ 374650 h 908802"/>
              <a:gd name="connsiteX1" fmla="*/ 62707 w 1143000"/>
              <a:gd name="connsiteY1" fmla="*/ 344487 h 908802"/>
              <a:gd name="connsiteX2" fmla="*/ 102394 w 1143000"/>
              <a:gd name="connsiteY2" fmla="*/ 312737 h 908802"/>
              <a:gd name="connsiteX3" fmla="*/ 133351 w 1143000"/>
              <a:gd name="connsiteY3" fmla="*/ 300037 h 908802"/>
              <a:gd name="connsiteX4" fmla="*/ 177800 w 1143000"/>
              <a:gd name="connsiteY4" fmla="*/ 285750 h 908802"/>
              <a:gd name="connsiteX5" fmla="*/ 169863 w 1143000"/>
              <a:gd name="connsiteY5" fmla="*/ 254794 h 908802"/>
              <a:gd name="connsiteX6" fmla="*/ 203200 w 1143000"/>
              <a:gd name="connsiteY6" fmla="*/ 247650 h 908802"/>
              <a:gd name="connsiteX7" fmla="*/ 215900 w 1143000"/>
              <a:gd name="connsiteY7" fmla="*/ 228600 h 908802"/>
              <a:gd name="connsiteX8" fmla="*/ 234950 w 1143000"/>
              <a:gd name="connsiteY8" fmla="*/ 222250 h 908802"/>
              <a:gd name="connsiteX9" fmla="*/ 273050 w 1143000"/>
              <a:gd name="connsiteY9" fmla="*/ 196850 h 908802"/>
              <a:gd name="connsiteX10" fmla="*/ 311150 w 1143000"/>
              <a:gd name="connsiteY10" fmla="*/ 171450 h 908802"/>
              <a:gd name="connsiteX11" fmla="*/ 330200 w 1143000"/>
              <a:gd name="connsiteY11" fmla="*/ 158750 h 908802"/>
              <a:gd name="connsiteX12" fmla="*/ 361950 w 1143000"/>
              <a:gd name="connsiteY12" fmla="*/ 127000 h 908802"/>
              <a:gd name="connsiteX13" fmla="*/ 419100 w 1143000"/>
              <a:gd name="connsiteY13" fmla="*/ 76200 h 908802"/>
              <a:gd name="connsiteX14" fmla="*/ 444500 w 1143000"/>
              <a:gd name="connsiteY14" fmla="*/ 38100 h 908802"/>
              <a:gd name="connsiteX15" fmla="*/ 463550 w 1143000"/>
              <a:gd name="connsiteY15" fmla="*/ 25400 h 908802"/>
              <a:gd name="connsiteX16" fmla="*/ 501650 w 1143000"/>
              <a:gd name="connsiteY16" fmla="*/ 12700 h 908802"/>
              <a:gd name="connsiteX17" fmla="*/ 546100 w 1143000"/>
              <a:gd name="connsiteY17" fmla="*/ 0 h 908802"/>
              <a:gd name="connsiteX18" fmla="*/ 584200 w 1143000"/>
              <a:gd name="connsiteY18" fmla="*/ 6350 h 908802"/>
              <a:gd name="connsiteX19" fmla="*/ 590550 w 1143000"/>
              <a:gd name="connsiteY19" fmla="*/ 50800 h 908802"/>
              <a:gd name="connsiteX20" fmla="*/ 615950 w 1143000"/>
              <a:gd name="connsiteY20" fmla="*/ 88900 h 908802"/>
              <a:gd name="connsiteX21" fmla="*/ 635000 w 1143000"/>
              <a:gd name="connsiteY21" fmla="*/ 127000 h 908802"/>
              <a:gd name="connsiteX22" fmla="*/ 647700 w 1143000"/>
              <a:gd name="connsiteY22" fmla="*/ 146050 h 908802"/>
              <a:gd name="connsiteX23" fmla="*/ 660400 w 1143000"/>
              <a:gd name="connsiteY23" fmla="*/ 184150 h 908802"/>
              <a:gd name="connsiteX24" fmla="*/ 673100 w 1143000"/>
              <a:gd name="connsiteY24" fmla="*/ 203200 h 908802"/>
              <a:gd name="connsiteX25" fmla="*/ 679450 w 1143000"/>
              <a:gd name="connsiteY25" fmla="*/ 222250 h 908802"/>
              <a:gd name="connsiteX26" fmla="*/ 704850 w 1143000"/>
              <a:gd name="connsiteY26" fmla="*/ 260350 h 908802"/>
              <a:gd name="connsiteX27" fmla="*/ 723900 w 1143000"/>
              <a:gd name="connsiteY27" fmla="*/ 298450 h 908802"/>
              <a:gd name="connsiteX28" fmla="*/ 730250 w 1143000"/>
              <a:gd name="connsiteY28" fmla="*/ 317500 h 908802"/>
              <a:gd name="connsiteX29" fmla="*/ 762000 w 1143000"/>
              <a:gd name="connsiteY29" fmla="*/ 355600 h 908802"/>
              <a:gd name="connsiteX30" fmla="*/ 768350 w 1143000"/>
              <a:gd name="connsiteY30" fmla="*/ 374650 h 908802"/>
              <a:gd name="connsiteX31" fmla="*/ 793750 w 1143000"/>
              <a:gd name="connsiteY31" fmla="*/ 412750 h 908802"/>
              <a:gd name="connsiteX32" fmla="*/ 806450 w 1143000"/>
              <a:gd name="connsiteY32" fmla="*/ 431800 h 908802"/>
              <a:gd name="connsiteX33" fmla="*/ 825500 w 1143000"/>
              <a:gd name="connsiteY33" fmla="*/ 469900 h 908802"/>
              <a:gd name="connsiteX34" fmla="*/ 844550 w 1143000"/>
              <a:gd name="connsiteY34" fmla="*/ 488950 h 908802"/>
              <a:gd name="connsiteX35" fmla="*/ 857250 w 1143000"/>
              <a:gd name="connsiteY35" fmla="*/ 508000 h 908802"/>
              <a:gd name="connsiteX36" fmla="*/ 876300 w 1143000"/>
              <a:gd name="connsiteY36" fmla="*/ 527050 h 908802"/>
              <a:gd name="connsiteX37" fmla="*/ 901700 w 1143000"/>
              <a:gd name="connsiteY37" fmla="*/ 565150 h 908802"/>
              <a:gd name="connsiteX38" fmla="*/ 914400 w 1143000"/>
              <a:gd name="connsiteY38" fmla="*/ 584200 h 908802"/>
              <a:gd name="connsiteX39" fmla="*/ 933450 w 1143000"/>
              <a:gd name="connsiteY39" fmla="*/ 603250 h 908802"/>
              <a:gd name="connsiteX40" fmla="*/ 946150 w 1143000"/>
              <a:gd name="connsiteY40" fmla="*/ 622300 h 908802"/>
              <a:gd name="connsiteX41" fmla="*/ 1022350 w 1143000"/>
              <a:gd name="connsiteY41" fmla="*/ 685800 h 908802"/>
              <a:gd name="connsiteX42" fmla="*/ 1035050 w 1143000"/>
              <a:gd name="connsiteY42" fmla="*/ 704850 h 908802"/>
              <a:gd name="connsiteX43" fmla="*/ 1047750 w 1143000"/>
              <a:gd name="connsiteY43" fmla="*/ 742950 h 908802"/>
              <a:gd name="connsiteX44" fmla="*/ 1073150 w 1143000"/>
              <a:gd name="connsiteY44" fmla="*/ 781050 h 908802"/>
              <a:gd name="connsiteX45" fmla="*/ 1079500 w 1143000"/>
              <a:gd name="connsiteY45" fmla="*/ 800100 h 908802"/>
              <a:gd name="connsiteX46" fmla="*/ 1092200 w 1143000"/>
              <a:gd name="connsiteY46" fmla="*/ 819150 h 908802"/>
              <a:gd name="connsiteX47" fmla="*/ 1104900 w 1143000"/>
              <a:gd name="connsiteY47" fmla="*/ 857250 h 908802"/>
              <a:gd name="connsiteX48" fmla="*/ 1123950 w 1143000"/>
              <a:gd name="connsiteY48" fmla="*/ 882650 h 908802"/>
              <a:gd name="connsiteX49" fmla="*/ 1136650 w 1143000"/>
              <a:gd name="connsiteY49" fmla="*/ 908050 h 908802"/>
              <a:gd name="connsiteX50" fmla="*/ 1143000 w 1143000"/>
              <a:gd name="connsiteY50" fmla="*/ 908050 h 908802"/>
              <a:gd name="connsiteX0" fmla="*/ 0 w 1143000"/>
              <a:gd name="connsiteY0" fmla="*/ 374650 h 908802"/>
              <a:gd name="connsiteX1" fmla="*/ 62707 w 1143000"/>
              <a:gd name="connsiteY1" fmla="*/ 344487 h 908802"/>
              <a:gd name="connsiteX2" fmla="*/ 102394 w 1143000"/>
              <a:gd name="connsiteY2" fmla="*/ 312737 h 908802"/>
              <a:gd name="connsiteX3" fmla="*/ 133351 w 1143000"/>
              <a:gd name="connsiteY3" fmla="*/ 300037 h 908802"/>
              <a:gd name="connsiteX4" fmla="*/ 177800 w 1143000"/>
              <a:gd name="connsiteY4" fmla="*/ 285750 h 908802"/>
              <a:gd name="connsiteX5" fmla="*/ 169863 w 1143000"/>
              <a:gd name="connsiteY5" fmla="*/ 254794 h 908802"/>
              <a:gd name="connsiteX6" fmla="*/ 203200 w 1143000"/>
              <a:gd name="connsiteY6" fmla="*/ 247650 h 908802"/>
              <a:gd name="connsiteX7" fmla="*/ 215900 w 1143000"/>
              <a:gd name="connsiteY7" fmla="*/ 228600 h 908802"/>
              <a:gd name="connsiteX8" fmla="*/ 234950 w 1143000"/>
              <a:gd name="connsiteY8" fmla="*/ 222250 h 908802"/>
              <a:gd name="connsiteX9" fmla="*/ 273050 w 1143000"/>
              <a:gd name="connsiteY9" fmla="*/ 196850 h 908802"/>
              <a:gd name="connsiteX10" fmla="*/ 311150 w 1143000"/>
              <a:gd name="connsiteY10" fmla="*/ 171450 h 908802"/>
              <a:gd name="connsiteX11" fmla="*/ 330200 w 1143000"/>
              <a:gd name="connsiteY11" fmla="*/ 158750 h 908802"/>
              <a:gd name="connsiteX12" fmla="*/ 361950 w 1143000"/>
              <a:gd name="connsiteY12" fmla="*/ 127000 h 908802"/>
              <a:gd name="connsiteX13" fmla="*/ 419100 w 1143000"/>
              <a:gd name="connsiteY13" fmla="*/ 76200 h 908802"/>
              <a:gd name="connsiteX14" fmla="*/ 444500 w 1143000"/>
              <a:gd name="connsiteY14" fmla="*/ 38100 h 908802"/>
              <a:gd name="connsiteX15" fmla="*/ 463550 w 1143000"/>
              <a:gd name="connsiteY15" fmla="*/ 25400 h 908802"/>
              <a:gd name="connsiteX16" fmla="*/ 501650 w 1143000"/>
              <a:gd name="connsiteY16" fmla="*/ 12700 h 908802"/>
              <a:gd name="connsiteX17" fmla="*/ 546100 w 1143000"/>
              <a:gd name="connsiteY17" fmla="*/ 0 h 908802"/>
              <a:gd name="connsiteX18" fmla="*/ 584200 w 1143000"/>
              <a:gd name="connsiteY18" fmla="*/ 6350 h 908802"/>
              <a:gd name="connsiteX19" fmla="*/ 590550 w 1143000"/>
              <a:gd name="connsiteY19" fmla="*/ 50800 h 908802"/>
              <a:gd name="connsiteX20" fmla="*/ 615950 w 1143000"/>
              <a:gd name="connsiteY20" fmla="*/ 88900 h 908802"/>
              <a:gd name="connsiteX21" fmla="*/ 635000 w 1143000"/>
              <a:gd name="connsiteY21" fmla="*/ 127000 h 908802"/>
              <a:gd name="connsiteX22" fmla="*/ 647700 w 1143000"/>
              <a:gd name="connsiteY22" fmla="*/ 146050 h 908802"/>
              <a:gd name="connsiteX23" fmla="*/ 660400 w 1143000"/>
              <a:gd name="connsiteY23" fmla="*/ 184150 h 908802"/>
              <a:gd name="connsiteX24" fmla="*/ 673100 w 1143000"/>
              <a:gd name="connsiteY24" fmla="*/ 203200 h 908802"/>
              <a:gd name="connsiteX25" fmla="*/ 679450 w 1143000"/>
              <a:gd name="connsiteY25" fmla="*/ 222250 h 908802"/>
              <a:gd name="connsiteX26" fmla="*/ 704850 w 1143000"/>
              <a:gd name="connsiteY26" fmla="*/ 260350 h 908802"/>
              <a:gd name="connsiteX27" fmla="*/ 723900 w 1143000"/>
              <a:gd name="connsiteY27" fmla="*/ 298450 h 908802"/>
              <a:gd name="connsiteX28" fmla="*/ 730250 w 1143000"/>
              <a:gd name="connsiteY28" fmla="*/ 317500 h 908802"/>
              <a:gd name="connsiteX29" fmla="*/ 762000 w 1143000"/>
              <a:gd name="connsiteY29" fmla="*/ 355600 h 908802"/>
              <a:gd name="connsiteX30" fmla="*/ 768350 w 1143000"/>
              <a:gd name="connsiteY30" fmla="*/ 374650 h 908802"/>
              <a:gd name="connsiteX31" fmla="*/ 793750 w 1143000"/>
              <a:gd name="connsiteY31" fmla="*/ 412750 h 908802"/>
              <a:gd name="connsiteX32" fmla="*/ 806450 w 1143000"/>
              <a:gd name="connsiteY32" fmla="*/ 431800 h 908802"/>
              <a:gd name="connsiteX33" fmla="*/ 825500 w 1143000"/>
              <a:gd name="connsiteY33" fmla="*/ 469900 h 908802"/>
              <a:gd name="connsiteX34" fmla="*/ 844550 w 1143000"/>
              <a:gd name="connsiteY34" fmla="*/ 488950 h 908802"/>
              <a:gd name="connsiteX35" fmla="*/ 857250 w 1143000"/>
              <a:gd name="connsiteY35" fmla="*/ 508000 h 908802"/>
              <a:gd name="connsiteX36" fmla="*/ 876300 w 1143000"/>
              <a:gd name="connsiteY36" fmla="*/ 527050 h 908802"/>
              <a:gd name="connsiteX37" fmla="*/ 901700 w 1143000"/>
              <a:gd name="connsiteY37" fmla="*/ 565150 h 908802"/>
              <a:gd name="connsiteX38" fmla="*/ 914400 w 1143000"/>
              <a:gd name="connsiteY38" fmla="*/ 584200 h 908802"/>
              <a:gd name="connsiteX39" fmla="*/ 933450 w 1143000"/>
              <a:gd name="connsiteY39" fmla="*/ 603250 h 908802"/>
              <a:gd name="connsiteX40" fmla="*/ 946150 w 1143000"/>
              <a:gd name="connsiteY40" fmla="*/ 622300 h 908802"/>
              <a:gd name="connsiteX41" fmla="*/ 1022350 w 1143000"/>
              <a:gd name="connsiteY41" fmla="*/ 685800 h 908802"/>
              <a:gd name="connsiteX42" fmla="*/ 1035050 w 1143000"/>
              <a:gd name="connsiteY42" fmla="*/ 704850 h 908802"/>
              <a:gd name="connsiteX43" fmla="*/ 1047750 w 1143000"/>
              <a:gd name="connsiteY43" fmla="*/ 742950 h 908802"/>
              <a:gd name="connsiteX44" fmla="*/ 1073150 w 1143000"/>
              <a:gd name="connsiteY44" fmla="*/ 781050 h 908802"/>
              <a:gd name="connsiteX45" fmla="*/ 1079500 w 1143000"/>
              <a:gd name="connsiteY45" fmla="*/ 800100 h 908802"/>
              <a:gd name="connsiteX46" fmla="*/ 1092200 w 1143000"/>
              <a:gd name="connsiteY46" fmla="*/ 819150 h 908802"/>
              <a:gd name="connsiteX47" fmla="*/ 1104900 w 1143000"/>
              <a:gd name="connsiteY47" fmla="*/ 857250 h 908802"/>
              <a:gd name="connsiteX48" fmla="*/ 1123950 w 1143000"/>
              <a:gd name="connsiteY48" fmla="*/ 882650 h 908802"/>
              <a:gd name="connsiteX49" fmla="*/ 1136650 w 1143000"/>
              <a:gd name="connsiteY49" fmla="*/ 908050 h 908802"/>
              <a:gd name="connsiteX50" fmla="*/ 1143000 w 1143000"/>
              <a:gd name="connsiteY50" fmla="*/ 908050 h 908802"/>
              <a:gd name="connsiteX0" fmla="*/ 0 w 1143000"/>
              <a:gd name="connsiteY0" fmla="*/ 374650 h 908802"/>
              <a:gd name="connsiteX1" fmla="*/ 62707 w 1143000"/>
              <a:gd name="connsiteY1" fmla="*/ 344487 h 908802"/>
              <a:gd name="connsiteX2" fmla="*/ 102394 w 1143000"/>
              <a:gd name="connsiteY2" fmla="*/ 312737 h 908802"/>
              <a:gd name="connsiteX3" fmla="*/ 133351 w 1143000"/>
              <a:gd name="connsiteY3" fmla="*/ 300037 h 908802"/>
              <a:gd name="connsiteX4" fmla="*/ 158750 w 1143000"/>
              <a:gd name="connsiteY4" fmla="*/ 273843 h 908802"/>
              <a:gd name="connsiteX5" fmla="*/ 169863 w 1143000"/>
              <a:gd name="connsiteY5" fmla="*/ 254794 h 908802"/>
              <a:gd name="connsiteX6" fmla="*/ 203200 w 1143000"/>
              <a:gd name="connsiteY6" fmla="*/ 247650 h 908802"/>
              <a:gd name="connsiteX7" fmla="*/ 215900 w 1143000"/>
              <a:gd name="connsiteY7" fmla="*/ 228600 h 908802"/>
              <a:gd name="connsiteX8" fmla="*/ 234950 w 1143000"/>
              <a:gd name="connsiteY8" fmla="*/ 222250 h 908802"/>
              <a:gd name="connsiteX9" fmla="*/ 273050 w 1143000"/>
              <a:gd name="connsiteY9" fmla="*/ 196850 h 908802"/>
              <a:gd name="connsiteX10" fmla="*/ 311150 w 1143000"/>
              <a:gd name="connsiteY10" fmla="*/ 171450 h 908802"/>
              <a:gd name="connsiteX11" fmla="*/ 330200 w 1143000"/>
              <a:gd name="connsiteY11" fmla="*/ 158750 h 908802"/>
              <a:gd name="connsiteX12" fmla="*/ 361950 w 1143000"/>
              <a:gd name="connsiteY12" fmla="*/ 127000 h 908802"/>
              <a:gd name="connsiteX13" fmla="*/ 419100 w 1143000"/>
              <a:gd name="connsiteY13" fmla="*/ 76200 h 908802"/>
              <a:gd name="connsiteX14" fmla="*/ 444500 w 1143000"/>
              <a:gd name="connsiteY14" fmla="*/ 38100 h 908802"/>
              <a:gd name="connsiteX15" fmla="*/ 463550 w 1143000"/>
              <a:gd name="connsiteY15" fmla="*/ 25400 h 908802"/>
              <a:gd name="connsiteX16" fmla="*/ 501650 w 1143000"/>
              <a:gd name="connsiteY16" fmla="*/ 12700 h 908802"/>
              <a:gd name="connsiteX17" fmla="*/ 546100 w 1143000"/>
              <a:gd name="connsiteY17" fmla="*/ 0 h 908802"/>
              <a:gd name="connsiteX18" fmla="*/ 584200 w 1143000"/>
              <a:gd name="connsiteY18" fmla="*/ 6350 h 908802"/>
              <a:gd name="connsiteX19" fmla="*/ 590550 w 1143000"/>
              <a:gd name="connsiteY19" fmla="*/ 50800 h 908802"/>
              <a:gd name="connsiteX20" fmla="*/ 615950 w 1143000"/>
              <a:gd name="connsiteY20" fmla="*/ 88900 h 908802"/>
              <a:gd name="connsiteX21" fmla="*/ 635000 w 1143000"/>
              <a:gd name="connsiteY21" fmla="*/ 127000 h 908802"/>
              <a:gd name="connsiteX22" fmla="*/ 647700 w 1143000"/>
              <a:gd name="connsiteY22" fmla="*/ 146050 h 908802"/>
              <a:gd name="connsiteX23" fmla="*/ 660400 w 1143000"/>
              <a:gd name="connsiteY23" fmla="*/ 184150 h 908802"/>
              <a:gd name="connsiteX24" fmla="*/ 673100 w 1143000"/>
              <a:gd name="connsiteY24" fmla="*/ 203200 h 908802"/>
              <a:gd name="connsiteX25" fmla="*/ 679450 w 1143000"/>
              <a:gd name="connsiteY25" fmla="*/ 222250 h 908802"/>
              <a:gd name="connsiteX26" fmla="*/ 704850 w 1143000"/>
              <a:gd name="connsiteY26" fmla="*/ 260350 h 908802"/>
              <a:gd name="connsiteX27" fmla="*/ 723900 w 1143000"/>
              <a:gd name="connsiteY27" fmla="*/ 298450 h 908802"/>
              <a:gd name="connsiteX28" fmla="*/ 730250 w 1143000"/>
              <a:gd name="connsiteY28" fmla="*/ 317500 h 908802"/>
              <a:gd name="connsiteX29" fmla="*/ 762000 w 1143000"/>
              <a:gd name="connsiteY29" fmla="*/ 355600 h 908802"/>
              <a:gd name="connsiteX30" fmla="*/ 768350 w 1143000"/>
              <a:gd name="connsiteY30" fmla="*/ 374650 h 908802"/>
              <a:gd name="connsiteX31" fmla="*/ 793750 w 1143000"/>
              <a:gd name="connsiteY31" fmla="*/ 412750 h 908802"/>
              <a:gd name="connsiteX32" fmla="*/ 806450 w 1143000"/>
              <a:gd name="connsiteY32" fmla="*/ 431800 h 908802"/>
              <a:gd name="connsiteX33" fmla="*/ 825500 w 1143000"/>
              <a:gd name="connsiteY33" fmla="*/ 469900 h 908802"/>
              <a:gd name="connsiteX34" fmla="*/ 844550 w 1143000"/>
              <a:gd name="connsiteY34" fmla="*/ 488950 h 908802"/>
              <a:gd name="connsiteX35" fmla="*/ 857250 w 1143000"/>
              <a:gd name="connsiteY35" fmla="*/ 508000 h 908802"/>
              <a:gd name="connsiteX36" fmla="*/ 876300 w 1143000"/>
              <a:gd name="connsiteY36" fmla="*/ 527050 h 908802"/>
              <a:gd name="connsiteX37" fmla="*/ 901700 w 1143000"/>
              <a:gd name="connsiteY37" fmla="*/ 565150 h 908802"/>
              <a:gd name="connsiteX38" fmla="*/ 914400 w 1143000"/>
              <a:gd name="connsiteY38" fmla="*/ 584200 h 908802"/>
              <a:gd name="connsiteX39" fmla="*/ 933450 w 1143000"/>
              <a:gd name="connsiteY39" fmla="*/ 603250 h 908802"/>
              <a:gd name="connsiteX40" fmla="*/ 946150 w 1143000"/>
              <a:gd name="connsiteY40" fmla="*/ 622300 h 908802"/>
              <a:gd name="connsiteX41" fmla="*/ 1022350 w 1143000"/>
              <a:gd name="connsiteY41" fmla="*/ 685800 h 908802"/>
              <a:gd name="connsiteX42" fmla="*/ 1035050 w 1143000"/>
              <a:gd name="connsiteY42" fmla="*/ 704850 h 908802"/>
              <a:gd name="connsiteX43" fmla="*/ 1047750 w 1143000"/>
              <a:gd name="connsiteY43" fmla="*/ 742950 h 908802"/>
              <a:gd name="connsiteX44" fmla="*/ 1073150 w 1143000"/>
              <a:gd name="connsiteY44" fmla="*/ 781050 h 908802"/>
              <a:gd name="connsiteX45" fmla="*/ 1079500 w 1143000"/>
              <a:gd name="connsiteY45" fmla="*/ 800100 h 908802"/>
              <a:gd name="connsiteX46" fmla="*/ 1092200 w 1143000"/>
              <a:gd name="connsiteY46" fmla="*/ 819150 h 908802"/>
              <a:gd name="connsiteX47" fmla="*/ 1104900 w 1143000"/>
              <a:gd name="connsiteY47" fmla="*/ 857250 h 908802"/>
              <a:gd name="connsiteX48" fmla="*/ 1123950 w 1143000"/>
              <a:gd name="connsiteY48" fmla="*/ 882650 h 908802"/>
              <a:gd name="connsiteX49" fmla="*/ 1136650 w 1143000"/>
              <a:gd name="connsiteY49" fmla="*/ 908050 h 908802"/>
              <a:gd name="connsiteX50" fmla="*/ 1143000 w 1143000"/>
              <a:gd name="connsiteY50" fmla="*/ 908050 h 908802"/>
              <a:gd name="connsiteX0" fmla="*/ 0 w 1143000"/>
              <a:gd name="connsiteY0" fmla="*/ 374650 h 908802"/>
              <a:gd name="connsiteX1" fmla="*/ 62707 w 1143000"/>
              <a:gd name="connsiteY1" fmla="*/ 344487 h 908802"/>
              <a:gd name="connsiteX2" fmla="*/ 102394 w 1143000"/>
              <a:gd name="connsiteY2" fmla="*/ 312737 h 908802"/>
              <a:gd name="connsiteX3" fmla="*/ 133351 w 1143000"/>
              <a:gd name="connsiteY3" fmla="*/ 300037 h 908802"/>
              <a:gd name="connsiteX4" fmla="*/ 158750 w 1143000"/>
              <a:gd name="connsiteY4" fmla="*/ 273843 h 908802"/>
              <a:gd name="connsiteX5" fmla="*/ 169863 w 1143000"/>
              <a:gd name="connsiteY5" fmla="*/ 254794 h 908802"/>
              <a:gd name="connsiteX6" fmla="*/ 203200 w 1143000"/>
              <a:gd name="connsiteY6" fmla="*/ 247650 h 908802"/>
              <a:gd name="connsiteX7" fmla="*/ 206375 w 1143000"/>
              <a:gd name="connsiteY7" fmla="*/ 216694 h 908802"/>
              <a:gd name="connsiteX8" fmla="*/ 234950 w 1143000"/>
              <a:gd name="connsiteY8" fmla="*/ 222250 h 908802"/>
              <a:gd name="connsiteX9" fmla="*/ 273050 w 1143000"/>
              <a:gd name="connsiteY9" fmla="*/ 196850 h 908802"/>
              <a:gd name="connsiteX10" fmla="*/ 311150 w 1143000"/>
              <a:gd name="connsiteY10" fmla="*/ 171450 h 908802"/>
              <a:gd name="connsiteX11" fmla="*/ 330200 w 1143000"/>
              <a:gd name="connsiteY11" fmla="*/ 158750 h 908802"/>
              <a:gd name="connsiteX12" fmla="*/ 361950 w 1143000"/>
              <a:gd name="connsiteY12" fmla="*/ 127000 h 908802"/>
              <a:gd name="connsiteX13" fmla="*/ 419100 w 1143000"/>
              <a:gd name="connsiteY13" fmla="*/ 76200 h 908802"/>
              <a:gd name="connsiteX14" fmla="*/ 444500 w 1143000"/>
              <a:gd name="connsiteY14" fmla="*/ 38100 h 908802"/>
              <a:gd name="connsiteX15" fmla="*/ 463550 w 1143000"/>
              <a:gd name="connsiteY15" fmla="*/ 25400 h 908802"/>
              <a:gd name="connsiteX16" fmla="*/ 501650 w 1143000"/>
              <a:gd name="connsiteY16" fmla="*/ 12700 h 908802"/>
              <a:gd name="connsiteX17" fmla="*/ 546100 w 1143000"/>
              <a:gd name="connsiteY17" fmla="*/ 0 h 908802"/>
              <a:gd name="connsiteX18" fmla="*/ 584200 w 1143000"/>
              <a:gd name="connsiteY18" fmla="*/ 6350 h 908802"/>
              <a:gd name="connsiteX19" fmla="*/ 590550 w 1143000"/>
              <a:gd name="connsiteY19" fmla="*/ 50800 h 908802"/>
              <a:gd name="connsiteX20" fmla="*/ 615950 w 1143000"/>
              <a:gd name="connsiteY20" fmla="*/ 88900 h 908802"/>
              <a:gd name="connsiteX21" fmla="*/ 635000 w 1143000"/>
              <a:gd name="connsiteY21" fmla="*/ 127000 h 908802"/>
              <a:gd name="connsiteX22" fmla="*/ 647700 w 1143000"/>
              <a:gd name="connsiteY22" fmla="*/ 146050 h 908802"/>
              <a:gd name="connsiteX23" fmla="*/ 660400 w 1143000"/>
              <a:gd name="connsiteY23" fmla="*/ 184150 h 908802"/>
              <a:gd name="connsiteX24" fmla="*/ 673100 w 1143000"/>
              <a:gd name="connsiteY24" fmla="*/ 203200 h 908802"/>
              <a:gd name="connsiteX25" fmla="*/ 679450 w 1143000"/>
              <a:gd name="connsiteY25" fmla="*/ 222250 h 908802"/>
              <a:gd name="connsiteX26" fmla="*/ 704850 w 1143000"/>
              <a:gd name="connsiteY26" fmla="*/ 260350 h 908802"/>
              <a:gd name="connsiteX27" fmla="*/ 723900 w 1143000"/>
              <a:gd name="connsiteY27" fmla="*/ 298450 h 908802"/>
              <a:gd name="connsiteX28" fmla="*/ 730250 w 1143000"/>
              <a:gd name="connsiteY28" fmla="*/ 317500 h 908802"/>
              <a:gd name="connsiteX29" fmla="*/ 762000 w 1143000"/>
              <a:gd name="connsiteY29" fmla="*/ 355600 h 908802"/>
              <a:gd name="connsiteX30" fmla="*/ 768350 w 1143000"/>
              <a:gd name="connsiteY30" fmla="*/ 374650 h 908802"/>
              <a:gd name="connsiteX31" fmla="*/ 793750 w 1143000"/>
              <a:gd name="connsiteY31" fmla="*/ 412750 h 908802"/>
              <a:gd name="connsiteX32" fmla="*/ 806450 w 1143000"/>
              <a:gd name="connsiteY32" fmla="*/ 431800 h 908802"/>
              <a:gd name="connsiteX33" fmla="*/ 825500 w 1143000"/>
              <a:gd name="connsiteY33" fmla="*/ 469900 h 908802"/>
              <a:gd name="connsiteX34" fmla="*/ 844550 w 1143000"/>
              <a:gd name="connsiteY34" fmla="*/ 488950 h 908802"/>
              <a:gd name="connsiteX35" fmla="*/ 857250 w 1143000"/>
              <a:gd name="connsiteY35" fmla="*/ 508000 h 908802"/>
              <a:gd name="connsiteX36" fmla="*/ 876300 w 1143000"/>
              <a:gd name="connsiteY36" fmla="*/ 527050 h 908802"/>
              <a:gd name="connsiteX37" fmla="*/ 901700 w 1143000"/>
              <a:gd name="connsiteY37" fmla="*/ 565150 h 908802"/>
              <a:gd name="connsiteX38" fmla="*/ 914400 w 1143000"/>
              <a:gd name="connsiteY38" fmla="*/ 584200 h 908802"/>
              <a:gd name="connsiteX39" fmla="*/ 933450 w 1143000"/>
              <a:gd name="connsiteY39" fmla="*/ 603250 h 908802"/>
              <a:gd name="connsiteX40" fmla="*/ 946150 w 1143000"/>
              <a:gd name="connsiteY40" fmla="*/ 622300 h 908802"/>
              <a:gd name="connsiteX41" fmla="*/ 1022350 w 1143000"/>
              <a:gd name="connsiteY41" fmla="*/ 685800 h 908802"/>
              <a:gd name="connsiteX42" fmla="*/ 1035050 w 1143000"/>
              <a:gd name="connsiteY42" fmla="*/ 704850 h 908802"/>
              <a:gd name="connsiteX43" fmla="*/ 1047750 w 1143000"/>
              <a:gd name="connsiteY43" fmla="*/ 742950 h 908802"/>
              <a:gd name="connsiteX44" fmla="*/ 1073150 w 1143000"/>
              <a:gd name="connsiteY44" fmla="*/ 781050 h 908802"/>
              <a:gd name="connsiteX45" fmla="*/ 1079500 w 1143000"/>
              <a:gd name="connsiteY45" fmla="*/ 800100 h 908802"/>
              <a:gd name="connsiteX46" fmla="*/ 1092200 w 1143000"/>
              <a:gd name="connsiteY46" fmla="*/ 819150 h 908802"/>
              <a:gd name="connsiteX47" fmla="*/ 1104900 w 1143000"/>
              <a:gd name="connsiteY47" fmla="*/ 857250 h 908802"/>
              <a:gd name="connsiteX48" fmla="*/ 1123950 w 1143000"/>
              <a:gd name="connsiteY48" fmla="*/ 882650 h 908802"/>
              <a:gd name="connsiteX49" fmla="*/ 1136650 w 1143000"/>
              <a:gd name="connsiteY49" fmla="*/ 908050 h 908802"/>
              <a:gd name="connsiteX50" fmla="*/ 1143000 w 1143000"/>
              <a:gd name="connsiteY50" fmla="*/ 908050 h 908802"/>
              <a:gd name="connsiteX0" fmla="*/ 0 w 1143000"/>
              <a:gd name="connsiteY0" fmla="*/ 374650 h 908802"/>
              <a:gd name="connsiteX1" fmla="*/ 62707 w 1143000"/>
              <a:gd name="connsiteY1" fmla="*/ 344487 h 908802"/>
              <a:gd name="connsiteX2" fmla="*/ 102394 w 1143000"/>
              <a:gd name="connsiteY2" fmla="*/ 312737 h 908802"/>
              <a:gd name="connsiteX3" fmla="*/ 133351 w 1143000"/>
              <a:gd name="connsiteY3" fmla="*/ 300037 h 908802"/>
              <a:gd name="connsiteX4" fmla="*/ 158750 w 1143000"/>
              <a:gd name="connsiteY4" fmla="*/ 273843 h 908802"/>
              <a:gd name="connsiteX5" fmla="*/ 169863 w 1143000"/>
              <a:gd name="connsiteY5" fmla="*/ 254794 h 908802"/>
              <a:gd name="connsiteX6" fmla="*/ 184150 w 1143000"/>
              <a:gd name="connsiteY6" fmla="*/ 245268 h 908802"/>
              <a:gd name="connsiteX7" fmla="*/ 206375 w 1143000"/>
              <a:gd name="connsiteY7" fmla="*/ 216694 h 908802"/>
              <a:gd name="connsiteX8" fmla="*/ 234950 w 1143000"/>
              <a:gd name="connsiteY8" fmla="*/ 222250 h 908802"/>
              <a:gd name="connsiteX9" fmla="*/ 273050 w 1143000"/>
              <a:gd name="connsiteY9" fmla="*/ 196850 h 908802"/>
              <a:gd name="connsiteX10" fmla="*/ 311150 w 1143000"/>
              <a:gd name="connsiteY10" fmla="*/ 171450 h 908802"/>
              <a:gd name="connsiteX11" fmla="*/ 330200 w 1143000"/>
              <a:gd name="connsiteY11" fmla="*/ 158750 h 908802"/>
              <a:gd name="connsiteX12" fmla="*/ 361950 w 1143000"/>
              <a:gd name="connsiteY12" fmla="*/ 127000 h 908802"/>
              <a:gd name="connsiteX13" fmla="*/ 419100 w 1143000"/>
              <a:gd name="connsiteY13" fmla="*/ 76200 h 908802"/>
              <a:gd name="connsiteX14" fmla="*/ 444500 w 1143000"/>
              <a:gd name="connsiteY14" fmla="*/ 38100 h 908802"/>
              <a:gd name="connsiteX15" fmla="*/ 463550 w 1143000"/>
              <a:gd name="connsiteY15" fmla="*/ 25400 h 908802"/>
              <a:gd name="connsiteX16" fmla="*/ 501650 w 1143000"/>
              <a:gd name="connsiteY16" fmla="*/ 12700 h 908802"/>
              <a:gd name="connsiteX17" fmla="*/ 546100 w 1143000"/>
              <a:gd name="connsiteY17" fmla="*/ 0 h 908802"/>
              <a:gd name="connsiteX18" fmla="*/ 584200 w 1143000"/>
              <a:gd name="connsiteY18" fmla="*/ 6350 h 908802"/>
              <a:gd name="connsiteX19" fmla="*/ 590550 w 1143000"/>
              <a:gd name="connsiteY19" fmla="*/ 50800 h 908802"/>
              <a:gd name="connsiteX20" fmla="*/ 615950 w 1143000"/>
              <a:gd name="connsiteY20" fmla="*/ 88900 h 908802"/>
              <a:gd name="connsiteX21" fmla="*/ 635000 w 1143000"/>
              <a:gd name="connsiteY21" fmla="*/ 127000 h 908802"/>
              <a:gd name="connsiteX22" fmla="*/ 647700 w 1143000"/>
              <a:gd name="connsiteY22" fmla="*/ 146050 h 908802"/>
              <a:gd name="connsiteX23" fmla="*/ 660400 w 1143000"/>
              <a:gd name="connsiteY23" fmla="*/ 184150 h 908802"/>
              <a:gd name="connsiteX24" fmla="*/ 673100 w 1143000"/>
              <a:gd name="connsiteY24" fmla="*/ 203200 h 908802"/>
              <a:gd name="connsiteX25" fmla="*/ 679450 w 1143000"/>
              <a:gd name="connsiteY25" fmla="*/ 222250 h 908802"/>
              <a:gd name="connsiteX26" fmla="*/ 704850 w 1143000"/>
              <a:gd name="connsiteY26" fmla="*/ 260350 h 908802"/>
              <a:gd name="connsiteX27" fmla="*/ 723900 w 1143000"/>
              <a:gd name="connsiteY27" fmla="*/ 298450 h 908802"/>
              <a:gd name="connsiteX28" fmla="*/ 730250 w 1143000"/>
              <a:gd name="connsiteY28" fmla="*/ 317500 h 908802"/>
              <a:gd name="connsiteX29" fmla="*/ 762000 w 1143000"/>
              <a:gd name="connsiteY29" fmla="*/ 355600 h 908802"/>
              <a:gd name="connsiteX30" fmla="*/ 768350 w 1143000"/>
              <a:gd name="connsiteY30" fmla="*/ 374650 h 908802"/>
              <a:gd name="connsiteX31" fmla="*/ 793750 w 1143000"/>
              <a:gd name="connsiteY31" fmla="*/ 412750 h 908802"/>
              <a:gd name="connsiteX32" fmla="*/ 806450 w 1143000"/>
              <a:gd name="connsiteY32" fmla="*/ 431800 h 908802"/>
              <a:gd name="connsiteX33" fmla="*/ 825500 w 1143000"/>
              <a:gd name="connsiteY33" fmla="*/ 469900 h 908802"/>
              <a:gd name="connsiteX34" fmla="*/ 844550 w 1143000"/>
              <a:gd name="connsiteY34" fmla="*/ 488950 h 908802"/>
              <a:gd name="connsiteX35" fmla="*/ 857250 w 1143000"/>
              <a:gd name="connsiteY35" fmla="*/ 508000 h 908802"/>
              <a:gd name="connsiteX36" fmla="*/ 876300 w 1143000"/>
              <a:gd name="connsiteY36" fmla="*/ 527050 h 908802"/>
              <a:gd name="connsiteX37" fmla="*/ 901700 w 1143000"/>
              <a:gd name="connsiteY37" fmla="*/ 565150 h 908802"/>
              <a:gd name="connsiteX38" fmla="*/ 914400 w 1143000"/>
              <a:gd name="connsiteY38" fmla="*/ 584200 h 908802"/>
              <a:gd name="connsiteX39" fmla="*/ 933450 w 1143000"/>
              <a:gd name="connsiteY39" fmla="*/ 603250 h 908802"/>
              <a:gd name="connsiteX40" fmla="*/ 946150 w 1143000"/>
              <a:gd name="connsiteY40" fmla="*/ 622300 h 908802"/>
              <a:gd name="connsiteX41" fmla="*/ 1022350 w 1143000"/>
              <a:gd name="connsiteY41" fmla="*/ 685800 h 908802"/>
              <a:gd name="connsiteX42" fmla="*/ 1035050 w 1143000"/>
              <a:gd name="connsiteY42" fmla="*/ 704850 h 908802"/>
              <a:gd name="connsiteX43" fmla="*/ 1047750 w 1143000"/>
              <a:gd name="connsiteY43" fmla="*/ 742950 h 908802"/>
              <a:gd name="connsiteX44" fmla="*/ 1073150 w 1143000"/>
              <a:gd name="connsiteY44" fmla="*/ 781050 h 908802"/>
              <a:gd name="connsiteX45" fmla="*/ 1079500 w 1143000"/>
              <a:gd name="connsiteY45" fmla="*/ 800100 h 908802"/>
              <a:gd name="connsiteX46" fmla="*/ 1092200 w 1143000"/>
              <a:gd name="connsiteY46" fmla="*/ 819150 h 908802"/>
              <a:gd name="connsiteX47" fmla="*/ 1104900 w 1143000"/>
              <a:gd name="connsiteY47" fmla="*/ 857250 h 908802"/>
              <a:gd name="connsiteX48" fmla="*/ 1123950 w 1143000"/>
              <a:gd name="connsiteY48" fmla="*/ 882650 h 908802"/>
              <a:gd name="connsiteX49" fmla="*/ 1136650 w 1143000"/>
              <a:gd name="connsiteY49" fmla="*/ 908050 h 908802"/>
              <a:gd name="connsiteX50" fmla="*/ 1143000 w 1143000"/>
              <a:gd name="connsiteY50" fmla="*/ 908050 h 908802"/>
              <a:gd name="connsiteX0" fmla="*/ 0 w 1143000"/>
              <a:gd name="connsiteY0" fmla="*/ 374650 h 908802"/>
              <a:gd name="connsiteX1" fmla="*/ 62707 w 1143000"/>
              <a:gd name="connsiteY1" fmla="*/ 344487 h 908802"/>
              <a:gd name="connsiteX2" fmla="*/ 102394 w 1143000"/>
              <a:gd name="connsiteY2" fmla="*/ 312737 h 908802"/>
              <a:gd name="connsiteX3" fmla="*/ 133351 w 1143000"/>
              <a:gd name="connsiteY3" fmla="*/ 300037 h 908802"/>
              <a:gd name="connsiteX4" fmla="*/ 158750 w 1143000"/>
              <a:gd name="connsiteY4" fmla="*/ 273843 h 908802"/>
              <a:gd name="connsiteX5" fmla="*/ 169863 w 1143000"/>
              <a:gd name="connsiteY5" fmla="*/ 254794 h 908802"/>
              <a:gd name="connsiteX6" fmla="*/ 184150 w 1143000"/>
              <a:gd name="connsiteY6" fmla="*/ 245268 h 908802"/>
              <a:gd name="connsiteX7" fmla="*/ 206375 w 1143000"/>
              <a:gd name="connsiteY7" fmla="*/ 216694 h 908802"/>
              <a:gd name="connsiteX8" fmla="*/ 223044 w 1143000"/>
              <a:gd name="connsiteY8" fmla="*/ 215106 h 908802"/>
              <a:gd name="connsiteX9" fmla="*/ 273050 w 1143000"/>
              <a:gd name="connsiteY9" fmla="*/ 196850 h 908802"/>
              <a:gd name="connsiteX10" fmla="*/ 311150 w 1143000"/>
              <a:gd name="connsiteY10" fmla="*/ 171450 h 908802"/>
              <a:gd name="connsiteX11" fmla="*/ 330200 w 1143000"/>
              <a:gd name="connsiteY11" fmla="*/ 158750 h 908802"/>
              <a:gd name="connsiteX12" fmla="*/ 361950 w 1143000"/>
              <a:gd name="connsiteY12" fmla="*/ 127000 h 908802"/>
              <a:gd name="connsiteX13" fmla="*/ 419100 w 1143000"/>
              <a:gd name="connsiteY13" fmla="*/ 76200 h 908802"/>
              <a:gd name="connsiteX14" fmla="*/ 444500 w 1143000"/>
              <a:gd name="connsiteY14" fmla="*/ 38100 h 908802"/>
              <a:gd name="connsiteX15" fmla="*/ 463550 w 1143000"/>
              <a:gd name="connsiteY15" fmla="*/ 25400 h 908802"/>
              <a:gd name="connsiteX16" fmla="*/ 501650 w 1143000"/>
              <a:gd name="connsiteY16" fmla="*/ 12700 h 908802"/>
              <a:gd name="connsiteX17" fmla="*/ 546100 w 1143000"/>
              <a:gd name="connsiteY17" fmla="*/ 0 h 908802"/>
              <a:gd name="connsiteX18" fmla="*/ 584200 w 1143000"/>
              <a:gd name="connsiteY18" fmla="*/ 6350 h 908802"/>
              <a:gd name="connsiteX19" fmla="*/ 590550 w 1143000"/>
              <a:gd name="connsiteY19" fmla="*/ 50800 h 908802"/>
              <a:gd name="connsiteX20" fmla="*/ 615950 w 1143000"/>
              <a:gd name="connsiteY20" fmla="*/ 88900 h 908802"/>
              <a:gd name="connsiteX21" fmla="*/ 635000 w 1143000"/>
              <a:gd name="connsiteY21" fmla="*/ 127000 h 908802"/>
              <a:gd name="connsiteX22" fmla="*/ 647700 w 1143000"/>
              <a:gd name="connsiteY22" fmla="*/ 146050 h 908802"/>
              <a:gd name="connsiteX23" fmla="*/ 660400 w 1143000"/>
              <a:gd name="connsiteY23" fmla="*/ 184150 h 908802"/>
              <a:gd name="connsiteX24" fmla="*/ 673100 w 1143000"/>
              <a:gd name="connsiteY24" fmla="*/ 203200 h 908802"/>
              <a:gd name="connsiteX25" fmla="*/ 679450 w 1143000"/>
              <a:gd name="connsiteY25" fmla="*/ 222250 h 908802"/>
              <a:gd name="connsiteX26" fmla="*/ 704850 w 1143000"/>
              <a:gd name="connsiteY26" fmla="*/ 260350 h 908802"/>
              <a:gd name="connsiteX27" fmla="*/ 723900 w 1143000"/>
              <a:gd name="connsiteY27" fmla="*/ 298450 h 908802"/>
              <a:gd name="connsiteX28" fmla="*/ 730250 w 1143000"/>
              <a:gd name="connsiteY28" fmla="*/ 317500 h 908802"/>
              <a:gd name="connsiteX29" fmla="*/ 762000 w 1143000"/>
              <a:gd name="connsiteY29" fmla="*/ 355600 h 908802"/>
              <a:gd name="connsiteX30" fmla="*/ 768350 w 1143000"/>
              <a:gd name="connsiteY30" fmla="*/ 374650 h 908802"/>
              <a:gd name="connsiteX31" fmla="*/ 793750 w 1143000"/>
              <a:gd name="connsiteY31" fmla="*/ 412750 h 908802"/>
              <a:gd name="connsiteX32" fmla="*/ 806450 w 1143000"/>
              <a:gd name="connsiteY32" fmla="*/ 431800 h 908802"/>
              <a:gd name="connsiteX33" fmla="*/ 825500 w 1143000"/>
              <a:gd name="connsiteY33" fmla="*/ 469900 h 908802"/>
              <a:gd name="connsiteX34" fmla="*/ 844550 w 1143000"/>
              <a:gd name="connsiteY34" fmla="*/ 488950 h 908802"/>
              <a:gd name="connsiteX35" fmla="*/ 857250 w 1143000"/>
              <a:gd name="connsiteY35" fmla="*/ 508000 h 908802"/>
              <a:gd name="connsiteX36" fmla="*/ 876300 w 1143000"/>
              <a:gd name="connsiteY36" fmla="*/ 527050 h 908802"/>
              <a:gd name="connsiteX37" fmla="*/ 901700 w 1143000"/>
              <a:gd name="connsiteY37" fmla="*/ 565150 h 908802"/>
              <a:gd name="connsiteX38" fmla="*/ 914400 w 1143000"/>
              <a:gd name="connsiteY38" fmla="*/ 584200 h 908802"/>
              <a:gd name="connsiteX39" fmla="*/ 933450 w 1143000"/>
              <a:gd name="connsiteY39" fmla="*/ 603250 h 908802"/>
              <a:gd name="connsiteX40" fmla="*/ 946150 w 1143000"/>
              <a:gd name="connsiteY40" fmla="*/ 622300 h 908802"/>
              <a:gd name="connsiteX41" fmla="*/ 1022350 w 1143000"/>
              <a:gd name="connsiteY41" fmla="*/ 685800 h 908802"/>
              <a:gd name="connsiteX42" fmla="*/ 1035050 w 1143000"/>
              <a:gd name="connsiteY42" fmla="*/ 704850 h 908802"/>
              <a:gd name="connsiteX43" fmla="*/ 1047750 w 1143000"/>
              <a:gd name="connsiteY43" fmla="*/ 742950 h 908802"/>
              <a:gd name="connsiteX44" fmla="*/ 1073150 w 1143000"/>
              <a:gd name="connsiteY44" fmla="*/ 781050 h 908802"/>
              <a:gd name="connsiteX45" fmla="*/ 1079500 w 1143000"/>
              <a:gd name="connsiteY45" fmla="*/ 800100 h 908802"/>
              <a:gd name="connsiteX46" fmla="*/ 1092200 w 1143000"/>
              <a:gd name="connsiteY46" fmla="*/ 819150 h 908802"/>
              <a:gd name="connsiteX47" fmla="*/ 1104900 w 1143000"/>
              <a:gd name="connsiteY47" fmla="*/ 857250 h 908802"/>
              <a:gd name="connsiteX48" fmla="*/ 1123950 w 1143000"/>
              <a:gd name="connsiteY48" fmla="*/ 882650 h 908802"/>
              <a:gd name="connsiteX49" fmla="*/ 1136650 w 1143000"/>
              <a:gd name="connsiteY49" fmla="*/ 908050 h 908802"/>
              <a:gd name="connsiteX50" fmla="*/ 1143000 w 1143000"/>
              <a:gd name="connsiteY50" fmla="*/ 908050 h 908802"/>
              <a:gd name="connsiteX0" fmla="*/ 0 w 1143000"/>
              <a:gd name="connsiteY0" fmla="*/ 374650 h 908802"/>
              <a:gd name="connsiteX1" fmla="*/ 62707 w 1143000"/>
              <a:gd name="connsiteY1" fmla="*/ 344487 h 908802"/>
              <a:gd name="connsiteX2" fmla="*/ 102394 w 1143000"/>
              <a:gd name="connsiteY2" fmla="*/ 312737 h 908802"/>
              <a:gd name="connsiteX3" fmla="*/ 133351 w 1143000"/>
              <a:gd name="connsiteY3" fmla="*/ 300037 h 908802"/>
              <a:gd name="connsiteX4" fmla="*/ 158750 w 1143000"/>
              <a:gd name="connsiteY4" fmla="*/ 273843 h 908802"/>
              <a:gd name="connsiteX5" fmla="*/ 169863 w 1143000"/>
              <a:gd name="connsiteY5" fmla="*/ 254794 h 908802"/>
              <a:gd name="connsiteX6" fmla="*/ 184150 w 1143000"/>
              <a:gd name="connsiteY6" fmla="*/ 245268 h 908802"/>
              <a:gd name="connsiteX7" fmla="*/ 206375 w 1143000"/>
              <a:gd name="connsiteY7" fmla="*/ 216694 h 908802"/>
              <a:gd name="connsiteX8" fmla="*/ 223044 w 1143000"/>
              <a:gd name="connsiteY8" fmla="*/ 215106 h 908802"/>
              <a:gd name="connsiteX9" fmla="*/ 254000 w 1143000"/>
              <a:gd name="connsiteY9" fmla="*/ 187325 h 908802"/>
              <a:gd name="connsiteX10" fmla="*/ 311150 w 1143000"/>
              <a:gd name="connsiteY10" fmla="*/ 171450 h 908802"/>
              <a:gd name="connsiteX11" fmla="*/ 330200 w 1143000"/>
              <a:gd name="connsiteY11" fmla="*/ 158750 h 908802"/>
              <a:gd name="connsiteX12" fmla="*/ 361950 w 1143000"/>
              <a:gd name="connsiteY12" fmla="*/ 127000 h 908802"/>
              <a:gd name="connsiteX13" fmla="*/ 419100 w 1143000"/>
              <a:gd name="connsiteY13" fmla="*/ 76200 h 908802"/>
              <a:gd name="connsiteX14" fmla="*/ 444500 w 1143000"/>
              <a:gd name="connsiteY14" fmla="*/ 38100 h 908802"/>
              <a:gd name="connsiteX15" fmla="*/ 463550 w 1143000"/>
              <a:gd name="connsiteY15" fmla="*/ 25400 h 908802"/>
              <a:gd name="connsiteX16" fmla="*/ 501650 w 1143000"/>
              <a:gd name="connsiteY16" fmla="*/ 12700 h 908802"/>
              <a:gd name="connsiteX17" fmla="*/ 546100 w 1143000"/>
              <a:gd name="connsiteY17" fmla="*/ 0 h 908802"/>
              <a:gd name="connsiteX18" fmla="*/ 584200 w 1143000"/>
              <a:gd name="connsiteY18" fmla="*/ 6350 h 908802"/>
              <a:gd name="connsiteX19" fmla="*/ 590550 w 1143000"/>
              <a:gd name="connsiteY19" fmla="*/ 50800 h 908802"/>
              <a:gd name="connsiteX20" fmla="*/ 615950 w 1143000"/>
              <a:gd name="connsiteY20" fmla="*/ 88900 h 908802"/>
              <a:gd name="connsiteX21" fmla="*/ 635000 w 1143000"/>
              <a:gd name="connsiteY21" fmla="*/ 127000 h 908802"/>
              <a:gd name="connsiteX22" fmla="*/ 647700 w 1143000"/>
              <a:gd name="connsiteY22" fmla="*/ 146050 h 908802"/>
              <a:gd name="connsiteX23" fmla="*/ 660400 w 1143000"/>
              <a:gd name="connsiteY23" fmla="*/ 184150 h 908802"/>
              <a:gd name="connsiteX24" fmla="*/ 673100 w 1143000"/>
              <a:gd name="connsiteY24" fmla="*/ 203200 h 908802"/>
              <a:gd name="connsiteX25" fmla="*/ 679450 w 1143000"/>
              <a:gd name="connsiteY25" fmla="*/ 222250 h 908802"/>
              <a:gd name="connsiteX26" fmla="*/ 704850 w 1143000"/>
              <a:gd name="connsiteY26" fmla="*/ 260350 h 908802"/>
              <a:gd name="connsiteX27" fmla="*/ 723900 w 1143000"/>
              <a:gd name="connsiteY27" fmla="*/ 298450 h 908802"/>
              <a:gd name="connsiteX28" fmla="*/ 730250 w 1143000"/>
              <a:gd name="connsiteY28" fmla="*/ 317500 h 908802"/>
              <a:gd name="connsiteX29" fmla="*/ 762000 w 1143000"/>
              <a:gd name="connsiteY29" fmla="*/ 355600 h 908802"/>
              <a:gd name="connsiteX30" fmla="*/ 768350 w 1143000"/>
              <a:gd name="connsiteY30" fmla="*/ 374650 h 908802"/>
              <a:gd name="connsiteX31" fmla="*/ 793750 w 1143000"/>
              <a:gd name="connsiteY31" fmla="*/ 412750 h 908802"/>
              <a:gd name="connsiteX32" fmla="*/ 806450 w 1143000"/>
              <a:gd name="connsiteY32" fmla="*/ 431800 h 908802"/>
              <a:gd name="connsiteX33" fmla="*/ 825500 w 1143000"/>
              <a:gd name="connsiteY33" fmla="*/ 469900 h 908802"/>
              <a:gd name="connsiteX34" fmla="*/ 844550 w 1143000"/>
              <a:gd name="connsiteY34" fmla="*/ 488950 h 908802"/>
              <a:gd name="connsiteX35" fmla="*/ 857250 w 1143000"/>
              <a:gd name="connsiteY35" fmla="*/ 508000 h 908802"/>
              <a:gd name="connsiteX36" fmla="*/ 876300 w 1143000"/>
              <a:gd name="connsiteY36" fmla="*/ 527050 h 908802"/>
              <a:gd name="connsiteX37" fmla="*/ 901700 w 1143000"/>
              <a:gd name="connsiteY37" fmla="*/ 565150 h 908802"/>
              <a:gd name="connsiteX38" fmla="*/ 914400 w 1143000"/>
              <a:gd name="connsiteY38" fmla="*/ 584200 h 908802"/>
              <a:gd name="connsiteX39" fmla="*/ 933450 w 1143000"/>
              <a:gd name="connsiteY39" fmla="*/ 603250 h 908802"/>
              <a:gd name="connsiteX40" fmla="*/ 946150 w 1143000"/>
              <a:gd name="connsiteY40" fmla="*/ 622300 h 908802"/>
              <a:gd name="connsiteX41" fmla="*/ 1022350 w 1143000"/>
              <a:gd name="connsiteY41" fmla="*/ 685800 h 908802"/>
              <a:gd name="connsiteX42" fmla="*/ 1035050 w 1143000"/>
              <a:gd name="connsiteY42" fmla="*/ 704850 h 908802"/>
              <a:gd name="connsiteX43" fmla="*/ 1047750 w 1143000"/>
              <a:gd name="connsiteY43" fmla="*/ 742950 h 908802"/>
              <a:gd name="connsiteX44" fmla="*/ 1073150 w 1143000"/>
              <a:gd name="connsiteY44" fmla="*/ 781050 h 908802"/>
              <a:gd name="connsiteX45" fmla="*/ 1079500 w 1143000"/>
              <a:gd name="connsiteY45" fmla="*/ 800100 h 908802"/>
              <a:gd name="connsiteX46" fmla="*/ 1092200 w 1143000"/>
              <a:gd name="connsiteY46" fmla="*/ 819150 h 908802"/>
              <a:gd name="connsiteX47" fmla="*/ 1104900 w 1143000"/>
              <a:gd name="connsiteY47" fmla="*/ 857250 h 908802"/>
              <a:gd name="connsiteX48" fmla="*/ 1123950 w 1143000"/>
              <a:gd name="connsiteY48" fmla="*/ 882650 h 908802"/>
              <a:gd name="connsiteX49" fmla="*/ 1136650 w 1143000"/>
              <a:gd name="connsiteY49" fmla="*/ 908050 h 908802"/>
              <a:gd name="connsiteX50" fmla="*/ 1143000 w 1143000"/>
              <a:gd name="connsiteY50" fmla="*/ 908050 h 908802"/>
              <a:gd name="connsiteX0" fmla="*/ 0 w 1143000"/>
              <a:gd name="connsiteY0" fmla="*/ 374650 h 908802"/>
              <a:gd name="connsiteX1" fmla="*/ 62707 w 1143000"/>
              <a:gd name="connsiteY1" fmla="*/ 344487 h 908802"/>
              <a:gd name="connsiteX2" fmla="*/ 102394 w 1143000"/>
              <a:gd name="connsiteY2" fmla="*/ 312737 h 908802"/>
              <a:gd name="connsiteX3" fmla="*/ 133351 w 1143000"/>
              <a:gd name="connsiteY3" fmla="*/ 300037 h 908802"/>
              <a:gd name="connsiteX4" fmla="*/ 158750 w 1143000"/>
              <a:gd name="connsiteY4" fmla="*/ 273843 h 908802"/>
              <a:gd name="connsiteX5" fmla="*/ 169863 w 1143000"/>
              <a:gd name="connsiteY5" fmla="*/ 254794 h 908802"/>
              <a:gd name="connsiteX6" fmla="*/ 184150 w 1143000"/>
              <a:gd name="connsiteY6" fmla="*/ 245268 h 908802"/>
              <a:gd name="connsiteX7" fmla="*/ 206375 w 1143000"/>
              <a:gd name="connsiteY7" fmla="*/ 216694 h 908802"/>
              <a:gd name="connsiteX8" fmla="*/ 223044 w 1143000"/>
              <a:gd name="connsiteY8" fmla="*/ 215106 h 908802"/>
              <a:gd name="connsiteX9" fmla="*/ 254000 w 1143000"/>
              <a:gd name="connsiteY9" fmla="*/ 187325 h 908802"/>
              <a:gd name="connsiteX10" fmla="*/ 301625 w 1143000"/>
              <a:gd name="connsiteY10" fmla="*/ 157162 h 908802"/>
              <a:gd name="connsiteX11" fmla="*/ 330200 w 1143000"/>
              <a:gd name="connsiteY11" fmla="*/ 158750 h 908802"/>
              <a:gd name="connsiteX12" fmla="*/ 361950 w 1143000"/>
              <a:gd name="connsiteY12" fmla="*/ 127000 h 908802"/>
              <a:gd name="connsiteX13" fmla="*/ 419100 w 1143000"/>
              <a:gd name="connsiteY13" fmla="*/ 76200 h 908802"/>
              <a:gd name="connsiteX14" fmla="*/ 444500 w 1143000"/>
              <a:gd name="connsiteY14" fmla="*/ 38100 h 908802"/>
              <a:gd name="connsiteX15" fmla="*/ 463550 w 1143000"/>
              <a:gd name="connsiteY15" fmla="*/ 25400 h 908802"/>
              <a:gd name="connsiteX16" fmla="*/ 501650 w 1143000"/>
              <a:gd name="connsiteY16" fmla="*/ 12700 h 908802"/>
              <a:gd name="connsiteX17" fmla="*/ 546100 w 1143000"/>
              <a:gd name="connsiteY17" fmla="*/ 0 h 908802"/>
              <a:gd name="connsiteX18" fmla="*/ 584200 w 1143000"/>
              <a:gd name="connsiteY18" fmla="*/ 6350 h 908802"/>
              <a:gd name="connsiteX19" fmla="*/ 590550 w 1143000"/>
              <a:gd name="connsiteY19" fmla="*/ 50800 h 908802"/>
              <a:gd name="connsiteX20" fmla="*/ 615950 w 1143000"/>
              <a:gd name="connsiteY20" fmla="*/ 88900 h 908802"/>
              <a:gd name="connsiteX21" fmla="*/ 635000 w 1143000"/>
              <a:gd name="connsiteY21" fmla="*/ 127000 h 908802"/>
              <a:gd name="connsiteX22" fmla="*/ 647700 w 1143000"/>
              <a:gd name="connsiteY22" fmla="*/ 146050 h 908802"/>
              <a:gd name="connsiteX23" fmla="*/ 660400 w 1143000"/>
              <a:gd name="connsiteY23" fmla="*/ 184150 h 908802"/>
              <a:gd name="connsiteX24" fmla="*/ 673100 w 1143000"/>
              <a:gd name="connsiteY24" fmla="*/ 203200 h 908802"/>
              <a:gd name="connsiteX25" fmla="*/ 679450 w 1143000"/>
              <a:gd name="connsiteY25" fmla="*/ 222250 h 908802"/>
              <a:gd name="connsiteX26" fmla="*/ 704850 w 1143000"/>
              <a:gd name="connsiteY26" fmla="*/ 260350 h 908802"/>
              <a:gd name="connsiteX27" fmla="*/ 723900 w 1143000"/>
              <a:gd name="connsiteY27" fmla="*/ 298450 h 908802"/>
              <a:gd name="connsiteX28" fmla="*/ 730250 w 1143000"/>
              <a:gd name="connsiteY28" fmla="*/ 317500 h 908802"/>
              <a:gd name="connsiteX29" fmla="*/ 762000 w 1143000"/>
              <a:gd name="connsiteY29" fmla="*/ 355600 h 908802"/>
              <a:gd name="connsiteX30" fmla="*/ 768350 w 1143000"/>
              <a:gd name="connsiteY30" fmla="*/ 374650 h 908802"/>
              <a:gd name="connsiteX31" fmla="*/ 793750 w 1143000"/>
              <a:gd name="connsiteY31" fmla="*/ 412750 h 908802"/>
              <a:gd name="connsiteX32" fmla="*/ 806450 w 1143000"/>
              <a:gd name="connsiteY32" fmla="*/ 431800 h 908802"/>
              <a:gd name="connsiteX33" fmla="*/ 825500 w 1143000"/>
              <a:gd name="connsiteY33" fmla="*/ 469900 h 908802"/>
              <a:gd name="connsiteX34" fmla="*/ 844550 w 1143000"/>
              <a:gd name="connsiteY34" fmla="*/ 488950 h 908802"/>
              <a:gd name="connsiteX35" fmla="*/ 857250 w 1143000"/>
              <a:gd name="connsiteY35" fmla="*/ 508000 h 908802"/>
              <a:gd name="connsiteX36" fmla="*/ 876300 w 1143000"/>
              <a:gd name="connsiteY36" fmla="*/ 527050 h 908802"/>
              <a:gd name="connsiteX37" fmla="*/ 901700 w 1143000"/>
              <a:gd name="connsiteY37" fmla="*/ 565150 h 908802"/>
              <a:gd name="connsiteX38" fmla="*/ 914400 w 1143000"/>
              <a:gd name="connsiteY38" fmla="*/ 584200 h 908802"/>
              <a:gd name="connsiteX39" fmla="*/ 933450 w 1143000"/>
              <a:gd name="connsiteY39" fmla="*/ 603250 h 908802"/>
              <a:gd name="connsiteX40" fmla="*/ 946150 w 1143000"/>
              <a:gd name="connsiteY40" fmla="*/ 622300 h 908802"/>
              <a:gd name="connsiteX41" fmla="*/ 1022350 w 1143000"/>
              <a:gd name="connsiteY41" fmla="*/ 685800 h 908802"/>
              <a:gd name="connsiteX42" fmla="*/ 1035050 w 1143000"/>
              <a:gd name="connsiteY42" fmla="*/ 704850 h 908802"/>
              <a:gd name="connsiteX43" fmla="*/ 1047750 w 1143000"/>
              <a:gd name="connsiteY43" fmla="*/ 742950 h 908802"/>
              <a:gd name="connsiteX44" fmla="*/ 1073150 w 1143000"/>
              <a:gd name="connsiteY44" fmla="*/ 781050 h 908802"/>
              <a:gd name="connsiteX45" fmla="*/ 1079500 w 1143000"/>
              <a:gd name="connsiteY45" fmla="*/ 800100 h 908802"/>
              <a:gd name="connsiteX46" fmla="*/ 1092200 w 1143000"/>
              <a:gd name="connsiteY46" fmla="*/ 819150 h 908802"/>
              <a:gd name="connsiteX47" fmla="*/ 1104900 w 1143000"/>
              <a:gd name="connsiteY47" fmla="*/ 857250 h 908802"/>
              <a:gd name="connsiteX48" fmla="*/ 1123950 w 1143000"/>
              <a:gd name="connsiteY48" fmla="*/ 882650 h 908802"/>
              <a:gd name="connsiteX49" fmla="*/ 1136650 w 1143000"/>
              <a:gd name="connsiteY49" fmla="*/ 908050 h 908802"/>
              <a:gd name="connsiteX50" fmla="*/ 1143000 w 1143000"/>
              <a:gd name="connsiteY50" fmla="*/ 908050 h 908802"/>
              <a:gd name="connsiteX0" fmla="*/ 0 w 1143000"/>
              <a:gd name="connsiteY0" fmla="*/ 374650 h 908802"/>
              <a:gd name="connsiteX1" fmla="*/ 62707 w 1143000"/>
              <a:gd name="connsiteY1" fmla="*/ 344487 h 908802"/>
              <a:gd name="connsiteX2" fmla="*/ 102394 w 1143000"/>
              <a:gd name="connsiteY2" fmla="*/ 312737 h 908802"/>
              <a:gd name="connsiteX3" fmla="*/ 133351 w 1143000"/>
              <a:gd name="connsiteY3" fmla="*/ 300037 h 908802"/>
              <a:gd name="connsiteX4" fmla="*/ 158750 w 1143000"/>
              <a:gd name="connsiteY4" fmla="*/ 273843 h 908802"/>
              <a:gd name="connsiteX5" fmla="*/ 169863 w 1143000"/>
              <a:gd name="connsiteY5" fmla="*/ 254794 h 908802"/>
              <a:gd name="connsiteX6" fmla="*/ 184150 w 1143000"/>
              <a:gd name="connsiteY6" fmla="*/ 245268 h 908802"/>
              <a:gd name="connsiteX7" fmla="*/ 206375 w 1143000"/>
              <a:gd name="connsiteY7" fmla="*/ 216694 h 908802"/>
              <a:gd name="connsiteX8" fmla="*/ 223044 w 1143000"/>
              <a:gd name="connsiteY8" fmla="*/ 215106 h 908802"/>
              <a:gd name="connsiteX9" fmla="*/ 254000 w 1143000"/>
              <a:gd name="connsiteY9" fmla="*/ 187325 h 908802"/>
              <a:gd name="connsiteX10" fmla="*/ 301625 w 1143000"/>
              <a:gd name="connsiteY10" fmla="*/ 157162 h 908802"/>
              <a:gd name="connsiteX11" fmla="*/ 325437 w 1143000"/>
              <a:gd name="connsiteY11" fmla="*/ 146844 h 908802"/>
              <a:gd name="connsiteX12" fmla="*/ 361950 w 1143000"/>
              <a:gd name="connsiteY12" fmla="*/ 127000 h 908802"/>
              <a:gd name="connsiteX13" fmla="*/ 419100 w 1143000"/>
              <a:gd name="connsiteY13" fmla="*/ 76200 h 908802"/>
              <a:gd name="connsiteX14" fmla="*/ 444500 w 1143000"/>
              <a:gd name="connsiteY14" fmla="*/ 38100 h 908802"/>
              <a:gd name="connsiteX15" fmla="*/ 463550 w 1143000"/>
              <a:gd name="connsiteY15" fmla="*/ 25400 h 908802"/>
              <a:gd name="connsiteX16" fmla="*/ 501650 w 1143000"/>
              <a:gd name="connsiteY16" fmla="*/ 12700 h 908802"/>
              <a:gd name="connsiteX17" fmla="*/ 546100 w 1143000"/>
              <a:gd name="connsiteY17" fmla="*/ 0 h 908802"/>
              <a:gd name="connsiteX18" fmla="*/ 584200 w 1143000"/>
              <a:gd name="connsiteY18" fmla="*/ 6350 h 908802"/>
              <a:gd name="connsiteX19" fmla="*/ 590550 w 1143000"/>
              <a:gd name="connsiteY19" fmla="*/ 50800 h 908802"/>
              <a:gd name="connsiteX20" fmla="*/ 615950 w 1143000"/>
              <a:gd name="connsiteY20" fmla="*/ 88900 h 908802"/>
              <a:gd name="connsiteX21" fmla="*/ 635000 w 1143000"/>
              <a:gd name="connsiteY21" fmla="*/ 127000 h 908802"/>
              <a:gd name="connsiteX22" fmla="*/ 647700 w 1143000"/>
              <a:gd name="connsiteY22" fmla="*/ 146050 h 908802"/>
              <a:gd name="connsiteX23" fmla="*/ 660400 w 1143000"/>
              <a:gd name="connsiteY23" fmla="*/ 184150 h 908802"/>
              <a:gd name="connsiteX24" fmla="*/ 673100 w 1143000"/>
              <a:gd name="connsiteY24" fmla="*/ 203200 h 908802"/>
              <a:gd name="connsiteX25" fmla="*/ 679450 w 1143000"/>
              <a:gd name="connsiteY25" fmla="*/ 222250 h 908802"/>
              <a:gd name="connsiteX26" fmla="*/ 704850 w 1143000"/>
              <a:gd name="connsiteY26" fmla="*/ 260350 h 908802"/>
              <a:gd name="connsiteX27" fmla="*/ 723900 w 1143000"/>
              <a:gd name="connsiteY27" fmla="*/ 298450 h 908802"/>
              <a:gd name="connsiteX28" fmla="*/ 730250 w 1143000"/>
              <a:gd name="connsiteY28" fmla="*/ 317500 h 908802"/>
              <a:gd name="connsiteX29" fmla="*/ 762000 w 1143000"/>
              <a:gd name="connsiteY29" fmla="*/ 355600 h 908802"/>
              <a:gd name="connsiteX30" fmla="*/ 768350 w 1143000"/>
              <a:gd name="connsiteY30" fmla="*/ 374650 h 908802"/>
              <a:gd name="connsiteX31" fmla="*/ 793750 w 1143000"/>
              <a:gd name="connsiteY31" fmla="*/ 412750 h 908802"/>
              <a:gd name="connsiteX32" fmla="*/ 806450 w 1143000"/>
              <a:gd name="connsiteY32" fmla="*/ 431800 h 908802"/>
              <a:gd name="connsiteX33" fmla="*/ 825500 w 1143000"/>
              <a:gd name="connsiteY33" fmla="*/ 469900 h 908802"/>
              <a:gd name="connsiteX34" fmla="*/ 844550 w 1143000"/>
              <a:gd name="connsiteY34" fmla="*/ 488950 h 908802"/>
              <a:gd name="connsiteX35" fmla="*/ 857250 w 1143000"/>
              <a:gd name="connsiteY35" fmla="*/ 508000 h 908802"/>
              <a:gd name="connsiteX36" fmla="*/ 876300 w 1143000"/>
              <a:gd name="connsiteY36" fmla="*/ 527050 h 908802"/>
              <a:gd name="connsiteX37" fmla="*/ 901700 w 1143000"/>
              <a:gd name="connsiteY37" fmla="*/ 565150 h 908802"/>
              <a:gd name="connsiteX38" fmla="*/ 914400 w 1143000"/>
              <a:gd name="connsiteY38" fmla="*/ 584200 h 908802"/>
              <a:gd name="connsiteX39" fmla="*/ 933450 w 1143000"/>
              <a:gd name="connsiteY39" fmla="*/ 603250 h 908802"/>
              <a:gd name="connsiteX40" fmla="*/ 946150 w 1143000"/>
              <a:gd name="connsiteY40" fmla="*/ 622300 h 908802"/>
              <a:gd name="connsiteX41" fmla="*/ 1022350 w 1143000"/>
              <a:gd name="connsiteY41" fmla="*/ 685800 h 908802"/>
              <a:gd name="connsiteX42" fmla="*/ 1035050 w 1143000"/>
              <a:gd name="connsiteY42" fmla="*/ 704850 h 908802"/>
              <a:gd name="connsiteX43" fmla="*/ 1047750 w 1143000"/>
              <a:gd name="connsiteY43" fmla="*/ 742950 h 908802"/>
              <a:gd name="connsiteX44" fmla="*/ 1073150 w 1143000"/>
              <a:gd name="connsiteY44" fmla="*/ 781050 h 908802"/>
              <a:gd name="connsiteX45" fmla="*/ 1079500 w 1143000"/>
              <a:gd name="connsiteY45" fmla="*/ 800100 h 908802"/>
              <a:gd name="connsiteX46" fmla="*/ 1092200 w 1143000"/>
              <a:gd name="connsiteY46" fmla="*/ 819150 h 908802"/>
              <a:gd name="connsiteX47" fmla="*/ 1104900 w 1143000"/>
              <a:gd name="connsiteY47" fmla="*/ 857250 h 908802"/>
              <a:gd name="connsiteX48" fmla="*/ 1123950 w 1143000"/>
              <a:gd name="connsiteY48" fmla="*/ 882650 h 908802"/>
              <a:gd name="connsiteX49" fmla="*/ 1136650 w 1143000"/>
              <a:gd name="connsiteY49" fmla="*/ 908050 h 908802"/>
              <a:gd name="connsiteX50" fmla="*/ 1143000 w 1143000"/>
              <a:gd name="connsiteY50" fmla="*/ 908050 h 908802"/>
              <a:gd name="connsiteX0" fmla="*/ 0 w 1143000"/>
              <a:gd name="connsiteY0" fmla="*/ 374650 h 908802"/>
              <a:gd name="connsiteX1" fmla="*/ 62707 w 1143000"/>
              <a:gd name="connsiteY1" fmla="*/ 344487 h 908802"/>
              <a:gd name="connsiteX2" fmla="*/ 102394 w 1143000"/>
              <a:gd name="connsiteY2" fmla="*/ 312737 h 908802"/>
              <a:gd name="connsiteX3" fmla="*/ 133351 w 1143000"/>
              <a:gd name="connsiteY3" fmla="*/ 300037 h 908802"/>
              <a:gd name="connsiteX4" fmla="*/ 158750 w 1143000"/>
              <a:gd name="connsiteY4" fmla="*/ 273843 h 908802"/>
              <a:gd name="connsiteX5" fmla="*/ 169863 w 1143000"/>
              <a:gd name="connsiteY5" fmla="*/ 254794 h 908802"/>
              <a:gd name="connsiteX6" fmla="*/ 184150 w 1143000"/>
              <a:gd name="connsiteY6" fmla="*/ 245268 h 908802"/>
              <a:gd name="connsiteX7" fmla="*/ 206375 w 1143000"/>
              <a:gd name="connsiteY7" fmla="*/ 216694 h 908802"/>
              <a:gd name="connsiteX8" fmla="*/ 223044 w 1143000"/>
              <a:gd name="connsiteY8" fmla="*/ 215106 h 908802"/>
              <a:gd name="connsiteX9" fmla="*/ 254000 w 1143000"/>
              <a:gd name="connsiteY9" fmla="*/ 187325 h 908802"/>
              <a:gd name="connsiteX10" fmla="*/ 301625 w 1143000"/>
              <a:gd name="connsiteY10" fmla="*/ 157162 h 908802"/>
              <a:gd name="connsiteX11" fmla="*/ 325437 w 1143000"/>
              <a:gd name="connsiteY11" fmla="*/ 146844 h 908802"/>
              <a:gd name="connsiteX12" fmla="*/ 347663 w 1143000"/>
              <a:gd name="connsiteY12" fmla="*/ 117475 h 908802"/>
              <a:gd name="connsiteX13" fmla="*/ 419100 w 1143000"/>
              <a:gd name="connsiteY13" fmla="*/ 76200 h 908802"/>
              <a:gd name="connsiteX14" fmla="*/ 444500 w 1143000"/>
              <a:gd name="connsiteY14" fmla="*/ 38100 h 908802"/>
              <a:gd name="connsiteX15" fmla="*/ 463550 w 1143000"/>
              <a:gd name="connsiteY15" fmla="*/ 25400 h 908802"/>
              <a:gd name="connsiteX16" fmla="*/ 501650 w 1143000"/>
              <a:gd name="connsiteY16" fmla="*/ 12700 h 908802"/>
              <a:gd name="connsiteX17" fmla="*/ 546100 w 1143000"/>
              <a:gd name="connsiteY17" fmla="*/ 0 h 908802"/>
              <a:gd name="connsiteX18" fmla="*/ 584200 w 1143000"/>
              <a:gd name="connsiteY18" fmla="*/ 6350 h 908802"/>
              <a:gd name="connsiteX19" fmla="*/ 590550 w 1143000"/>
              <a:gd name="connsiteY19" fmla="*/ 50800 h 908802"/>
              <a:gd name="connsiteX20" fmla="*/ 615950 w 1143000"/>
              <a:gd name="connsiteY20" fmla="*/ 88900 h 908802"/>
              <a:gd name="connsiteX21" fmla="*/ 635000 w 1143000"/>
              <a:gd name="connsiteY21" fmla="*/ 127000 h 908802"/>
              <a:gd name="connsiteX22" fmla="*/ 647700 w 1143000"/>
              <a:gd name="connsiteY22" fmla="*/ 146050 h 908802"/>
              <a:gd name="connsiteX23" fmla="*/ 660400 w 1143000"/>
              <a:gd name="connsiteY23" fmla="*/ 184150 h 908802"/>
              <a:gd name="connsiteX24" fmla="*/ 673100 w 1143000"/>
              <a:gd name="connsiteY24" fmla="*/ 203200 h 908802"/>
              <a:gd name="connsiteX25" fmla="*/ 679450 w 1143000"/>
              <a:gd name="connsiteY25" fmla="*/ 222250 h 908802"/>
              <a:gd name="connsiteX26" fmla="*/ 704850 w 1143000"/>
              <a:gd name="connsiteY26" fmla="*/ 260350 h 908802"/>
              <a:gd name="connsiteX27" fmla="*/ 723900 w 1143000"/>
              <a:gd name="connsiteY27" fmla="*/ 298450 h 908802"/>
              <a:gd name="connsiteX28" fmla="*/ 730250 w 1143000"/>
              <a:gd name="connsiteY28" fmla="*/ 317500 h 908802"/>
              <a:gd name="connsiteX29" fmla="*/ 762000 w 1143000"/>
              <a:gd name="connsiteY29" fmla="*/ 355600 h 908802"/>
              <a:gd name="connsiteX30" fmla="*/ 768350 w 1143000"/>
              <a:gd name="connsiteY30" fmla="*/ 374650 h 908802"/>
              <a:gd name="connsiteX31" fmla="*/ 793750 w 1143000"/>
              <a:gd name="connsiteY31" fmla="*/ 412750 h 908802"/>
              <a:gd name="connsiteX32" fmla="*/ 806450 w 1143000"/>
              <a:gd name="connsiteY32" fmla="*/ 431800 h 908802"/>
              <a:gd name="connsiteX33" fmla="*/ 825500 w 1143000"/>
              <a:gd name="connsiteY33" fmla="*/ 469900 h 908802"/>
              <a:gd name="connsiteX34" fmla="*/ 844550 w 1143000"/>
              <a:gd name="connsiteY34" fmla="*/ 488950 h 908802"/>
              <a:gd name="connsiteX35" fmla="*/ 857250 w 1143000"/>
              <a:gd name="connsiteY35" fmla="*/ 508000 h 908802"/>
              <a:gd name="connsiteX36" fmla="*/ 876300 w 1143000"/>
              <a:gd name="connsiteY36" fmla="*/ 527050 h 908802"/>
              <a:gd name="connsiteX37" fmla="*/ 901700 w 1143000"/>
              <a:gd name="connsiteY37" fmla="*/ 565150 h 908802"/>
              <a:gd name="connsiteX38" fmla="*/ 914400 w 1143000"/>
              <a:gd name="connsiteY38" fmla="*/ 584200 h 908802"/>
              <a:gd name="connsiteX39" fmla="*/ 933450 w 1143000"/>
              <a:gd name="connsiteY39" fmla="*/ 603250 h 908802"/>
              <a:gd name="connsiteX40" fmla="*/ 946150 w 1143000"/>
              <a:gd name="connsiteY40" fmla="*/ 622300 h 908802"/>
              <a:gd name="connsiteX41" fmla="*/ 1022350 w 1143000"/>
              <a:gd name="connsiteY41" fmla="*/ 685800 h 908802"/>
              <a:gd name="connsiteX42" fmla="*/ 1035050 w 1143000"/>
              <a:gd name="connsiteY42" fmla="*/ 704850 h 908802"/>
              <a:gd name="connsiteX43" fmla="*/ 1047750 w 1143000"/>
              <a:gd name="connsiteY43" fmla="*/ 742950 h 908802"/>
              <a:gd name="connsiteX44" fmla="*/ 1073150 w 1143000"/>
              <a:gd name="connsiteY44" fmla="*/ 781050 h 908802"/>
              <a:gd name="connsiteX45" fmla="*/ 1079500 w 1143000"/>
              <a:gd name="connsiteY45" fmla="*/ 800100 h 908802"/>
              <a:gd name="connsiteX46" fmla="*/ 1092200 w 1143000"/>
              <a:gd name="connsiteY46" fmla="*/ 819150 h 908802"/>
              <a:gd name="connsiteX47" fmla="*/ 1104900 w 1143000"/>
              <a:gd name="connsiteY47" fmla="*/ 857250 h 908802"/>
              <a:gd name="connsiteX48" fmla="*/ 1123950 w 1143000"/>
              <a:gd name="connsiteY48" fmla="*/ 882650 h 908802"/>
              <a:gd name="connsiteX49" fmla="*/ 1136650 w 1143000"/>
              <a:gd name="connsiteY49" fmla="*/ 908050 h 908802"/>
              <a:gd name="connsiteX50" fmla="*/ 1143000 w 1143000"/>
              <a:gd name="connsiteY50" fmla="*/ 908050 h 908802"/>
              <a:gd name="connsiteX0" fmla="*/ 0 w 1143000"/>
              <a:gd name="connsiteY0" fmla="*/ 374650 h 908802"/>
              <a:gd name="connsiteX1" fmla="*/ 62707 w 1143000"/>
              <a:gd name="connsiteY1" fmla="*/ 344487 h 908802"/>
              <a:gd name="connsiteX2" fmla="*/ 102394 w 1143000"/>
              <a:gd name="connsiteY2" fmla="*/ 312737 h 908802"/>
              <a:gd name="connsiteX3" fmla="*/ 133351 w 1143000"/>
              <a:gd name="connsiteY3" fmla="*/ 300037 h 908802"/>
              <a:gd name="connsiteX4" fmla="*/ 158750 w 1143000"/>
              <a:gd name="connsiteY4" fmla="*/ 273843 h 908802"/>
              <a:gd name="connsiteX5" fmla="*/ 169863 w 1143000"/>
              <a:gd name="connsiteY5" fmla="*/ 254794 h 908802"/>
              <a:gd name="connsiteX6" fmla="*/ 184150 w 1143000"/>
              <a:gd name="connsiteY6" fmla="*/ 245268 h 908802"/>
              <a:gd name="connsiteX7" fmla="*/ 206375 w 1143000"/>
              <a:gd name="connsiteY7" fmla="*/ 216694 h 908802"/>
              <a:gd name="connsiteX8" fmla="*/ 223044 w 1143000"/>
              <a:gd name="connsiteY8" fmla="*/ 215106 h 908802"/>
              <a:gd name="connsiteX9" fmla="*/ 254000 w 1143000"/>
              <a:gd name="connsiteY9" fmla="*/ 187325 h 908802"/>
              <a:gd name="connsiteX10" fmla="*/ 301625 w 1143000"/>
              <a:gd name="connsiteY10" fmla="*/ 157162 h 908802"/>
              <a:gd name="connsiteX11" fmla="*/ 325437 w 1143000"/>
              <a:gd name="connsiteY11" fmla="*/ 146844 h 908802"/>
              <a:gd name="connsiteX12" fmla="*/ 347663 w 1143000"/>
              <a:gd name="connsiteY12" fmla="*/ 117475 h 908802"/>
              <a:gd name="connsiteX13" fmla="*/ 404812 w 1143000"/>
              <a:gd name="connsiteY13" fmla="*/ 76200 h 908802"/>
              <a:gd name="connsiteX14" fmla="*/ 444500 w 1143000"/>
              <a:gd name="connsiteY14" fmla="*/ 38100 h 908802"/>
              <a:gd name="connsiteX15" fmla="*/ 463550 w 1143000"/>
              <a:gd name="connsiteY15" fmla="*/ 25400 h 908802"/>
              <a:gd name="connsiteX16" fmla="*/ 501650 w 1143000"/>
              <a:gd name="connsiteY16" fmla="*/ 12700 h 908802"/>
              <a:gd name="connsiteX17" fmla="*/ 546100 w 1143000"/>
              <a:gd name="connsiteY17" fmla="*/ 0 h 908802"/>
              <a:gd name="connsiteX18" fmla="*/ 584200 w 1143000"/>
              <a:gd name="connsiteY18" fmla="*/ 6350 h 908802"/>
              <a:gd name="connsiteX19" fmla="*/ 590550 w 1143000"/>
              <a:gd name="connsiteY19" fmla="*/ 50800 h 908802"/>
              <a:gd name="connsiteX20" fmla="*/ 615950 w 1143000"/>
              <a:gd name="connsiteY20" fmla="*/ 88900 h 908802"/>
              <a:gd name="connsiteX21" fmla="*/ 635000 w 1143000"/>
              <a:gd name="connsiteY21" fmla="*/ 127000 h 908802"/>
              <a:gd name="connsiteX22" fmla="*/ 647700 w 1143000"/>
              <a:gd name="connsiteY22" fmla="*/ 146050 h 908802"/>
              <a:gd name="connsiteX23" fmla="*/ 660400 w 1143000"/>
              <a:gd name="connsiteY23" fmla="*/ 184150 h 908802"/>
              <a:gd name="connsiteX24" fmla="*/ 673100 w 1143000"/>
              <a:gd name="connsiteY24" fmla="*/ 203200 h 908802"/>
              <a:gd name="connsiteX25" fmla="*/ 679450 w 1143000"/>
              <a:gd name="connsiteY25" fmla="*/ 222250 h 908802"/>
              <a:gd name="connsiteX26" fmla="*/ 704850 w 1143000"/>
              <a:gd name="connsiteY26" fmla="*/ 260350 h 908802"/>
              <a:gd name="connsiteX27" fmla="*/ 723900 w 1143000"/>
              <a:gd name="connsiteY27" fmla="*/ 298450 h 908802"/>
              <a:gd name="connsiteX28" fmla="*/ 730250 w 1143000"/>
              <a:gd name="connsiteY28" fmla="*/ 317500 h 908802"/>
              <a:gd name="connsiteX29" fmla="*/ 762000 w 1143000"/>
              <a:gd name="connsiteY29" fmla="*/ 355600 h 908802"/>
              <a:gd name="connsiteX30" fmla="*/ 768350 w 1143000"/>
              <a:gd name="connsiteY30" fmla="*/ 374650 h 908802"/>
              <a:gd name="connsiteX31" fmla="*/ 793750 w 1143000"/>
              <a:gd name="connsiteY31" fmla="*/ 412750 h 908802"/>
              <a:gd name="connsiteX32" fmla="*/ 806450 w 1143000"/>
              <a:gd name="connsiteY32" fmla="*/ 431800 h 908802"/>
              <a:gd name="connsiteX33" fmla="*/ 825500 w 1143000"/>
              <a:gd name="connsiteY33" fmla="*/ 469900 h 908802"/>
              <a:gd name="connsiteX34" fmla="*/ 844550 w 1143000"/>
              <a:gd name="connsiteY34" fmla="*/ 488950 h 908802"/>
              <a:gd name="connsiteX35" fmla="*/ 857250 w 1143000"/>
              <a:gd name="connsiteY35" fmla="*/ 508000 h 908802"/>
              <a:gd name="connsiteX36" fmla="*/ 876300 w 1143000"/>
              <a:gd name="connsiteY36" fmla="*/ 527050 h 908802"/>
              <a:gd name="connsiteX37" fmla="*/ 901700 w 1143000"/>
              <a:gd name="connsiteY37" fmla="*/ 565150 h 908802"/>
              <a:gd name="connsiteX38" fmla="*/ 914400 w 1143000"/>
              <a:gd name="connsiteY38" fmla="*/ 584200 h 908802"/>
              <a:gd name="connsiteX39" fmla="*/ 933450 w 1143000"/>
              <a:gd name="connsiteY39" fmla="*/ 603250 h 908802"/>
              <a:gd name="connsiteX40" fmla="*/ 946150 w 1143000"/>
              <a:gd name="connsiteY40" fmla="*/ 622300 h 908802"/>
              <a:gd name="connsiteX41" fmla="*/ 1022350 w 1143000"/>
              <a:gd name="connsiteY41" fmla="*/ 685800 h 908802"/>
              <a:gd name="connsiteX42" fmla="*/ 1035050 w 1143000"/>
              <a:gd name="connsiteY42" fmla="*/ 704850 h 908802"/>
              <a:gd name="connsiteX43" fmla="*/ 1047750 w 1143000"/>
              <a:gd name="connsiteY43" fmla="*/ 742950 h 908802"/>
              <a:gd name="connsiteX44" fmla="*/ 1073150 w 1143000"/>
              <a:gd name="connsiteY44" fmla="*/ 781050 h 908802"/>
              <a:gd name="connsiteX45" fmla="*/ 1079500 w 1143000"/>
              <a:gd name="connsiteY45" fmla="*/ 800100 h 908802"/>
              <a:gd name="connsiteX46" fmla="*/ 1092200 w 1143000"/>
              <a:gd name="connsiteY46" fmla="*/ 819150 h 908802"/>
              <a:gd name="connsiteX47" fmla="*/ 1104900 w 1143000"/>
              <a:gd name="connsiteY47" fmla="*/ 857250 h 908802"/>
              <a:gd name="connsiteX48" fmla="*/ 1123950 w 1143000"/>
              <a:gd name="connsiteY48" fmla="*/ 882650 h 908802"/>
              <a:gd name="connsiteX49" fmla="*/ 1136650 w 1143000"/>
              <a:gd name="connsiteY49" fmla="*/ 908050 h 908802"/>
              <a:gd name="connsiteX50" fmla="*/ 1143000 w 1143000"/>
              <a:gd name="connsiteY50" fmla="*/ 908050 h 908802"/>
              <a:gd name="connsiteX0" fmla="*/ 0 w 1143000"/>
              <a:gd name="connsiteY0" fmla="*/ 374650 h 908802"/>
              <a:gd name="connsiteX1" fmla="*/ 62707 w 1143000"/>
              <a:gd name="connsiteY1" fmla="*/ 344487 h 908802"/>
              <a:gd name="connsiteX2" fmla="*/ 102394 w 1143000"/>
              <a:gd name="connsiteY2" fmla="*/ 312737 h 908802"/>
              <a:gd name="connsiteX3" fmla="*/ 133351 w 1143000"/>
              <a:gd name="connsiteY3" fmla="*/ 300037 h 908802"/>
              <a:gd name="connsiteX4" fmla="*/ 158750 w 1143000"/>
              <a:gd name="connsiteY4" fmla="*/ 273843 h 908802"/>
              <a:gd name="connsiteX5" fmla="*/ 169863 w 1143000"/>
              <a:gd name="connsiteY5" fmla="*/ 254794 h 908802"/>
              <a:gd name="connsiteX6" fmla="*/ 184150 w 1143000"/>
              <a:gd name="connsiteY6" fmla="*/ 245268 h 908802"/>
              <a:gd name="connsiteX7" fmla="*/ 206375 w 1143000"/>
              <a:gd name="connsiteY7" fmla="*/ 216694 h 908802"/>
              <a:gd name="connsiteX8" fmla="*/ 223044 w 1143000"/>
              <a:gd name="connsiteY8" fmla="*/ 215106 h 908802"/>
              <a:gd name="connsiteX9" fmla="*/ 254000 w 1143000"/>
              <a:gd name="connsiteY9" fmla="*/ 187325 h 908802"/>
              <a:gd name="connsiteX10" fmla="*/ 301625 w 1143000"/>
              <a:gd name="connsiteY10" fmla="*/ 157162 h 908802"/>
              <a:gd name="connsiteX11" fmla="*/ 325437 w 1143000"/>
              <a:gd name="connsiteY11" fmla="*/ 146844 h 908802"/>
              <a:gd name="connsiteX12" fmla="*/ 347663 w 1143000"/>
              <a:gd name="connsiteY12" fmla="*/ 117475 h 908802"/>
              <a:gd name="connsiteX13" fmla="*/ 404812 w 1143000"/>
              <a:gd name="connsiteY13" fmla="*/ 76200 h 908802"/>
              <a:gd name="connsiteX14" fmla="*/ 444500 w 1143000"/>
              <a:gd name="connsiteY14" fmla="*/ 38100 h 908802"/>
              <a:gd name="connsiteX15" fmla="*/ 463550 w 1143000"/>
              <a:gd name="connsiteY15" fmla="*/ 25400 h 908802"/>
              <a:gd name="connsiteX16" fmla="*/ 501650 w 1143000"/>
              <a:gd name="connsiteY16" fmla="*/ 12700 h 908802"/>
              <a:gd name="connsiteX17" fmla="*/ 546100 w 1143000"/>
              <a:gd name="connsiteY17" fmla="*/ 0 h 908802"/>
              <a:gd name="connsiteX18" fmla="*/ 562768 w 1143000"/>
              <a:gd name="connsiteY18" fmla="*/ 6350 h 908802"/>
              <a:gd name="connsiteX19" fmla="*/ 590550 w 1143000"/>
              <a:gd name="connsiteY19" fmla="*/ 50800 h 908802"/>
              <a:gd name="connsiteX20" fmla="*/ 615950 w 1143000"/>
              <a:gd name="connsiteY20" fmla="*/ 88900 h 908802"/>
              <a:gd name="connsiteX21" fmla="*/ 635000 w 1143000"/>
              <a:gd name="connsiteY21" fmla="*/ 127000 h 908802"/>
              <a:gd name="connsiteX22" fmla="*/ 647700 w 1143000"/>
              <a:gd name="connsiteY22" fmla="*/ 146050 h 908802"/>
              <a:gd name="connsiteX23" fmla="*/ 660400 w 1143000"/>
              <a:gd name="connsiteY23" fmla="*/ 184150 h 908802"/>
              <a:gd name="connsiteX24" fmla="*/ 673100 w 1143000"/>
              <a:gd name="connsiteY24" fmla="*/ 203200 h 908802"/>
              <a:gd name="connsiteX25" fmla="*/ 679450 w 1143000"/>
              <a:gd name="connsiteY25" fmla="*/ 222250 h 908802"/>
              <a:gd name="connsiteX26" fmla="*/ 704850 w 1143000"/>
              <a:gd name="connsiteY26" fmla="*/ 260350 h 908802"/>
              <a:gd name="connsiteX27" fmla="*/ 723900 w 1143000"/>
              <a:gd name="connsiteY27" fmla="*/ 298450 h 908802"/>
              <a:gd name="connsiteX28" fmla="*/ 730250 w 1143000"/>
              <a:gd name="connsiteY28" fmla="*/ 317500 h 908802"/>
              <a:gd name="connsiteX29" fmla="*/ 762000 w 1143000"/>
              <a:gd name="connsiteY29" fmla="*/ 355600 h 908802"/>
              <a:gd name="connsiteX30" fmla="*/ 768350 w 1143000"/>
              <a:gd name="connsiteY30" fmla="*/ 374650 h 908802"/>
              <a:gd name="connsiteX31" fmla="*/ 793750 w 1143000"/>
              <a:gd name="connsiteY31" fmla="*/ 412750 h 908802"/>
              <a:gd name="connsiteX32" fmla="*/ 806450 w 1143000"/>
              <a:gd name="connsiteY32" fmla="*/ 431800 h 908802"/>
              <a:gd name="connsiteX33" fmla="*/ 825500 w 1143000"/>
              <a:gd name="connsiteY33" fmla="*/ 469900 h 908802"/>
              <a:gd name="connsiteX34" fmla="*/ 844550 w 1143000"/>
              <a:gd name="connsiteY34" fmla="*/ 488950 h 908802"/>
              <a:gd name="connsiteX35" fmla="*/ 857250 w 1143000"/>
              <a:gd name="connsiteY35" fmla="*/ 508000 h 908802"/>
              <a:gd name="connsiteX36" fmla="*/ 876300 w 1143000"/>
              <a:gd name="connsiteY36" fmla="*/ 527050 h 908802"/>
              <a:gd name="connsiteX37" fmla="*/ 901700 w 1143000"/>
              <a:gd name="connsiteY37" fmla="*/ 565150 h 908802"/>
              <a:gd name="connsiteX38" fmla="*/ 914400 w 1143000"/>
              <a:gd name="connsiteY38" fmla="*/ 584200 h 908802"/>
              <a:gd name="connsiteX39" fmla="*/ 933450 w 1143000"/>
              <a:gd name="connsiteY39" fmla="*/ 603250 h 908802"/>
              <a:gd name="connsiteX40" fmla="*/ 946150 w 1143000"/>
              <a:gd name="connsiteY40" fmla="*/ 622300 h 908802"/>
              <a:gd name="connsiteX41" fmla="*/ 1022350 w 1143000"/>
              <a:gd name="connsiteY41" fmla="*/ 685800 h 908802"/>
              <a:gd name="connsiteX42" fmla="*/ 1035050 w 1143000"/>
              <a:gd name="connsiteY42" fmla="*/ 704850 h 908802"/>
              <a:gd name="connsiteX43" fmla="*/ 1047750 w 1143000"/>
              <a:gd name="connsiteY43" fmla="*/ 742950 h 908802"/>
              <a:gd name="connsiteX44" fmla="*/ 1073150 w 1143000"/>
              <a:gd name="connsiteY44" fmla="*/ 781050 h 908802"/>
              <a:gd name="connsiteX45" fmla="*/ 1079500 w 1143000"/>
              <a:gd name="connsiteY45" fmla="*/ 800100 h 908802"/>
              <a:gd name="connsiteX46" fmla="*/ 1092200 w 1143000"/>
              <a:gd name="connsiteY46" fmla="*/ 819150 h 908802"/>
              <a:gd name="connsiteX47" fmla="*/ 1104900 w 1143000"/>
              <a:gd name="connsiteY47" fmla="*/ 857250 h 908802"/>
              <a:gd name="connsiteX48" fmla="*/ 1123950 w 1143000"/>
              <a:gd name="connsiteY48" fmla="*/ 882650 h 908802"/>
              <a:gd name="connsiteX49" fmla="*/ 1136650 w 1143000"/>
              <a:gd name="connsiteY49" fmla="*/ 908050 h 908802"/>
              <a:gd name="connsiteX50" fmla="*/ 1143000 w 1143000"/>
              <a:gd name="connsiteY50" fmla="*/ 908050 h 908802"/>
              <a:gd name="connsiteX0" fmla="*/ 0 w 1143000"/>
              <a:gd name="connsiteY0" fmla="*/ 374650 h 908802"/>
              <a:gd name="connsiteX1" fmla="*/ 62707 w 1143000"/>
              <a:gd name="connsiteY1" fmla="*/ 344487 h 908802"/>
              <a:gd name="connsiteX2" fmla="*/ 102394 w 1143000"/>
              <a:gd name="connsiteY2" fmla="*/ 312737 h 908802"/>
              <a:gd name="connsiteX3" fmla="*/ 133351 w 1143000"/>
              <a:gd name="connsiteY3" fmla="*/ 300037 h 908802"/>
              <a:gd name="connsiteX4" fmla="*/ 158750 w 1143000"/>
              <a:gd name="connsiteY4" fmla="*/ 273843 h 908802"/>
              <a:gd name="connsiteX5" fmla="*/ 169863 w 1143000"/>
              <a:gd name="connsiteY5" fmla="*/ 254794 h 908802"/>
              <a:gd name="connsiteX6" fmla="*/ 184150 w 1143000"/>
              <a:gd name="connsiteY6" fmla="*/ 245268 h 908802"/>
              <a:gd name="connsiteX7" fmla="*/ 206375 w 1143000"/>
              <a:gd name="connsiteY7" fmla="*/ 216694 h 908802"/>
              <a:gd name="connsiteX8" fmla="*/ 223044 w 1143000"/>
              <a:gd name="connsiteY8" fmla="*/ 215106 h 908802"/>
              <a:gd name="connsiteX9" fmla="*/ 254000 w 1143000"/>
              <a:gd name="connsiteY9" fmla="*/ 187325 h 908802"/>
              <a:gd name="connsiteX10" fmla="*/ 301625 w 1143000"/>
              <a:gd name="connsiteY10" fmla="*/ 157162 h 908802"/>
              <a:gd name="connsiteX11" fmla="*/ 325437 w 1143000"/>
              <a:gd name="connsiteY11" fmla="*/ 146844 h 908802"/>
              <a:gd name="connsiteX12" fmla="*/ 347663 w 1143000"/>
              <a:gd name="connsiteY12" fmla="*/ 117475 h 908802"/>
              <a:gd name="connsiteX13" fmla="*/ 404812 w 1143000"/>
              <a:gd name="connsiteY13" fmla="*/ 76200 h 908802"/>
              <a:gd name="connsiteX14" fmla="*/ 444500 w 1143000"/>
              <a:gd name="connsiteY14" fmla="*/ 38100 h 908802"/>
              <a:gd name="connsiteX15" fmla="*/ 463550 w 1143000"/>
              <a:gd name="connsiteY15" fmla="*/ 25400 h 908802"/>
              <a:gd name="connsiteX16" fmla="*/ 501650 w 1143000"/>
              <a:gd name="connsiteY16" fmla="*/ 12700 h 908802"/>
              <a:gd name="connsiteX17" fmla="*/ 546100 w 1143000"/>
              <a:gd name="connsiteY17" fmla="*/ 0 h 908802"/>
              <a:gd name="connsiteX18" fmla="*/ 562768 w 1143000"/>
              <a:gd name="connsiteY18" fmla="*/ 6350 h 908802"/>
              <a:gd name="connsiteX19" fmla="*/ 590550 w 1143000"/>
              <a:gd name="connsiteY19" fmla="*/ 50800 h 908802"/>
              <a:gd name="connsiteX20" fmla="*/ 615950 w 1143000"/>
              <a:gd name="connsiteY20" fmla="*/ 88900 h 908802"/>
              <a:gd name="connsiteX21" fmla="*/ 635000 w 1143000"/>
              <a:gd name="connsiteY21" fmla="*/ 127000 h 908802"/>
              <a:gd name="connsiteX22" fmla="*/ 647700 w 1143000"/>
              <a:gd name="connsiteY22" fmla="*/ 146050 h 908802"/>
              <a:gd name="connsiteX23" fmla="*/ 660400 w 1143000"/>
              <a:gd name="connsiteY23" fmla="*/ 184150 h 908802"/>
              <a:gd name="connsiteX24" fmla="*/ 673100 w 1143000"/>
              <a:gd name="connsiteY24" fmla="*/ 203200 h 908802"/>
              <a:gd name="connsiteX25" fmla="*/ 679450 w 1143000"/>
              <a:gd name="connsiteY25" fmla="*/ 222250 h 908802"/>
              <a:gd name="connsiteX26" fmla="*/ 704850 w 1143000"/>
              <a:gd name="connsiteY26" fmla="*/ 260350 h 908802"/>
              <a:gd name="connsiteX27" fmla="*/ 723900 w 1143000"/>
              <a:gd name="connsiteY27" fmla="*/ 298450 h 908802"/>
              <a:gd name="connsiteX28" fmla="*/ 730250 w 1143000"/>
              <a:gd name="connsiteY28" fmla="*/ 317500 h 908802"/>
              <a:gd name="connsiteX29" fmla="*/ 762000 w 1143000"/>
              <a:gd name="connsiteY29" fmla="*/ 355600 h 908802"/>
              <a:gd name="connsiteX30" fmla="*/ 768350 w 1143000"/>
              <a:gd name="connsiteY30" fmla="*/ 374650 h 908802"/>
              <a:gd name="connsiteX31" fmla="*/ 793750 w 1143000"/>
              <a:gd name="connsiteY31" fmla="*/ 412750 h 908802"/>
              <a:gd name="connsiteX32" fmla="*/ 806450 w 1143000"/>
              <a:gd name="connsiteY32" fmla="*/ 431800 h 908802"/>
              <a:gd name="connsiteX33" fmla="*/ 825500 w 1143000"/>
              <a:gd name="connsiteY33" fmla="*/ 469900 h 908802"/>
              <a:gd name="connsiteX34" fmla="*/ 844550 w 1143000"/>
              <a:gd name="connsiteY34" fmla="*/ 488950 h 908802"/>
              <a:gd name="connsiteX35" fmla="*/ 857250 w 1143000"/>
              <a:gd name="connsiteY35" fmla="*/ 508000 h 908802"/>
              <a:gd name="connsiteX36" fmla="*/ 876300 w 1143000"/>
              <a:gd name="connsiteY36" fmla="*/ 527050 h 908802"/>
              <a:gd name="connsiteX37" fmla="*/ 901700 w 1143000"/>
              <a:gd name="connsiteY37" fmla="*/ 565150 h 908802"/>
              <a:gd name="connsiteX38" fmla="*/ 914400 w 1143000"/>
              <a:gd name="connsiteY38" fmla="*/ 584200 h 908802"/>
              <a:gd name="connsiteX39" fmla="*/ 933450 w 1143000"/>
              <a:gd name="connsiteY39" fmla="*/ 603250 h 908802"/>
              <a:gd name="connsiteX40" fmla="*/ 946150 w 1143000"/>
              <a:gd name="connsiteY40" fmla="*/ 622300 h 908802"/>
              <a:gd name="connsiteX41" fmla="*/ 1008062 w 1143000"/>
              <a:gd name="connsiteY41" fmla="*/ 688182 h 908802"/>
              <a:gd name="connsiteX42" fmla="*/ 1035050 w 1143000"/>
              <a:gd name="connsiteY42" fmla="*/ 704850 h 908802"/>
              <a:gd name="connsiteX43" fmla="*/ 1047750 w 1143000"/>
              <a:gd name="connsiteY43" fmla="*/ 742950 h 908802"/>
              <a:gd name="connsiteX44" fmla="*/ 1073150 w 1143000"/>
              <a:gd name="connsiteY44" fmla="*/ 781050 h 908802"/>
              <a:gd name="connsiteX45" fmla="*/ 1079500 w 1143000"/>
              <a:gd name="connsiteY45" fmla="*/ 800100 h 908802"/>
              <a:gd name="connsiteX46" fmla="*/ 1092200 w 1143000"/>
              <a:gd name="connsiteY46" fmla="*/ 819150 h 908802"/>
              <a:gd name="connsiteX47" fmla="*/ 1104900 w 1143000"/>
              <a:gd name="connsiteY47" fmla="*/ 857250 h 908802"/>
              <a:gd name="connsiteX48" fmla="*/ 1123950 w 1143000"/>
              <a:gd name="connsiteY48" fmla="*/ 882650 h 908802"/>
              <a:gd name="connsiteX49" fmla="*/ 1136650 w 1143000"/>
              <a:gd name="connsiteY49" fmla="*/ 908050 h 908802"/>
              <a:gd name="connsiteX50" fmla="*/ 1143000 w 1143000"/>
              <a:gd name="connsiteY50" fmla="*/ 908050 h 908802"/>
              <a:gd name="connsiteX0" fmla="*/ 0 w 1143000"/>
              <a:gd name="connsiteY0" fmla="*/ 374650 h 908802"/>
              <a:gd name="connsiteX1" fmla="*/ 62707 w 1143000"/>
              <a:gd name="connsiteY1" fmla="*/ 344487 h 908802"/>
              <a:gd name="connsiteX2" fmla="*/ 102394 w 1143000"/>
              <a:gd name="connsiteY2" fmla="*/ 312737 h 908802"/>
              <a:gd name="connsiteX3" fmla="*/ 133351 w 1143000"/>
              <a:gd name="connsiteY3" fmla="*/ 300037 h 908802"/>
              <a:gd name="connsiteX4" fmla="*/ 158750 w 1143000"/>
              <a:gd name="connsiteY4" fmla="*/ 273843 h 908802"/>
              <a:gd name="connsiteX5" fmla="*/ 169863 w 1143000"/>
              <a:gd name="connsiteY5" fmla="*/ 254794 h 908802"/>
              <a:gd name="connsiteX6" fmla="*/ 184150 w 1143000"/>
              <a:gd name="connsiteY6" fmla="*/ 245268 h 908802"/>
              <a:gd name="connsiteX7" fmla="*/ 206375 w 1143000"/>
              <a:gd name="connsiteY7" fmla="*/ 216694 h 908802"/>
              <a:gd name="connsiteX8" fmla="*/ 223044 w 1143000"/>
              <a:gd name="connsiteY8" fmla="*/ 215106 h 908802"/>
              <a:gd name="connsiteX9" fmla="*/ 254000 w 1143000"/>
              <a:gd name="connsiteY9" fmla="*/ 187325 h 908802"/>
              <a:gd name="connsiteX10" fmla="*/ 301625 w 1143000"/>
              <a:gd name="connsiteY10" fmla="*/ 157162 h 908802"/>
              <a:gd name="connsiteX11" fmla="*/ 325437 w 1143000"/>
              <a:gd name="connsiteY11" fmla="*/ 146844 h 908802"/>
              <a:gd name="connsiteX12" fmla="*/ 347663 w 1143000"/>
              <a:gd name="connsiteY12" fmla="*/ 117475 h 908802"/>
              <a:gd name="connsiteX13" fmla="*/ 404812 w 1143000"/>
              <a:gd name="connsiteY13" fmla="*/ 76200 h 908802"/>
              <a:gd name="connsiteX14" fmla="*/ 444500 w 1143000"/>
              <a:gd name="connsiteY14" fmla="*/ 38100 h 908802"/>
              <a:gd name="connsiteX15" fmla="*/ 463550 w 1143000"/>
              <a:gd name="connsiteY15" fmla="*/ 25400 h 908802"/>
              <a:gd name="connsiteX16" fmla="*/ 501650 w 1143000"/>
              <a:gd name="connsiteY16" fmla="*/ 12700 h 908802"/>
              <a:gd name="connsiteX17" fmla="*/ 546100 w 1143000"/>
              <a:gd name="connsiteY17" fmla="*/ 0 h 908802"/>
              <a:gd name="connsiteX18" fmla="*/ 562768 w 1143000"/>
              <a:gd name="connsiteY18" fmla="*/ 6350 h 908802"/>
              <a:gd name="connsiteX19" fmla="*/ 590550 w 1143000"/>
              <a:gd name="connsiteY19" fmla="*/ 50800 h 908802"/>
              <a:gd name="connsiteX20" fmla="*/ 615950 w 1143000"/>
              <a:gd name="connsiteY20" fmla="*/ 88900 h 908802"/>
              <a:gd name="connsiteX21" fmla="*/ 635000 w 1143000"/>
              <a:gd name="connsiteY21" fmla="*/ 127000 h 908802"/>
              <a:gd name="connsiteX22" fmla="*/ 647700 w 1143000"/>
              <a:gd name="connsiteY22" fmla="*/ 146050 h 908802"/>
              <a:gd name="connsiteX23" fmla="*/ 660400 w 1143000"/>
              <a:gd name="connsiteY23" fmla="*/ 184150 h 908802"/>
              <a:gd name="connsiteX24" fmla="*/ 673100 w 1143000"/>
              <a:gd name="connsiteY24" fmla="*/ 203200 h 908802"/>
              <a:gd name="connsiteX25" fmla="*/ 679450 w 1143000"/>
              <a:gd name="connsiteY25" fmla="*/ 222250 h 908802"/>
              <a:gd name="connsiteX26" fmla="*/ 704850 w 1143000"/>
              <a:gd name="connsiteY26" fmla="*/ 260350 h 908802"/>
              <a:gd name="connsiteX27" fmla="*/ 723900 w 1143000"/>
              <a:gd name="connsiteY27" fmla="*/ 298450 h 908802"/>
              <a:gd name="connsiteX28" fmla="*/ 730250 w 1143000"/>
              <a:gd name="connsiteY28" fmla="*/ 317500 h 908802"/>
              <a:gd name="connsiteX29" fmla="*/ 762000 w 1143000"/>
              <a:gd name="connsiteY29" fmla="*/ 355600 h 908802"/>
              <a:gd name="connsiteX30" fmla="*/ 768350 w 1143000"/>
              <a:gd name="connsiteY30" fmla="*/ 374650 h 908802"/>
              <a:gd name="connsiteX31" fmla="*/ 793750 w 1143000"/>
              <a:gd name="connsiteY31" fmla="*/ 412750 h 908802"/>
              <a:gd name="connsiteX32" fmla="*/ 806450 w 1143000"/>
              <a:gd name="connsiteY32" fmla="*/ 431800 h 908802"/>
              <a:gd name="connsiteX33" fmla="*/ 825500 w 1143000"/>
              <a:gd name="connsiteY33" fmla="*/ 469900 h 908802"/>
              <a:gd name="connsiteX34" fmla="*/ 844550 w 1143000"/>
              <a:gd name="connsiteY34" fmla="*/ 488950 h 908802"/>
              <a:gd name="connsiteX35" fmla="*/ 857250 w 1143000"/>
              <a:gd name="connsiteY35" fmla="*/ 508000 h 908802"/>
              <a:gd name="connsiteX36" fmla="*/ 876300 w 1143000"/>
              <a:gd name="connsiteY36" fmla="*/ 527050 h 908802"/>
              <a:gd name="connsiteX37" fmla="*/ 901700 w 1143000"/>
              <a:gd name="connsiteY37" fmla="*/ 565150 h 908802"/>
              <a:gd name="connsiteX38" fmla="*/ 914400 w 1143000"/>
              <a:gd name="connsiteY38" fmla="*/ 584200 h 908802"/>
              <a:gd name="connsiteX39" fmla="*/ 933450 w 1143000"/>
              <a:gd name="connsiteY39" fmla="*/ 603250 h 908802"/>
              <a:gd name="connsiteX40" fmla="*/ 946150 w 1143000"/>
              <a:gd name="connsiteY40" fmla="*/ 622300 h 908802"/>
              <a:gd name="connsiteX41" fmla="*/ 1008062 w 1143000"/>
              <a:gd name="connsiteY41" fmla="*/ 688182 h 908802"/>
              <a:gd name="connsiteX42" fmla="*/ 1016000 w 1143000"/>
              <a:gd name="connsiteY42" fmla="*/ 726281 h 908802"/>
              <a:gd name="connsiteX43" fmla="*/ 1047750 w 1143000"/>
              <a:gd name="connsiteY43" fmla="*/ 742950 h 908802"/>
              <a:gd name="connsiteX44" fmla="*/ 1073150 w 1143000"/>
              <a:gd name="connsiteY44" fmla="*/ 781050 h 908802"/>
              <a:gd name="connsiteX45" fmla="*/ 1079500 w 1143000"/>
              <a:gd name="connsiteY45" fmla="*/ 800100 h 908802"/>
              <a:gd name="connsiteX46" fmla="*/ 1092200 w 1143000"/>
              <a:gd name="connsiteY46" fmla="*/ 819150 h 908802"/>
              <a:gd name="connsiteX47" fmla="*/ 1104900 w 1143000"/>
              <a:gd name="connsiteY47" fmla="*/ 857250 h 908802"/>
              <a:gd name="connsiteX48" fmla="*/ 1123950 w 1143000"/>
              <a:gd name="connsiteY48" fmla="*/ 882650 h 908802"/>
              <a:gd name="connsiteX49" fmla="*/ 1136650 w 1143000"/>
              <a:gd name="connsiteY49" fmla="*/ 908050 h 908802"/>
              <a:gd name="connsiteX50" fmla="*/ 1143000 w 1143000"/>
              <a:gd name="connsiteY50" fmla="*/ 908050 h 908802"/>
              <a:gd name="connsiteX0" fmla="*/ 0 w 1143000"/>
              <a:gd name="connsiteY0" fmla="*/ 374650 h 908802"/>
              <a:gd name="connsiteX1" fmla="*/ 62707 w 1143000"/>
              <a:gd name="connsiteY1" fmla="*/ 344487 h 908802"/>
              <a:gd name="connsiteX2" fmla="*/ 102394 w 1143000"/>
              <a:gd name="connsiteY2" fmla="*/ 312737 h 908802"/>
              <a:gd name="connsiteX3" fmla="*/ 133351 w 1143000"/>
              <a:gd name="connsiteY3" fmla="*/ 300037 h 908802"/>
              <a:gd name="connsiteX4" fmla="*/ 158750 w 1143000"/>
              <a:gd name="connsiteY4" fmla="*/ 273843 h 908802"/>
              <a:gd name="connsiteX5" fmla="*/ 169863 w 1143000"/>
              <a:gd name="connsiteY5" fmla="*/ 254794 h 908802"/>
              <a:gd name="connsiteX6" fmla="*/ 184150 w 1143000"/>
              <a:gd name="connsiteY6" fmla="*/ 245268 h 908802"/>
              <a:gd name="connsiteX7" fmla="*/ 206375 w 1143000"/>
              <a:gd name="connsiteY7" fmla="*/ 216694 h 908802"/>
              <a:gd name="connsiteX8" fmla="*/ 223044 w 1143000"/>
              <a:gd name="connsiteY8" fmla="*/ 215106 h 908802"/>
              <a:gd name="connsiteX9" fmla="*/ 254000 w 1143000"/>
              <a:gd name="connsiteY9" fmla="*/ 187325 h 908802"/>
              <a:gd name="connsiteX10" fmla="*/ 301625 w 1143000"/>
              <a:gd name="connsiteY10" fmla="*/ 157162 h 908802"/>
              <a:gd name="connsiteX11" fmla="*/ 325437 w 1143000"/>
              <a:gd name="connsiteY11" fmla="*/ 146844 h 908802"/>
              <a:gd name="connsiteX12" fmla="*/ 347663 w 1143000"/>
              <a:gd name="connsiteY12" fmla="*/ 117475 h 908802"/>
              <a:gd name="connsiteX13" fmla="*/ 404812 w 1143000"/>
              <a:gd name="connsiteY13" fmla="*/ 76200 h 908802"/>
              <a:gd name="connsiteX14" fmla="*/ 444500 w 1143000"/>
              <a:gd name="connsiteY14" fmla="*/ 38100 h 908802"/>
              <a:gd name="connsiteX15" fmla="*/ 463550 w 1143000"/>
              <a:gd name="connsiteY15" fmla="*/ 25400 h 908802"/>
              <a:gd name="connsiteX16" fmla="*/ 501650 w 1143000"/>
              <a:gd name="connsiteY16" fmla="*/ 12700 h 908802"/>
              <a:gd name="connsiteX17" fmla="*/ 546100 w 1143000"/>
              <a:gd name="connsiteY17" fmla="*/ 0 h 908802"/>
              <a:gd name="connsiteX18" fmla="*/ 562768 w 1143000"/>
              <a:gd name="connsiteY18" fmla="*/ 6350 h 908802"/>
              <a:gd name="connsiteX19" fmla="*/ 590550 w 1143000"/>
              <a:gd name="connsiteY19" fmla="*/ 50800 h 908802"/>
              <a:gd name="connsiteX20" fmla="*/ 615950 w 1143000"/>
              <a:gd name="connsiteY20" fmla="*/ 88900 h 908802"/>
              <a:gd name="connsiteX21" fmla="*/ 635000 w 1143000"/>
              <a:gd name="connsiteY21" fmla="*/ 127000 h 908802"/>
              <a:gd name="connsiteX22" fmla="*/ 647700 w 1143000"/>
              <a:gd name="connsiteY22" fmla="*/ 146050 h 908802"/>
              <a:gd name="connsiteX23" fmla="*/ 660400 w 1143000"/>
              <a:gd name="connsiteY23" fmla="*/ 184150 h 908802"/>
              <a:gd name="connsiteX24" fmla="*/ 673100 w 1143000"/>
              <a:gd name="connsiteY24" fmla="*/ 203200 h 908802"/>
              <a:gd name="connsiteX25" fmla="*/ 679450 w 1143000"/>
              <a:gd name="connsiteY25" fmla="*/ 222250 h 908802"/>
              <a:gd name="connsiteX26" fmla="*/ 704850 w 1143000"/>
              <a:gd name="connsiteY26" fmla="*/ 260350 h 908802"/>
              <a:gd name="connsiteX27" fmla="*/ 723900 w 1143000"/>
              <a:gd name="connsiteY27" fmla="*/ 298450 h 908802"/>
              <a:gd name="connsiteX28" fmla="*/ 730250 w 1143000"/>
              <a:gd name="connsiteY28" fmla="*/ 317500 h 908802"/>
              <a:gd name="connsiteX29" fmla="*/ 762000 w 1143000"/>
              <a:gd name="connsiteY29" fmla="*/ 355600 h 908802"/>
              <a:gd name="connsiteX30" fmla="*/ 768350 w 1143000"/>
              <a:gd name="connsiteY30" fmla="*/ 374650 h 908802"/>
              <a:gd name="connsiteX31" fmla="*/ 793750 w 1143000"/>
              <a:gd name="connsiteY31" fmla="*/ 412750 h 908802"/>
              <a:gd name="connsiteX32" fmla="*/ 806450 w 1143000"/>
              <a:gd name="connsiteY32" fmla="*/ 431800 h 908802"/>
              <a:gd name="connsiteX33" fmla="*/ 825500 w 1143000"/>
              <a:gd name="connsiteY33" fmla="*/ 469900 h 908802"/>
              <a:gd name="connsiteX34" fmla="*/ 844550 w 1143000"/>
              <a:gd name="connsiteY34" fmla="*/ 488950 h 908802"/>
              <a:gd name="connsiteX35" fmla="*/ 857250 w 1143000"/>
              <a:gd name="connsiteY35" fmla="*/ 508000 h 908802"/>
              <a:gd name="connsiteX36" fmla="*/ 876300 w 1143000"/>
              <a:gd name="connsiteY36" fmla="*/ 527050 h 908802"/>
              <a:gd name="connsiteX37" fmla="*/ 901700 w 1143000"/>
              <a:gd name="connsiteY37" fmla="*/ 565150 h 908802"/>
              <a:gd name="connsiteX38" fmla="*/ 914400 w 1143000"/>
              <a:gd name="connsiteY38" fmla="*/ 584200 h 908802"/>
              <a:gd name="connsiteX39" fmla="*/ 933450 w 1143000"/>
              <a:gd name="connsiteY39" fmla="*/ 603250 h 908802"/>
              <a:gd name="connsiteX40" fmla="*/ 946150 w 1143000"/>
              <a:gd name="connsiteY40" fmla="*/ 622300 h 908802"/>
              <a:gd name="connsiteX41" fmla="*/ 1000919 w 1143000"/>
              <a:gd name="connsiteY41" fmla="*/ 688182 h 908802"/>
              <a:gd name="connsiteX42" fmla="*/ 1016000 w 1143000"/>
              <a:gd name="connsiteY42" fmla="*/ 726281 h 908802"/>
              <a:gd name="connsiteX43" fmla="*/ 1047750 w 1143000"/>
              <a:gd name="connsiteY43" fmla="*/ 742950 h 908802"/>
              <a:gd name="connsiteX44" fmla="*/ 1073150 w 1143000"/>
              <a:gd name="connsiteY44" fmla="*/ 781050 h 908802"/>
              <a:gd name="connsiteX45" fmla="*/ 1079500 w 1143000"/>
              <a:gd name="connsiteY45" fmla="*/ 800100 h 908802"/>
              <a:gd name="connsiteX46" fmla="*/ 1092200 w 1143000"/>
              <a:gd name="connsiteY46" fmla="*/ 819150 h 908802"/>
              <a:gd name="connsiteX47" fmla="*/ 1104900 w 1143000"/>
              <a:gd name="connsiteY47" fmla="*/ 857250 h 908802"/>
              <a:gd name="connsiteX48" fmla="*/ 1123950 w 1143000"/>
              <a:gd name="connsiteY48" fmla="*/ 882650 h 908802"/>
              <a:gd name="connsiteX49" fmla="*/ 1136650 w 1143000"/>
              <a:gd name="connsiteY49" fmla="*/ 908050 h 908802"/>
              <a:gd name="connsiteX50" fmla="*/ 1143000 w 1143000"/>
              <a:gd name="connsiteY50" fmla="*/ 908050 h 908802"/>
              <a:gd name="connsiteX0" fmla="*/ 0 w 1143000"/>
              <a:gd name="connsiteY0" fmla="*/ 374650 h 908802"/>
              <a:gd name="connsiteX1" fmla="*/ 62707 w 1143000"/>
              <a:gd name="connsiteY1" fmla="*/ 344487 h 908802"/>
              <a:gd name="connsiteX2" fmla="*/ 102394 w 1143000"/>
              <a:gd name="connsiteY2" fmla="*/ 312737 h 908802"/>
              <a:gd name="connsiteX3" fmla="*/ 133351 w 1143000"/>
              <a:gd name="connsiteY3" fmla="*/ 300037 h 908802"/>
              <a:gd name="connsiteX4" fmla="*/ 158750 w 1143000"/>
              <a:gd name="connsiteY4" fmla="*/ 273843 h 908802"/>
              <a:gd name="connsiteX5" fmla="*/ 169863 w 1143000"/>
              <a:gd name="connsiteY5" fmla="*/ 254794 h 908802"/>
              <a:gd name="connsiteX6" fmla="*/ 184150 w 1143000"/>
              <a:gd name="connsiteY6" fmla="*/ 245268 h 908802"/>
              <a:gd name="connsiteX7" fmla="*/ 206375 w 1143000"/>
              <a:gd name="connsiteY7" fmla="*/ 216694 h 908802"/>
              <a:gd name="connsiteX8" fmla="*/ 223044 w 1143000"/>
              <a:gd name="connsiteY8" fmla="*/ 215106 h 908802"/>
              <a:gd name="connsiteX9" fmla="*/ 254000 w 1143000"/>
              <a:gd name="connsiteY9" fmla="*/ 187325 h 908802"/>
              <a:gd name="connsiteX10" fmla="*/ 301625 w 1143000"/>
              <a:gd name="connsiteY10" fmla="*/ 157162 h 908802"/>
              <a:gd name="connsiteX11" fmla="*/ 325437 w 1143000"/>
              <a:gd name="connsiteY11" fmla="*/ 146844 h 908802"/>
              <a:gd name="connsiteX12" fmla="*/ 347663 w 1143000"/>
              <a:gd name="connsiteY12" fmla="*/ 117475 h 908802"/>
              <a:gd name="connsiteX13" fmla="*/ 404812 w 1143000"/>
              <a:gd name="connsiteY13" fmla="*/ 76200 h 908802"/>
              <a:gd name="connsiteX14" fmla="*/ 444500 w 1143000"/>
              <a:gd name="connsiteY14" fmla="*/ 38100 h 908802"/>
              <a:gd name="connsiteX15" fmla="*/ 463550 w 1143000"/>
              <a:gd name="connsiteY15" fmla="*/ 25400 h 908802"/>
              <a:gd name="connsiteX16" fmla="*/ 501650 w 1143000"/>
              <a:gd name="connsiteY16" fmla="*/ 12700 h 908802"/>
              <a:gd name="connsiteX17" fmla="*/ 546100 w 1143000"/>
              <a:gd name="connsiteY17" fmla="*/ 0 h 908802"/>
              <a:gd name="connsiteX18" fmla="*/ 562768 w 1143000"/>
              <a:gd name="connsiteY18" fmla="*/ 6350 h 908802"/>
              <a:gd name="connsiteX19" fmla="*/ 590550 w 1143000"/>
              <a:gd name="connsiteY19" fmla="*/ 50800 h 908802"/>
              <a:gd name="connsiteX20" fmla="*/ 615950 w 1143000"/>
              <a:gd name="connsiteY20" fmla="*/ 88900 h 908802"/>
              <a:gd name="connsiteX21" fmla="*/ 635000 w 1143000"/>
              <a:gd name="connsiteY21" fmla="*/ 127000 h 908802"/>
              <a:gd name="connsiteX22" fmla="*/ 647700 w 1143000"/>
              <a:gd name="connsiteY22" fmla="*/ 146050 h 908802"/>
              <a:gd name="connsiteX23" fmla="*/ 660400 w 1143000"/>
              <a:gd name="connsiteY23" fmla="*/ 184150 h 908802"/>
              <a:gd name="connsiteX24" fmla="*/ 673100 w 1143000"/>
              <a:gd name="connsiteY24" fmla="*/ 203200 h 908802"/>
              <a:gd name="connsiteX25" fmla="*/ 679450 w 1143000"/>
              <a:gd name="connsiteY25" fmla="*/ 222250 h 908802"/>
              <a:gd name="connsiteX26" fmla="*/ 704850 w 1143000"/>
              <a:gd name="connsiteY26" fmla="*/ 260350 h 908802"/>
              <a:gd name="connsiteX27" fmla="*/ 723900 w 1143000"/>
              <a:gd name="connsiteY27" fmla="*/ 298450 h 908802"/>
              <a:gd name="connsiteX28" fmla="*/ 730250 w 1143000"/>
              <a:gd name="connsiteY28" fmla="*/ 317500 h 908802"/>
              <a:gd name="connsiteX29" fmla="*/ 762000 w 1143000"/>
              <a:gd name="connsiteY29" fmla="*/ 355600 h 908802"/>
              <a:gd name="connsiteX30" fmla="*/ 768350 w 1143000"/>
              <a:gd name="connsiteY30" fmla="*/ 374650 h 908802"/>
              <a:gd name="connsiteX31" fmla="*/ 793750 w 1143000"/>
              <a:gd name="connsiteY31" fmla="*/ 412750 h 908802"/>
              <a:gd name="connsiteX32" fmla="*/ 806450 w 1143000"/>
              <a:gd name="connsiteY32" fmla="*/ 431800 h 908802"/>
              <a:gd name="connsiteX33" fmla="*/ 825500 w 1143000"/>
              <a:gd name="connsiteY33" fmla="*/ 469900 h 908802"/>
              <a:gd name="connsiteX34" fmla="*/ 844550 w 1143000"/>
              <a:gd name="connsiteY34" fmla="*/ 488950 h 908802"/>
              <a:gd name="connsiteX35" fmla="*/ 857250 w 1143000"/>
              <a:gd name="connsiteY35" fmla="*/ 508000 h 908802"/>
              <a:gd name="connsiteX36" fmla="*/ 876300 w 1143000"/>
              <a:gd name="connsiteY36" fmla="*/ 527050 h 908802"/>
              <a:gd name="connsiteX37" fmla="*/ 901700 w 1143000"/>
              <a:gd name="connsiteY37" fmla="*/ 565150 h 908802"/>
              <a:gd name="connsiteX38" fmla="*/ 914400 w 1143000"/>
              <a:gd name="connsiteY38" fmla="*/ 584200 h 908802"/>
              <a:gd name="connsiteX39" fmla="*/ 933450 w 1143000"/>
              <a:gd name="connsiteY39" fmla="*/ 603250 h 908802"/>
              <a:gd name="connsiteX40" fmla="*/ 946150 w 1143000"/>
              <a:gd name="connsiteY40" fmla="*/ 622300 h 908802"/>
              <a:gd name="connsiteX41" fmla="*/ 1000919 w 1143000"/>
              <a:gd name="connsiteY41" fmla="*/ 688182 h 908802"/>
              <a:gd name="connsiteX42" fmla="*/ 1016000 w 1143000"/>
              <a:gd name="connsiteY42" fmla="*/ 726281 h 908802"/>
              <a:gd name="connsiteX43" fmla="*/ 1042987 w 1143000"/>
              <a:gd name="connsiteY43" fmla="*/ 752475 h 908802"/>
              <a:gd name="connsiteX44" fmla="*/ 1073150 w 1143000"/>
              <a:gd name="connsiteY44" fmla="*/ 781050 h 908802"/>
              <a:gd name="connsiteX45" fmla="*/ 1079500 w 1143000"/>
              <a:gd name="connsiteY45" fmla="*/ 800100 h 908802"/>
              <a:gd name="connsiteX46" fmla="*/ 1092200 w 1143000"/>
              <a:gd name="connsiteY46" fmla="*/ 819150 h 908802"/>
              <a:gd name="connsiteX47" fmla="*/ 1104900 w 1143000"/>
              <a:gd name="connsiteY47" fmla="*/ 857250 h 908802"/>
              <a:gd name="connsiteX48" fmla="*/ 1123950 w 1143000"/>
              <a:gd name="connsiteY48" fmla="*/ 882650 h 908802"/>
              <a:gd name="connsiteX49" fmla="*/ 1136650 w 1143000"/>
              <a:gd name="connsiteY49" fmla="*/ 908050 h 908802"/>
              <a:gd name="connsiteX50" fmla="*/ 1143000 w 1143000"/>
              <a:gd name="connsiteY50" fmla="*/ 908050 h 908802"/>
              <a:gd name="connsiteX0" fmla="*/ 0 w 1143000"/>
              <a:gd name="connsiteY0" fmla="*/ 374650 h 908802"/>
              <a:gd name="connsiteX1" fmla="*/ 62707 w 1143000"/>
              <a:gd name="connsiteY1" fmla="*/ 344487 h 908802"/>
              <a:gd name="connsiteX2" fmla="*/ 102394 w 1143000"/>
              <a:gd name="connsiteY2" fmla="*/ 312737 h 908802"/>
              <a:gd name="connsiteX3" fmla="*/ 133351 w 1143000"/>
              <a:gd name="connsiteY3" fmla="*/ 300037 h 908802"/>
              <a:gd name="connsiteX4" fmla="*/ 158750 w 1143000"/>
              <a:gd name="connsiteY4" fmla="*/ 273843 h 908802"/>
              <a:gd name="connsiteX5" fmla="*/ 169863 w 1143000"/>
              <a:gd name="connsiteY5" fmla="*/ 254794 h 908802"/>
              <a:gd name="connsiteX6" fmla="*/ 184150 w 1143000"/>
              <a:gd name="connsiteY6" fmla="*/ 245268 h 908802"/>
              <a:gd name="connsiteX7" fmla="*/ 206375 w 1143000"/>
              <a:gd name="connsiteY7" fmla="*/ 216694 h 908802"/>
              <a:gd name="connsiteX8" fmla="*/ 223044 w 1143000"/>
              <a:gd name="connsiteY8" fmla="*/ 215106 h 908802"/>
              <a:gd name="connsiteX9" fmla="*/ 254000 w 1143000"/>
              <a:gd name="connsiteY9" fmla="*/ 187325 h 908802"/>
              <a:gd name="connsiteX10" fmla="*/ 301625 w 1143000"/>
              <a:gd name="connsiteY10" fmla="*/ 157162 h 908802"/>
              <a:gd name="connsiteX11" fmla="*/ 325437 w 1143000"/>
              <a:gd name="connsiteY11" fmla="*/ 146844 h 908802"/>
              <a:gd name="connsiteX12" fmla="*/ 347663 w 1143000"/>
              <a:gd name="connsiteY12" fmla="*/ 117475 h 908802"/>
              <a:gd name="connsiteX13" fmla="*/ 404812 w 1143000"/>
              <a:gd name="connsiteY13" fmla="*/ 76200 h 908802"/>
              <a:gd name="connsiteX14" fmla="*/ 444500 w 1143000"/>
              <a:gd name="connsiteY14" fmla="*/ 38100 h 908802"/>
              <a:gd name="connsiteX15" fmla="*/ 463550 w 1143000"/>
              <a:gd name="connsiteY15" fmla="*/ 25400 h 908802"/>
              <a:gd name="connsiteX16" fmla="*/ 501650 w 1143000"/>
              <a:gd name="connsiteY16" fmla="*/ 12700 h 908802"/>
              <a:gd name="connsiteX17" fmla="*/ 546100 w 1143000"/>
              <a:gd name="connsiteY17" fmla="*/ 0 h 908802"/>
              <a:gd name="connsiteX18" fmla="*/ 562768 w 1143000"/>
              <a:gd name="connsiteY18" fmla="*/ 6350 h 908802"/>
              <a:gd name="connsiteX19" fmla="*/ 590550 w 1143000"/>
              <a:gd name="connsiteY19" fmla="*/ 50800 h 908802"/>
              <a:gd name="connsiteX20" fmla="*/ 615950 w 1143000"/>
              <a:gd name="connsiteY20" fmla="*/ 88900 h 908802"/>
              <a:gd name="connsiteX21" fmla="*/ 635000 w 1143000"/>
              <a:gd name="connsiteY21" fmla="*/ 127000 h 908802"/>
              <a:gd name="connsiteX22" fmla="*/ 647700 w 1143000"/>
              <a:gd name="connsiteY22" fmla="*/ 146050 h 908802"/>
              <a:gd name="connsiteX23" fmla="*/ 660400 w 1143000"/>
              <a:gd name="connsiteY23" fmla="*/ 184150 h 908802"/>
              <a:gd name="connsiteX24" fmla="*/ 673100 w 1143000"/>
              <a:gd name="connsiteY24" fmla="*/ 203200 h 908802"/>
              <a:gd name="connsiteX25" fmla="*/ 679450 w 1143000"/>
              <a:gd name="connsiteY25" fmla="*/ 222250 h 908802"/>
              <a:gd name="connsiteX26" fmla="*/ 704850 w 1143000"/>
              <a:gd name="connsiteY26" fmla="*/ 260350 h 908802"/>
              <a:gd name="connsiteX27" fmla="*/ 723900 w 1143000"/>
              <a:gd name="connsiteY27" fmla="*/ 298450 h 908802"/>
              <a:gd name="connsiteX28" fmla="*/ 730250 w 1143000"/>
              <a:gd name="connsiteY28" fmla="*/ 317500 h 908802"/>
              <a:gd name="connsiteX29" fmla="*/ 762000 w 1143000"/>
              <a:gd name="connsiteY29" fmla="*/ 355600 h 908802"/>
              <a:gd name="connsiteX30" fmla="*/ 768350 w 1143000"/>
              <a:gd name="connsiteY30" fmla="*/ 374650 h 908802"/>
              <a:gd name="connsiteX31" fmla="*/ 793750 w 1143000"/>
              <a:gd name="connsiteY31" fmla="*/ 412750 h 908802"/>
              <a:gd name="connsiteX32" fmla="*/ 806450 w 1143000"/>
              <a:gd name="connsiteY32" fmla="*/ 431800 h 908802"/>
              <a:gd name="connsiteX33" fmla="*/ 825500 w 1143000"/>
              <a:gd name="connsiteY33" fmla="*/ 469900 h 908802"/>
              <a:gd name="connsiteX34" fmla="*/ 844550 w 1143000"/>
              <a:gd name="connsiteY34" fmla="*/ 488950 h 908802"/>
              <a:gd name="connsiteX35" fmla="*/ 857250 w 1143000"/>
              <a:gd name="connsiteY35" fmla="*/ 508000 h 908802"/>
              <a:gd name="connsiteX36" fmla="*/ 876300 w 1143000"/>
              <a:gd name="connsiteY36" fmla="*/ 527050 h 908802"/>
              <a:gd name="connsiteX37" fmla="*/ 901700 w 1143000"/>
              <a:gd name="connsiteY37" fmla="*/ 565150 h 908802"/>
              <a:gd name="connsiteX38" fmla="*/ 914400 w 1143000"/>
              <a:gd name="connsiteY38" fmla="*/ 584200 h 908802"/>
              <a:gd name="connsiteX39" fmla="*/ 933450 w 1143000"/>
              <a:gd name="connsiteY39" fmla="*/ 603250 h 908802"/>
              <a:gd name="connsiteX40" fmla="*/ 946150 w 1143000"/>
              <a:gd name="connsiteY40" fmla="*/ 622300 h 908802"/>
              <a:gd name="connsiteX41" fmla="*/ 1000919 w 1143000"/>
              <a:gd name="connsiteY41" fmla="*/ 688182 h 908802"/>
              <a:gd name="connsiteX42" fmla="*/ 1016000 w 1143000"/>
              <a:gd name="connsiteY42" fmla="*/ 726281 h 908802"/>
              <a:gd name="connsiteX43" fmla="*/ 1042987 w 1143000"/>
              <a:gd name="connsiteY43" fmla="*/ 752475 h 908802"/>
              <a:gd name="connsiteX44" fmla="*/ 1073150 w 1143000"/>
              <a:gd name="connsiteY44" fmla="*/ 781050 h 908802"/>
              <a:gd name="connsiteX45" fmla="*/ 1069975 w 1143000"/>
              <a:gd name="connsiteY45" fmla="*/ 802481 h 908802"/>
              <a:gd name="connsiteX46" fmla="*/ 1092200 w 1143000"/>
              <a:gd name="connsiteY46" fmla="*/ 819150 h 908802"/>
              <a:gd name="connsiteX47" fmla="*/ 1104900 w 1143000"/>
              <a:gd name="connsiteY47" fmla="*/ 857250 h 908802"/>
              <a:gd name="connsiteX48" fmla="*/ 1123950 w 1143000"/>
              <a:gd name="connsiteY48" fmla="*/ 882650 h 908802"/>
              <a:gd name="connsiteX49" fmla="*/ 1136650 w 1143000"/>
              <a:gd name="connsiteY49" fmla="*/ 908050 h 908802"/>
              <a:gd name="connsiteX50" fmla="*/ 1143000 w 1143000"/>
              <a:gd name="connsiteY50" fmla="*/ 908050 h 908802"/>
              <a:gd name="connsiteX0" fmla="*/ 0 w 1143000"/>
              <a:gd name="connsiteY0" fmla="*/ 374650 h 908802"/>
              <a:gd name="connsiteX1" fmla="*/ 62707 w 1143000"/>
              <a:gd name="connsiteY1" fmla="*/ 344487 h 908802"/>
              <a:gd name="connsiteX2" fmla="*/ 102394 w 1143000"/>
              <a:gd name="connsiteY2" fmla="*/ 312737 h 908802"/>
              <a:gd name="connsiteX3" fmla="*/ 133351 w 1143000"/>
              <a:gd name="connsiteY3" fmla="*/ 300037 h 908802"/>
              <a:gd name="connsiteX4" fmla="*/ 158750 w 1143000"/>
              <a:gd name="connsiteY4" fmla="*/ 273843 h 908802"/>
              <a:gd name="connsiteX5" fmla="*/ 169863 w 1143000"/>
              <a:gd name="connsiteY5" fmla="*/ 254794 h 908802"/>
              <a:gd name="connsiteX6" fmla="*/ 184150 w 1143000"/>
              <a:gd name="connsiteY6" fmla="*/ 245268 h 908802"/>
              <a:gd name="connsiteX7" fmla="*/ 206375 w 1143000"/>
              <a:gd name="connsiteY7" fmla="*/ 216694 h 908802"/>
              <a:gd name="connsiteX8" fmla="*/ 223044 w 1143000"/>
              <a:gd name="connsiteY8" fmla="*/ 215106 h 908802"/>
              <a:gd name="connsiteX9" fmla="*/ 254000 w 1143000"/>
              <a:gd name="connsiteY9" fmla="*/ 187325 h 908802"/>
              <a:gd name="connsiteX10" fmla="*/ 301625 w 1143000"/>
              <a:gd name="connsiteY10" fmla="*/ 157162 h 908802"/>
              <a:gd name="connsiteX11" fmla="*/ 325437 w 1143000"/>
              <a:gd name="connsiteY11" fmla="*/ 146844 h 908802"/>
              <a:gd name="connsiteX12" fmla="*/ 347663 w 1143000"/>
              <a:gd name="connsiteY12" fmla="*/ 117475 h 908802"/>
              <a:gd name="connsiteX13" fmla="*/ 404812 w 1143000"/>
              <a:gd name="connsiteY13" fmla="*/ 76200 h 908802"/>
              <a:gd name="connsiteX14" fmla="*/ 444500 w 1143000"/>
              <a:gd name="connsiteY14" fmla="*/ 38100 h 908802"/>
              <a:gd name="connsiteX15" fmla="*/ 463550 w 1143000"/>
              <a:gd name="connsiteY15" fmla="*/ 25400 h 908802"/>
              <a:gd name="connsiteX16" fmla="*/ 501650 w 1143000"/>
              <a:gd name="connsiteY16" fmla="*/ 12700 h 908802"/>
              <a:gd name="connsiteX17" fmla="*/ 546100 w 1143000"/>
              <a:gd name="connsiteY17" fmla="*/ 0 h 908802"/>
              <a:gd name="connsiteX18" fmla="*/ 562768 w 1143000"/>
              <a:gd name="connsiteY18" fmla="*/ 6350 h 908802"/>
              <a:gd name="connsiteX19" fmla="*/ 590550 w 1143000"/>
              <a:gd name="connsiteY19" fmla="*/ 50800 h 908802"/>
              <a:gd name="connsiteX20" fmla="*/ 615950 w 1143000"/>
              <a:gd name="connsiteY20" fmla="*/ 88900 h 908802"/>
              <a:gd name="connsiteX21" fmla="*/ 635000 w 1143000"/>
              <a:gd name="connsiteY21" fmla="*/ 127000 h 908802"/>
              <a:gd name="connsiteX22" fmla="*/ 647700 w 1143000"/>
              <a:gd name="connsiteY22" fmla="*/ 146050 h 908802"/>
              <a:gd name="connsiteX23" fmla="*/ 660400 w 1143000"/>
              <a:gd name="connsiteY23" fmla="*/ 184150 h 908802"/>
              <a:gd name="connsiteX24" fmla="*/ 673100 w 1143000"/>
              <a:gd name="connsiteY24" fmla="*/ 203200 h 908802"/>
              <a:gd name="connsiteX25" fmla="*/ 679450 w 1143000"/>
              <a:gd name="connsiteY25" fmla="*/ 222250 h 908802"/>
              <a:gd name="connsiteX26" fmla="*/ 704850 w 1143000"/>
              <a:gd name="connsiteY26" fmla="*/ 260350 h 908802"/>
              <a:gd name="connsiteX27" fmla="*/ 723900 w 1143000"/>
              <a:gd name="connsiteY27" fmla="*/ 298450 h 908802"/>
              <a:gd name="connsiteX28" fmla="*/ 730250 w 1143000"/>
              <a:gd name="connsiteY28" fmla="*/ 317500 h 908802"/>
              <a:gd name="connsiteX29" fmla="*/ 762000 w 1143000"/>
              <a:gd name="connsiteY29" fmla="*/ 355600 h 908802"/>
              <a:gd name="connsiteX30" fmla="*/ 768350 w 1143000"/>
              <a:gd name="connsiteY30" fmla="*/ 374650 h 908802"/>
              <a:gd name="connsiteX31" fmla="*/ 793750 w 1143000"/>
              <a:gd name="connsiteY31" fmla="*/ 412750 h 908802"/>
              <a:gd name="connsiteX32" fmla="*/ 806450 w 1143000"/>
              <a:gd name="connsiteY32" fmla="*/ 431800 h 908802"/>
              <a:gd name="connsiteX33" fmla="*/ 825500 w 1143000"/>
              <a:gd name="connsiteY33" fmla="*/ 469900 h 908802"/>
              <a:gd name="connsiteX34" fmla="*/ 844550 w 1143000"/>
              <a:gd name="connsiteY34" fmla="*/ 488950 h 908802"/>
              <a:gd name="connsiteX35" fmla="*/ 857250 w 1143000"/>
              <a:gd name="connsiteY35" fmla="*/ 508000 h 908802"/>
              <a:gd name="connsiteX36" fmla="*/ 876300 w 1143000"/>
              <a:gd name="connsiteY36" fmla="*/ 527050 h 908802"/>
              <a:gd name="connsiteX37" fmla="*/ 901700 w 1143000"/>
              <a:gd name="connsiteY37" fmla="*/ 565150 h 908802"/>
              <a:gd name="connsiteX38" fmla="*/ 914400 w 1143000"/>
              <a:gd name="connsiteY38" fmla="*/ 584200 h 908802"/>
              <a:gd name="connsiteX39" fmla="*/ 933450 w 1143000"/>
              <a:gd name="connsiteY39" fmla="*/ 603250 h 908802"/>
              <a:gd name="connsiteX40" fmla="*/ 946150 w 1143000"/>
              <a:gd name="connsiteY40" fmla="*/ 622300 h 908802"/>
              <a:gd name="connsiteX41" fmla="*/ 1000919 w 1143000"/>
              <a:gd name="connsiteY41" fmla="*/ 688182 h 908802"/>
              <a:gd name="connsiteX42" fmla="*/ 1016000 w 1143000"/>
              <a:gd name="connsiteY42" fmla="*/ 726281 h 908802"/>
              <a:gd name="connsiteX43" fmla="*/ 1042987 w 1143000"/>
              <a:gd name="connsiteY43" fmla="*/ 752475 h 908802"/>
              <a:gd name="connsiteX44" fmla="*/ 1058863 w 1143000"/>
              <a:gd name="connsiteY44" fmla="*/ 783431 h 908802"/>
              <a:gd name="connsiteX45" fmla="*/ 1069975 w 1143000"/>
              <a:gd name="connsiteY45" fmla="*/ 802481 h 908802"/>
              <a:gd name="connsiteX46" fmla="*/ 1092200 w 1143000"/>
              <a:gd name="connsiteY46" fmla="*/ 819150 h 908802"/>
              <a:gd name="connsiteX47" fmla="*/ 1104900 w 1143000"/>
              <a:gd name="connsiteY47" fmla="*/ 857250 h 908802"/>
              <a:gd name="connsiteX48" fmla="*/ 1123950 w 1143000"/>
              <a:gd name="connsiteY48" fmla="*/ 882650 h 908802"/>
              <a:gd name="connsiteX49" fmla="*/ 1136650 w 1143000"/>
              <a:gd name="connsiteY49" fmla="*/ 908050 h 908802"/>
              <a:gd name="connsiteX50" fmla="*/ 1143000 w 1143000"/>
              <a:gd name="connsiteY50" fmla="*/ 908050 h 908802"/>
              <a:gd name="connsiteX0" fmla="*/ 0 w 1143000"/>
              <a:gd name="connsiteY0" fmla="*/ 374650 h 908802"/>
              <a:gd name="connsiteX1" fmla="*/ 62707 w 1143000"/>
              <a:gd name="connsiteY1" fmla="*/ 344487 h 908802"/>
              <a:gd name="connsiteX2" fmla="*/ 102394 w 1143000"/>
              <a:gd name="connsiteY2" fmla="*/ 312737 h 908802"/>
              <a:gd name="connsiteX3" fmla="*/ 133351 w 1143000"/>
              <a:gd name="connsiteY3" fmla="*/ 300037 h 908802"/>
              <a:gd name="connsiteX4" fmla="*/ 158750 w 1143000"/>
              <a:gd name="connsiteY4" fmla="*/ 273843 h 908802"/>
              <a:gd name="connsiteX5" fmla="*/ 169863 w 1143000"/>
              <a:gd name="connsiteY5" fmla="*/ 254794 h 908802"/>
              <a:gd name="connsiteX6" fmla="*/ 184150 w 1143000"/>
              <a:gd name="connsiteY6" fmla="*/ 245268 h 908802"/>
              <a:gd name="connsiteX7" fmla="*/ 206375 w 1143000"/>
              <a:gd name="connsiteY7" fmla="*/ 216694 h 908802"/>
              <a:gd name="connsiteX8" fmla="*/ 223044 w 1143000"/>
              <a:gd name="connsiteY8" fmla="*/ 215106 h 908802"/>
              <a:gd name="connsiteX9" fmla="*/ 254000 w 1143000"/>
              <a:gd name="connsiteY9" fmla="*/ 187325 h 908802"/>
              <a:gd name="connsiteX10" fmla="*/ 301625 w 1143000"/>
              <a:gd name="connsiteY10" fmla="*/ 157162 h 908802"/>
              <a:gd name="connsiteX11" fmla="*/ 325437 w 1143000"/>
              <a:gd name="connsiteY11" fmla="*/ 146844 h 908802"/>
              <a:gd name="connsiteX12" fmla="*/ 347663 w 1143000"/>
              <a:gd name="connsiteY12" fmla="*/ 117475 h 908802"/>
              <a:gd name="connsiteX13" fmla="*/ 404812 w 1143000"/>
              <a:gd name="connsiteY13" fmla="*/ 76200 h 908802"/>
              <a:gd name="connsiteX14" fmla="*/ 444500 w 1143000"/>
              <a:gd name="connsiteY14" fmla="*/ 38100 h 908802"/>
              <a:gd name="connsiteX15" fmla="*/ 463550 w 1143000"/>
              <a:gd name="connsiteY15" fmla="*/ 25400 h 908802"/>
              <a:gd name="connsiteX16" fmla="*/ 501650 w 1143000"/>
              <a:gd name="connsiteY16" fmla="*/ 12700 h 908802"/>
              <a:gd name="connsiteX17" fmla="*/ 546100 w 1143000"/>
              <a:gd name="connsiteY17" fmla="*/ 0 h 908802"/>
              <a:gd name="connsiteX18" fmla="*/ 562768 w 1143000"/>
              <a:gd name="connsiteY18" fmla="*/ 6350 h 908802"/>
              <a:gd name="connsiteX19" fmla="*/ 590550 w 1143000"/>
              <a:gd name="connsiteY19" fmla="*/ 50800 h 908802"/>
              <a:gd name="connsiteX20" fmla="*/ 615950 w 1143000"/>
              <a:gd name="connsiteY20" fmla="*/ 88900 h 908802"/>
              <a:gd name="connsiteX21" fmla="*/ 635000 w 1143000"/>
              <a:gd name="connsiteY21" fmla="*/ 127000 h 908802"/>
              <a:gd name="connsiteX22" fmla="*/ 647700 w 1143000"/>
              <a:gd name="connsiteY22" fmla="*/ 146050 h 908802"/>
              <a:gd name="connsiteX23" fmla="*/ 660400 w 1143000"/>
              <a:gd name="connsiteY23" fmla="*/ 184150 h 908802"/>
              <a:gd name="connsiteX24" fmla="*/ 673100 w 1143000"/>
              <a:gd name="connsiteY24" fmla="*/ 203200 h 908802"/>
              <a:gd name="connsiteX25" fmla="*/ 679450 w 1143000"/>
              <a:gd name="connsiteY25" fmla="*/ 222250 h 908802"/>
              <a:gd name="connsiteX26" fmla="*/ 704850 w 1143000"/>
              <a:gd name="connsiteY26" fmla="*/ 260350 h 908802"/>
              <a:gd name="connsiteX27" fmla="*/ 723900 w 1143000"/>
              <a:gd name="connsiteY27" fmla="*/ 298450 h 908802"/>
              <a:gd name="connsiteX28" fmla="*/ 730250 w 1143000"/>
              <a:gd name="connsiteY28" fmla="*/ 317500 h 908802"/>
              <a:gd name="connsiteX29" fmla="*/ 762000 w 1143000"/>
              <a:gd name="connsiteY29" fmla="*/ 355600 h 908802"/>
              <a:gd name="connsiteX30" fmla="*/ 768350 w 1143000"/>
              <a:gd name="connsiteY30" fmla="*/ 374650 h 908802"/>
              <a:gd name="connsiteX31" fmla="*/ 793750 w 1143000"/>
              <a:gd name="connsiteY31" fmla="*/ 412750 h 908802"/>
              <a:gd name="connsiteX32" fmla="*/ 806450 w 1143000"/>
              <a:gd name="connsiteY32" fmla="*/ 431800 h 908802"/>
              <a:gd name="connsiteX33" fmla="*/ 825500 w 1143000"/>
              <a:gd name="connsiteY33" fmla="*/ 469900 h 908802"/>
              <a:gd name="connsiteX34" fmla="*/ 844550 w 1143000"/>
              <a:gd name="connsiteY34" fmla="*/ 488950 h 908802"/>
              <a:gd name="connsiteX35" fmla="*/ 857250 w 1143000"/>
              <a:gd name="connsiteY35" fmla="*/ 508000 h 908802"/>
              <a:gd name="connsiteX36" fmla="*/ 876300 w 1143000"/>
              <a:gd name="connsiteY36" fmla="*/ 527050 h 908802"/>
              <a:gd name="connsiteX37" fmla="*/ 901700 w 1143000"/>
              <a:gd name="connsiteY37" fmla="*/ 565150 h 908802"/>
              <a:gd name="connsiteX38" fmla="*/ 914400 w 1143000"/>
              <a:gd name="connsiteY38" fmla="*/ 584200 h 908802"/>
              <a:gd name="connsiteX39" fmla="*/ 933450 w 1143000"/>
              <a:gd name="connsiteY39" fmla="*/ 603250 h 908802"/>
              <a:gd name="connsiteX40" fmla="*/ 946150 w 1143000"/>
              <a:gd name="connsiteY40" fmla="*/ 622300 h 908802"/>
              <a:gd name="connsiteX41" fmla="*/ 1000919 w 1143000"/>
              <a:gd name="connsiteY41" fmla="*/ 688182 h 908802"/>
              <a:gd name="connsiteX42" fmla="*/ 1016000 w 1143000"/>
              <a:gd name="connsiteY42" fmla="*/ 726281 h 908802"/>
              <a:gd name="connsiteX43" fmla="*/ 1042987 w 1143000"/>
              <a:gd name="connsiteY43" fmla="*/ 752475 h 908802"/>
              <a:gd name="connsiteX44" fmla="*/ 1058863 w 1143000"/>
              <a:gd name="connsiteY44" fmla="*/ 783431 h 908802"/>
              <a:gd name="connsiteX45" fmla="*/ 1069975 w 1143000"/>
              <a:gd name="connsiteY45" fmla="*/ 802481 h 908802"/>
              <a:gd name="connsiteX46" fmla="*/ 1087438 w 1143000"/>
              <a:gd name="connsiteY46" fmla="*/ 819150 h 908802"/>
              <a:gd name="connsiteX47" fmla="*/ 1104900 w 1143000"/>
              <a:gd name="connsiteY47" fmla="*/ 857250 h 908802"/>
              <a:gd name="connsiteX48" fmla="*/ 1123950 w 1143000"/>
              <a:gd name="connsiteY48" fmla="*/ 882650 h 908802"/>
              <a:gd name="connsiteX49" fmla="*/ 1136650 w 1143000"/>
              <a:gd name="connsiteY49" fmla="*/ 908050 h 908802"/>
              <a:gd name="connsiteX50" fmla="*/ 1143000 w 1143000"/>
              <a:gd name="connsiteY50" fmla="*/ 908050 h 908802"/>
              <a:gd name="connsiteX0" fmla="*/ 0 w 1143000"/>
              <a:gd name="connsiteY0" fmla="*/ 374650 h 908802"/>
              <a:gd name="connsiteX1" fmla="*/ 62707 w 1143000"/>
              <a:gd name="connsiteY1" fmla="*/ 344487 h 908802"/>
              <a:gd name="connsiteX2" fmla="*/ 102394 w 1143000"/>
              <a:gd name="connsiteY2" fmla="*/ 312737 h 908802"/>
              <a:gd name="connsiteX3" fmla="*/ 133351 w 1143000"/>
              <a:gd name="connsiteY3" fmla="*/ 300037 h 908802"/>
              <a:gd name="connsiteX4" fmla="*/ 158750 w 1143000"/>
              <a:gd name="connsiteY4" fmla="*/ 273843 h 908802"/>
              <a:gd name="connsiteX5" fmla="*/ 169863 w 1143000"/>
              <a:gd name="connsiteY5" fmla="*/ 254794 h 908802"/>
              <a:gd name="connsiteX6" fmla="*/ 184150 w 1143000"/>
              <a:gd name="connsiteY6" fmla="*/ 245268 h 908802"/>
              <a:gd name="connsiteX7" fmla="*/ 206375 w 1143000"/>
              <a:gd name="connsiteY7" fmla="*/ 216694 h 908802"/>
              <a:gd name="connsiteX8" fmla="*/ 223044 w 1143000"/>
              <a:gd name="connsiteY8" fmla="*/ 215106 h 908802"/>
              <a:gd name="connsiteX9" fmla="*/ 254000 w 1143000"/>
              <a:gd name="connsiteY9" fmla="*/ 187325 h 908802"/>
              <a:gd name="connsiteX10" fmla="*/ 301625 w 1143000"/>
              <a:gd name="connsiteY10" fmla="*/ 157162 h 908802"/>
              <a:gd name="connsiteX11" fmla="*/ 347663 w 1143000"/>
              <a:gd name="connsiteY11" fmla="*/ 117475 h 908802"/>
              <a:gd name="connsiteX12" fmla="*/ 404812 w 1143000"/>
              <a:gd name="connsiteY12" fmla="*/ 76200 h 908802"/>
              <a:gd name="connsiteX13" fmla="*/ 444500 w 1143000"/>
              <a:gd name="connsiteY13" fmla="*/ 38100 h 908802"/>
              <a:gd name="connsiteX14" fmla="*/ 463550 w 1143000"/>
              <a:gd name="connsiteY14" fmla="*/ 25400 h 908802"/>
              <a:gd name="connsiteX15" fmla="*/ 501650 w 1143000"/>
              <a:gd name="connsiteY15" fmla="*/ 12700 h 908802"/>
              <a:gd name="connsiteX16" fmla="*/ 546100 w 1143000"/>
              <a:gd name="connsiteY16" fmla="*/ 0 h 908802"/>
              <a:gd name="connsiteX17" fmla="*/ 562768 w 1143000"/>
              <a:gd name="connsiteY17" fmla="*/ 6350 h 908802"/>
              <a:gd name="connsiteX18" fmla="*/ 590550 w 1143000"/>
              <a:gd name="connsiteY18" fmla="*/ 50800 h 908802"/>
              <a:gd name="connsiteX19" fmla="*/ 615950 w 1143000"/>
              <a:gd name="connsiteY19" fmla="*/ 88900 h 908802"/>
              <a:gd name="connsiteX20" fmla="*/ 635000 w 1143000"/>
              <a:gd name="connsiteY20" fmla="*/ 127000 h 908802"/>
              <a:gd name="connsiteX21" fmla="*/ 647700 w 1143000"/>
              <a:gd name="connsiteY21" fmla="*/ 146050 h 908802"/>
              <a:gd name="connsiteX22" fmla="*/ 660400 w 1143000"/>
              <a:gd name="connsiteY22" fmla="*/ 184150 h 908802"/>
              <a:gd name="connsiteX23" fmla="*/ 673100 w 1143000"/>
              <a:gd name="connsiteY23" fmla="*/ 203200 h 908802"/>
              <a:gd name="connsiteX24" fmla="*/ 679450 w 1143000"/>
              <a:gd name="connsiteY24" fmla="*/ 222250 h 908802"/>
              <a:gd name="connsiteX25" fmla="*/ 704850 w 1143000"/>
              <a:gd name="connsiteY25" fmla="*/ 260350 h 908802"/>
              <a:gd name="connsiteX26" fmla="*/ 723900 w 1143000"/>
              <a:gd name="connsiteY26" fmla="*/ 298450 h 908802"/>
              <a:gd name="connsiteX27" fmla="*/ 730250 w 1143000"/>
              <a:gd name="connsiteY27" fmla="*/ 317500 h 908802"/>
              <a:gd name="connsiteX28" fmla="*/ 762000 w 1143000"/>
              <a:gd name="connsiteY28" fmla="*/ 355600 h 908802"/>
              <a:gd name="connsiteX29" fmla="*/ 768350 w 1143000"/>
              <a:gd name="connsiteY29" fmla="*/ 374650 h 908802"/>
              <a:gd name="connsiteX30" fmla="*/ 793750 w 1143000"/>
              <a:gd name="connsiteY30" fmla="*/ 412750 h 908802"/>
              <a:gd name="connsiteX31" fmla="*/ 806450 w 1143000"/>
              <a:gd name="connsiteY31" fmla="*/ 431800 h 908802"/>
              <a:gd name="connsiteX32" fmla="*/ 825500 w 1143000"/>
              <a:gd name="connsiteY32" fmla="*/ 469900 h 908802"/>
              <a:gd name="connsiteX33" fmla="*/ 844550 w 1143000"/>
              <a:gd name="connsiteY33" fmla="*/ 488950 h 908802"/>
              <a:gd name="connsiteX34" fmla="*/ 857250 w 1143000"/>
              <a:gd name="connsiteY34" fmla="*/ 508000 h 908802"/>
              <a:gd name="connsiteX35" fmla="*/ 876300 w 1143000"/>
              <a:gd name="connsiteY35" fmla="*/ 527050 h 908802"/>
              <a:gd name="connsiteX36" fmla="*/ 901700 w 1143000"/>
              <a:gd name="connsiteY36" fmla="*/ 565150 h 908802"/>
              <a:gd name="connsiteX37" fmla="*/ 914400 w 1143000"/>
              <a:gd name="connsiteY37" fmla="*/ 584200 h 908802"/>
              <a:gd name="connsiteX38" fmla="*/ 933450 w 1143000"/>
              <a:gd name="connsiteY38" fmla="*/ 603250 h 908802"/>
              <a:gd name="connsiteX39" fmla="*/ 946150 w 1143000"/>
              <a:gd name="connsiteY39" fmla="*/ 622300 h 908802"/>
              <a:gd name="connsiteX40" fmla="*/ 1000919 w 1143000"/>
              <a:gd name="connsiteY40" fmla="*/ 688182 h 908802"/>
              <a:gd name="connsiteX41" fmla="*/ 1016000 w 1143000"/>
              <a:gd name="connsiteY41" fmla="*/ 726281 h 908802"/>
              <a:gd name="connsiteX42" fmla="*/ 1042987 w 1143000"/>
              <a:gd name="connsiteY42" fmla="*/ 752475 h 908802"/>
              <a:gd name="connsiteX43" fmla="*/ 1058863 w 1143000"/>
              <a:gd name="connsiteY43" fmla="*/ 783431 h 908802"/>
              <a:gd name="connsiteX44" fmla="*/ 1069975 w 1143000"/>
              <a:gd name="connsiteY44" fmla="*/ 802481 h 908802"/>
              <a:gd name="connsiteX45" fmla="*/ 1087438 w 1143000"/>
              <a:gd name="connsiteY45" fmla="*/ 819150 h 908802"/>
              <a:gd name="connsiteX46" fmla="*/ 1104900 w 1143000"/>
              <a:gd name="connsiteY46" fmla="*/ 857250 h 908802"/>
              <a:gd name="connsiteX47" fmla="*/ 1123950 w 1143000"/>
              <a:gd name="connsiteY47" fmla="*/ 882650 h 908802"/>
              <a:gd name="connsiteX48" fmla="*/ 1136650 w 1143000"/>
              <a:gd name="connsiteY48" fmla="*/ 908050 h 908802"/>
              <a:gd name="connsiteX49" fmla="*/ 1143000 w 1143000"/>
              <a:gd name="connsiteY49" fmla="*/ 908050 h 908802"/>
              <a:gd name="connsiteX0" fmla="*/ 0 w 1143000"/>
              <a:gd name="connsiteY0" fmla="*/ 374650 h 908802"/>
              <a:gd name="connsiteX1" fmla="*/ 62707 w 1143000"/>
              <a:gd name="connsiteY1" fmla="*/ 344487 h 908802"/>
              <a:gd name="connsiteX2" fmla="*/ 102394 w 1143000"/>
              <a:gd name="connsiteY2" fmla="*/ 312737 h 908802"/>
              <a:gd name="connsiteX3" fmla="*/ 133351 w 1143000"/>
              <a:gd name="connsiteY3" fmla="*/ 300037 h 908802"/>
              <a:gd name="connsiteX4" fmla="*/ 158750 w 1143000"/>
              <a:gd name="connsiteY4" fmla="*/ 273843 h 908802"/>
              <a:gd name="connsiteX5" fmla="*/ 169863 w 1143000"/>
              <a:gd name="connsiteY5" fmla="*/ 254794 h 908802"/>
              <a:gd name="connsiteX6" fmla="*/ 184150 w 1143000"/>
              <a:gd name="connsiteY6" fmla="*/ 245268 h 908802"/>
              <a:gd name="connsiteX7" fmla="*/ 206375 w 1143000"/>
              <a:gd name="connsiteY7" fmla="*/ 216694 h 908802"/>
              <a:gd name="connsiteX8" fmla="*/ 223044 w 1143000"/>
              <a:gd name="connsiteY8" fmla="*/ 215106 h 908802"/>
              <a:gd name="connsiteX9" fmla="*/ 254000 w 1143000"/>
              <a:gd name="connsiteY9" fmla="*/ 187325 h 908802"/>
              <a:gd name="connsiteX10" fmla="*/ 347663 w 1143000"/>
              <a:gd name="connsiteY10" fmla="*/ 117475 h 908802"/>
              <a:gd name="connsiteX11" fmla="*/ 404812 w 1143000"/>
              <a:gd name="connsiteY11" fmla="*/ 76200 h 908802"/>
              <a:gd name="connsiteX12" fmla="*/ 444500 w 1143000"/>
              <a:gd name="connsiteY12" fmla="*/ 38100 h 908802"/>
              <a:gd name="connsiteX13" fmla="*/ 463550 w 1143000"/>
              <a:gd name="connsiteY13" fmla="*/ 25400 h 908802"/>
              <a:gd name="connsiteX14" fmla="*/ 501650 w 1143000"/>
              <a:gd name="connsiteY14" fmla="*/ 12700 h 908802"/>
              <a:gd name="connsiteX15" fmla="*/ 546100 w 1143000"/>
              <a:gd name="connsiteY15" fmla="*/ 0 h 908802"/>
              <a:gd name="connsiteX16" fmla="*/ 562768 w 1143000"/>
              <a:gd name="connsiteY16" fmla="*/ 6350 h 908802"/>
              <a:gd name="connsiteX17" fmla="*/ 590550 w 1143000"/>
              <a:gd name="connsiteY17" fmla="*/ 50800 h 908802"/>
              <a:gd name="connsiteX18" fmla="*/ 615950 w 1143000"/>
              <a:gd name="connsiteY18" fmla="*/ 88900 h 908802"/>
              <a:gd name="connsiteX19" fmla="*/ 635000 w 1143000"/>
              <a:gd name="connsiteY19" fmla="*/ 127000 h 908802"/>
              <a:gd name="connsiteX20" fmla="*/ 647700 w 1143000"/>
              <a:gd name="connsiteY20" fmla="*/ 146050 h 908802"/>
              <a:gd name="connsiteX21" fmla="*/ 660400 w 1143000"/>
              <a:gd name="connsiteY21" fmla="*/ 184150 h 908802"/>
              <a:gd name="connsiteX22" fmla="*/ 673100 w 1143000"/>
              <a:gd name="connsiteY22" fmla="*/ 203200 h 908802"/>
              <a:gd name="connsiteX23" fmla="*/ 679450 w 1143000"/>
              <a:gd name="connsiteY23" fmla="*/ 222250 h 908802"/>
              <a:gd name="connsiteX24" fmla="*/ 704850 w 1143000"/>
              <a:gd name="connsiteY24" fmla="*/ 260350 h 908802"/>
              <a:gd name="connsiteX25" fmla="*/ 723900 w 1143000"/>
              <a:gd name="connsiteY25" fmla="*/ 298450 h 908802"/>
              <a:gd name="connsiteX26" fmla="*/ 730250 w 1143000"/>
              <a:gd name="connsiteY26" fmla="*/ 317500 h 908802"/>
              <a:gd name="connsiteX27" fmla="*/ 762000 w 1143000"/>
              <a:gd name="connsiteY27" fmla="*/ 355600 h 908802"/>
              <a:gd name="connsiteX28" fmla="*/ 768350 w 1143000"/>
              <a:gd name="connsiteY28" fmla="*/ 374650 h 908802"/>
              <a:gd name="connsiteX29" fmla="*/ 793750 w 1143000"/>
              <a:gd name="connsiteY29" fmla="*/ 412750 h 908802"/>
              <a:gd name="connsiteX30" fmla="*/ 806450 w 1143000"/>
              <a:gd name="connsiteY30" fmla="*/ 431800 h 908802"/>
              <a:gd name="connsiteX31" fmla="*/ 825500 w 1143000"/>
              <a:gd name="connsiteY31" fmla="*/ 469900 h 908802"/>
              <a:gd name="connsiteX32" fmla="*/ 844550 w 1143000"/>
              <a:gd name="connsiteY32" fmla="*/ 488950 h 908802"/>
              <a:gd name="connsiteX33" fmla="*/ 857250 w 1143000"/>
              <a:gd name="connsiteY33" fmla="*/ 508000 h 908802"/>
              <a:gd name="connsiteX34" fmla="*/ 876300 w 1143000"/>
              <a:gd name="connsiteY34" fmla="*/ 527050 h 908802"/>
              <a:gd name="connsiteX35" fmla="*/ 901700 w 1143000"/>
              <a:gd name="connsiteY35" fmla="*/ 565150 h 908802"/>
              <a:gd name="connsiteX36" fmla="*/ 914400 w 1143000"/>
              <a:gd name="connsiteY36" fmla="*/ 584200 h 908802"/>
              <a:gd name="connsiteX37" fmla="*/ 933450 w 1143000"/>
              <a:gd name="connsiteY37" fmla="*/ 603250 h 908802"/>
              <a:gd name="connsiteX38" fmla="*/ 946150 w 1143000"/>
              <a:gd name="connsiteY38" fmla="*/ 622300 h 908802"/>
              <a:gd name="connsiteX39" fmla="*/ 1000919 w 1143000"/>
              <a:gd name="connsiteY39" fmla="*/ 688182 h 908802"/>
              <a:gd name="connsiteX40" fmla="*/ 1016000 w 1143000"/>
              <a:gd name="connsiteY40" fmla="*/ 726281 h 908802"/>
              <a:gd name="connsiteX41" fmla="*/ 1042987 w 1143000"/>
              <a:gd name="connsiteY41" fmla="*/ 752475 h 908802"/>
              <a:gd name="connsiteX42" fmla="*/ 1058863 w 1143000"/>
              <a:gd name="connsiteY42" fmla="*/ 783431 h 908802"/>
              <a:gd name="connsiteX43" fmla="*/ 1069975 w 1143000"/>
              <a:gd name="connsiteY43" fmla="*/ 802481 h 908802"/>
              <a:gd name="connsiteX44" fmla="*/ 1087438 w 1143000"/>
              <a:gd name="connsiteY44" fmla="*/ 819150 h 908802"/>
              <a:gd name="connsiteX45" fmla="*/ 1104900 w 1143000"/>
              <a:gd name="connsiteY45" fmla="*/ 857250 h 908802"/>
              <a:gd name="connsiteX46" fmla="*/ 1123950 w 1143000"/>
              <a:gd name="connsiteY46" fmla="*/ 882650 h 908802"/>
              <a:gd name="connsiteX47" fmla="*/ 1136650 w 1143000"/>
              <a:gd name="connsiteY47" fmla="*/ 908050 h 908802"/>
              <a:gd name="connsiteX48" fmla="*/ 1143000 w 1143000"/>
              <a:gd name="connsiteY48" fmla="*/ 908050 h 908802"/>
              <a:gd name="connsiteX0" fmla="*/ 0 w 1143000"/>
              <a:gd name="connsiteY0" fmla="*/ 374650 h 908802"/>
              <a:gd name="connsiteX1" fmla="*/ 62707 w 1143000"/>
              <a:gd name="connsiteY1" fmla="*/ 344487 h 908802"/>
              <a:gd name="connsiteX2" fmla="*/ 102394 w 1143000"/>
              <a:gd name="connsiteY2" fmla="*/ 312737 h 908802"/>
              <a:gd name="connsiteX3" fmla="*/ 133351 w 1143000"/>
              <a:gd name="connsiteY3" fmla="*/ 300037 h 908802"/>
              <a:gd name="connsiteX4" fmla="*/ 158750 w 1143000"/>
              <a:gd name="connsiteY4" fmla="*/ 273843 h 908802"/>
              <a:gd name="connsiteX5" fmla="*/ 169863 w 1143000"/>
              <a:gd name="connsiteY5" fmla="*/ 254794 h 908802"/>
              <a:gd name="connsiteX6" fmla="*/ 184150 w 1143000"/>
              <a:gd name="connsiteY6" fmla="*/ 245268 h 908802"/>
              <a:gd name="connsiteX7" fmla="*/ 206375 w 1143000"/>
              <a:gd name="connsiteY7" fmla="*/ 216694 h 908802"/>
              <a:gd name="connsiteX8" fmla="*/ 223044 w 1143000"/>
              <a:gd name="connsiteY8" fmla="*/ 215106 h 908802"/>
              <a:gd name="connsiteX9" fmla="*/ 347663 w 1143000"/>
              <a:gd name="connsiteY9" fmla="*/ 117475 h 908802"/>
              <a:gd name="connsiteX10" fmla="*/ 404812 w 1143000"/>
              <a:gd name="connsiteY10" fmla="*/ 76200 h 908802"/>
              <a:gd name="connsiteX11" fmla="*/ 444500 w 1143000"/>
              <a:gd name="connsiteY11" fmla="*/ 38100 h 908802"/>
              <a:gd name="connsiteX12" fmla="*/ 463550 w 1143000"/>
              <a:gd name="connsiteY12" fmla="*/ 25400 h 908802"/>
              <a:gd name="connsiteX13" fmla="*/ 501650 w 1143000"/>
              <a:gd name="connsiteY13" fmla="*/ 12700 h 908802"/>
              <a:gd name="connsiteX14" fmla="*/ 546100 w 1143000"/>
              <a:gd name="connsiteY14" fmla="*/ 0 h 908802"/>
              <a:gd name="connsiteX15" fmla="*/ 562768 w 1143000"/>
              <a:gd name="connsiteY15" fmla="*/ 6350 h 908802"/>
              <a:gd name="connsiteX16" fmla="*/ 590550 w 1143000"/>
              <a:gd name="connsiteY16" fmla="*/ 50800 h 908802"/>
              <a:gd name="connsiteX17" fmla="*/ 615950 w 1143000"/>
              <a:gd name="connsiteY17" fmla="*/ 88900 h 908802"/>
              <a:gd name="connsiteX18" fmla="*/ 635000 w 1143000"/>
              <a:gd name="connsiteY18" fmla="*/ 127000 h 908802"/>
              <a:gd name="connsiteX19" fmla="*/ 647700 w 1143000"/>
              <a:gd name="connsiteY19" fmla="*/ 146050 h 908802"/>
              <a:gd name="connsiteX20" fmla="*/ 660400 w 1143000"/>
              <a:gd name="connsiteY20" fmla="*/ 184150 h 908802"/>
              <a:gd name="connsiteX21" fmla="*/ 673100 w 1143000"/>
              <a:gd name="connsiteY21" fmla="*/ 203200 h 908802"/>
              <a:gd name="connsiteX22" fmla="*/ 679450 w 1143000"/>
              <a:gd name="connsiteY22" fmla="*/ 222250 h 908802"/>
              <a:gd name="connsiteX23" fmla="*/ 704850 w 1143000"/>
              <a:gd name="connsiteY23" fmla="*/ 260350 h 908802"/>
              <a:gd name="connsiteX24" fmla="*/ 723900 w 1143000"/>
              <a:gd name="connsiteY24" fmla="*/ 298450 h 908802"/>
              <a:gd name="connsiteX25" fmla="*/ 730250 w 1143000"/>
              <a:gd name="connsiteY25" fmla="*/ 317500 h 908802"/>
              <a:gd name="connsiteX26" fmla="*/ 762000 w 1143000"/>
              <a:gd name="connsiteY26" fmla="*/ 355600 h 908802"/>
              <a:gd name="connsiteX27" fmla="*/ 768350 w 1143000"/>
              <a:gd name="connsiteY27" fmla="*/ 374650 h 908802"/>
              <a:gd name="connsiteX28" fmla="*/ 793750 w 1143000"/>
              <a:gd name="connsiteY28" fmla="*/ 412750 h 908802"/>
              <a:gd name="connsiteX29" fmla="*/ 806450 w 1143000"/>
              <a:gd name="connsiteY29" fmla="*/ 431800 h 908802"/>
              <a:gd name="connsiteX30" fmla="*/ 825500 w 1143000"/>
              <a:gd name="connsiteY30" fmla="*/ 469900 h 908802"/>
              <a:gd name="connsiteX31" fmla="*/ 844550 w 1143000"/>
              <a:gd name="connsiteY31" fmla="*/ 488950 h 908802"/>
              <a:gd name="connsiteX32" fmla="*/ 857250 w 1143000"/>
              <a:gd name="connsiteY32" fmla="*/ 508000 h 908802"/>
              <a:gd name="connsiteX33" fmla="*/ 876300 w 1143000"/>
              <a:gd name="connsiteY33" fmla="*/ 527050 h 908802"/>
              <a:gd name="connsiteX34" fmla="*/ 901700 w 1143000"/>
              <a:gd name="connsiteY34" fmla="*/ 565150 h 908802"/>
              <a:gd name="connsiteX35" fmla="*/ 914400 w 1143000"/>
              <a:gd name="connsiteY35" fmla="*/ 584200 h 908802"/>
              <a:gd name="connsiteX36" fmla="*/ 933450 w 1143000"/>
              <a:gd name="connsiteY36" fmla="*/ 603250 h 908802"/>
              <a:gd name="connsiteX37" fmla="*/ 946150 w 1143000"/>
              <a:gd name="connsiteY37" fmla="*/ 622300 h 908802"/>
              <a:gd name="connsiteX38" fmla="*/ 1000919 w 1143000"/>
              <a:gd name="connsiteY38" fmla="*/ 688182 h 908802"/>
              <a:gd name="connsiteX39" fmla="*/ 1016000 w 1143000"/>
              <a:gd name="connsiteY39" fmla="*/ 726281 h 908802"/>
              <a:gd name="connsiteX40" fmla="*/ 1042987 w 1143000"/>
              <a:gd name="connsiteY40" fmla="*/ 752475 h 908802"/>
              <a:gd name="connsiteX41" fmla="*/ 1058863 w 1143000"/>
              <a:gd name="connsiteY41" fmla="*/ 783431 h 908802"/>
              <a:gd name="connsiteX42" fmla="*/ 1069975 w 1143000"/>
              <a:gd name="connsiteY42" fmla="*/ 802481 h 908802"/>
              <a:gd name="connsiteX43" fmla="*/ 1087438 w 1143000"/>
              <a:gd name="connsiteY43" fmla="*/ 819150 h 908802"/>
              <a:gd name="connsiteX44" fmla="*/ 1104900 w 1143000"/>
              <a:gd name="connsiteY44" fmla="*/ 857250 h 908802"/>
              <a:gd name="connsiteX45" fmla="*/ 1123950 w 1143000"/>
              <a:gd name="connsiteY45" fmla="*/ 882650 h 908802"/>
              <a:gd name="connsiteX46" fmla="*/ 1136650 w 1143000"/>
              <a:gd name="connsiteY46" fmla="*/ 908050 h 908802"/>
              <a:gd name="connsiteX47" fmla="*/ 1143000 w 1143000"/>
              <a:gd name="connsiteY47" fmla="*/ 908050 h 908802"/>
              <a:gd name="connsiteX0" fmla="*/ 0 w 1143000"/>
              <a:gd name="connsiteY0" fmla="*/ 374650 h 908802"/>
              <a:gd name="connsiteX1" fmla="*/ 62707 w 1143000"/>
              <a:gd name="connsiteY1" fmla="*/ 344487 h 908802"/>
              <a:gd name="connsiteX2" fmla="*/ 102394 w 1143000"/>
              <a:gd name="connsiteY2" fmla="*/ 312737 h 908802"/>
              <a:gd name="connsiteX3" fmla="*/ 133351 w 1143000"/>
              <a:gd name="connsiteY3" fmla="*/ 300037 h 908802"/>
              <a:gd name="connsiteX4" fmla="*/ 158750 w 1143000"/>
              <a:gd name="connsiteY4" fmla="*/ 273843 h 908802"/>
              <a:gd name="connsiteX5" fmla="*/ 169863 w 1143000"/>
              <a:gd name="connsiteY5" fmla="*/ 254794 h 908802"/>
              <a:gd name="connsiteX6" fmla="*/ 184150 w 1143000"/>
              <a:gd name="connsiteY6" fmla="*/ 245268 h 908802"/>
              <a:gd name="connsiteX7" fmla="*/ 206375 w 1143000"/>
              <a:gd name="connsiteY7" fmla="*/ 216694 h 908802"/>
              <a:gd name="connsiteX8" fmla="*/ 347663 w 1143000"/>
              <a:gd name="connsiteY8" fmla="*/ 117475 h 908802"/>
              <a:gd name="connsiteX9" fmla="*/ 404812 w 1143000"/>
              <a:gd name="connsiteY9" fmla="*/ 76200 h 908802"/>
              <a:gd name="connsiteX10" fmla="*/ 444500 w 1143000"/>
              <a:gd name="connsiteY10" fmla="*/ 38100 h 908802"/>
              <a:gd name="connsiteX11" fmla="*/ 463550 w 1143000"/>
              <a:gd name="connsiteY11" fmla="*/ 25400 h 908802"/>
              <a:gd name="connsiteX12" fmla="*/ 501650 w 1143000"/>
              <a:gd name="connsiteY12" fmla="*/ 12700 h 908802"/>
              <a:gd name="connsiteX13" fmla="*/ 546100 w 1143000"/>
              <a:gd name="connsiteY13" fmla="*/ 0 h 908802"/>
              <a:gd name="connsiteX14" fmla="*/ 562768 w 1143000"/>
              <a:gd name="connsiteY14" fmla="*/ 6350 h 908802"/>
              <a:gd name="connsiteX15" fmla="*/ 590550 w 1143000"/>
              <a:gd name="connsiteY15" fmla="*/ 50800 h 908802"/>
              <a:gd name="connsiteX16" fmla="*/ 615950 w 1143000"/>
              <a:gd name="connsiteY16" fmla="*/ 88900 h 908802"/>
              <a:gd name="connsiteX17" fmla="*/ 635000 w 1143000"/>
              <a:gd name="connsiteY17" fmla="*/ 127000 h 908802"/>
              <a:gd name="connsiteX18" fmla="*/ 647700 w 1143000"/>
              <a:gd name="connsiteY18" fmla="*/ 146050 h 908802"/>
              <a:gd name="connsiteX19" fmla="*/ 660400 w 1143000"/>
              <a:gd name="connsiteY19" fmla="*/ 184150 h 908802"/>
              <a:gd name="connsiteX20" fmla="*/ 673100 w 1143000"/>
              <a:gd name="connsiteY20" fmla="*/ 203200 h 908802"/>
              <a:gd name="connsiteX21" fmla="*/ 679450 w 1143000"/>
              <a:gd name="connsiteY21" fmla="*/ 222250 h 908802"/>
              <a:gd name="connsiteX22" fmla="*/ 704850 w 1143000"/>
              <a:gd name="connsiteY22" fmla="*/ 260350 h 908802"/>
              <a:gd name="connsiteX23" fmla="*/ 723900 w 1143000"/>
              <a:gd name="connsiteY23" fmla="*/ 298450 h 908802"/>
              <a:gd name="connsiteX24" fmla="*/ 730250 w 1143000"/>
              <a:gd name="connsiteY24" fmla="*/ 317500 h 908802"/>
              <a:gd name="connsiteX25" fmla="*/ 762000 w 1143000"/>
              <a:gd name="connsiteY25" fmla="*/ 355600 h 908802"/>
              <a:gd name="connsiteX26" fmla="*/ 768350 w 1143000"/>
              <a:gd name="connsiteY26" fmla="*/ 374650 h 908802"/>
              <a:gd name="connsiteX27" fmla="*/ 793750 w 1143000"/>
              <a:gd name="connsiteY27" fmla="*/ 412750 h 908802"/>
              <a:gd name="connsiteX28" fmla="*/ 806450 w 1143000"/>
              <a:gd name="connsiteY28" fmla="*/ 431800 h 908802"/>
              <a:gd name="connsiteX29" fmla="*/ 825500 w 1143000"/>
              <a:gd name="connsiteY29" fmla="*/ 469900 h 908802"/>
              <a:gd name="connsiteX30" fmla="*/ 844550 w 1143000"/>
              <a:gd name="connsiteY30" fmla="*/ 488950 h 908802"/>
              <a:gd name="connsiteX31" fmla="*/ 857250 w 1143000"/>
              <a:gd name="connsiteY31" fmla="*/ 508000 h 908802"/>
              <a:gd name="connsiteX32" fmla="*/ 876300 w 1143000"/>
              <a:gd name="connsiteY32" fmla="*/ 527050 h 908802"/>
              <a:gd name="connsiteX33" fmla="*/ 901700 w 1143000"/>
              <a:gd name="connsiteY33" fmla="*/ 565150 h 908802"/>
              <a:gd name="connsiteX34" fmla="*/ 914400 w 1143000"/>
              <a:gd name="connsiteY34" fmla="*/ 584200 h 908802"/>
              <a:gd name="connsiteX35" fmla="*/ 933450 w 1143000"/>
              <a:gd name="connsiteY35" fmla="*/ 603250 h 908802"/>
              <a:gd name="connsiteX36" fmla="*/ 946150 w 1143000"/>
              <a:gd name="connsiteY36" fmla="*/ 622300 h 908802"/>
              <a:gd name="connsiteX37" fmla="*/ 1000919 w 1143000"/>
              <a:gd name="connsiteY37" fmla="*/ 688182 h 908802"/>
              <a:gd name="connsiteX38" fmla="*/ 1016000 w 1143000"/>
              <a:gd name="connsiteY38" fmla="*/ 726281 h 908802"/>
              <a:gd name="connsiteX39" fmla="*/ 1042987 w 1143000"/>
              <a:gd name="connsiteY39" fmla="*/ 752475 h 908802"/>
              <a:gd name="connsiteX40" fmla="*/ 1058863 w 1143000"/>
              <a:gd name="connsiteY40" fmla="*/ 783431 h 908802"/>
              <a:gd name="connsiteX41" fmla="*/ 1069975 w 1143000"/>
              <a:gd name="connsiteY41" fmla="*/ 802481 h 908802"/>
              <a:gd name="connsiteX42" fmla="*/ 1087438 w 1143000"/>
              <a:gd name="connsiteY42" fmla="*/ 819150 h 908802"/>
              <a:gd name="connsiteX43" fmla="*/ 1104900 w 1143000"/>
              <a:gd name="connsiteY43" fmla="*/ 857250 h 908802"/>
              <a:gd name="connsiteX44" fmla="*/ 1123950 w 1143000"/>
              <a:gd name="connsiteY44" fmla="*/ 882650 h 908802"/>
              <a:gd name="connsiteX45" fmla="*/ 1136650 w 1143000"/>
              <a:gd name="connsiteY45" fmla="*/ 908050 h 908802"/>
              <a:gd name="connsiteX46" fmla="*/ 1143000 w 1143000"/>
              <a:gd name="connsiteY46" fmla="*/ 908050 h 908802"/>
              <a:gd name="connsiteX0" fmla="*/ 0 w 1143000"/>
              <a:gd name="connsiteY0" fmla="*/ 374650 h 908802"/>
              <a:gd name="connsiteX1" fmla="*/ 62707 w 1143000"/>
              <a:gd name="connsiteY1" fmla="*/ 344487 h 908802"/>
              <a:gd name="connsiteX2" fmla="*/ 102394 w 1143000"/>
              <a:gd name="connsiteY2" fmla="*/ 312737 h 908802"/>
              <a:gd name="connsiteX3" fmla="*/ 133351 w 1143000"/>
              <a:gd name="connsiteY3" fmla="*/ 300037 h 908802"/>
              <a:gd name="connsiteX4" fmla="*/ 158750 w 1143000"/>
              <a:gd name="connsiteY4" fmla="*/ 273843 h 908802"/>
              <a:gd name="connsiteX5" fmla="*/ 184150 w 1143000"/>
              <a:gd name="connsiteY5" fmla="*/ 245268 h 908802"/>
              <a:gd name="connsiteX6" fmla="*/ 206375 w 1143000"/>
              <a:gd name="connsiteY6" fmla="*/ 216694 h 908802"/>
              <a:gd name="connsiteX7" fmla="*/ 347663 w 1143000"/>
              <a:gd name="connsiteY7" fmla="*/ 117475 h 908802"/>
              <a:gd name="connsiteX8" fmla="*/ 404812 w 1143000"/>
              <a:gd name="connsiteY8" fmla="*/ 76200 h 908802"/>
              <a:gd name="connsiteX9" fmla="*/ 444500 w 1143000"/>
              <a:gd name="connsiteY9" fmla="*/ 38100 h 908802"/>
              <a:gd name="connsiteX10" fmla="*/ 463550 w 1143000"/>
              <a:gd name="connsiteY10" fmla="*/ 25400 h 908802"/>
              <a:gd name="connsiteX11" fmla="*/ 501650 w 1143000"/>
              <a:gd name="connsiteY11" fmla="*/ 12700 h 908802"/>
              <a:gd name="connsiteX12" fmla="*/ 546100 w 1143000"/>
              <a:gd name="connsiteY12" fmla="*/ 0 h 908802"/>
              <a:gd name="connsiteX13" fmla="*/ 562768 w 1143000"/>
              <a:gd name="connsiteY13" fmla="*/ 6350 h 908802"/>
              <a:gd name="connsiteX14" fmla="*/ 590550 w 1143000"/>
              <a:gd name="connsiteY14" fmla="*/ 50800 h 908802"/>
              <a:gd name="connsiteX15" fmla="*/ 615950 w 1143000"/>
              <a:gd name="connsiteY15" fmla="*/ 88900 h 908802"/>
              <a:gd name="connsiteX16" fmla="*/ 635000 w 1143000"/>
              <a:gd name="connsiteY16" fmla="*/ 127000 h 908802"/>
              <a:gd name="connsiteX17" fmla="*/ 647700 w 1143000"/>
              <a:gd name="connsiteY17" fmla="*/ 146050 h 908802"/>
              <a:gd name="connsiteX18" fmla="*/ 660400 w 1143000"/>
              <a:gd name="connsiteY18" fmla="*/ 184150 h 908802"/>
              <a:gd name="connsiteX19" fmla="*/ 673100 w 1143000"/>
              <a:gd name="connsiteY19" fmla="*/ 203200 h 908802"/>
              <a:gd name="connsiteX20" fmla="*/ 679450 w 1143000"/>
              <a:gd name="connsiteY20" fmla="*/ 222250 h 908802"/>
              <a:gd name="connsiteX21" fmla="*/ 704850 w 1143000"/>
              <a:gd name="connsiteY21" fmla="*/ 260350 h 908802"/>
              <a:gd name="connsiteX22" fmla="*/ 723900 w 1143000"/>
              <a:gd name="connsiteY22" fmla="*/ 298450 h 908802"/>
              <a:gd name="connsiteX23" fmla="*/ 730250 w 1143000"/>
              <a:gd name="connsiteY23" fmla="*/ 317500 h 908802"/>
              <a:gd name="connsiteX24" fmla="*/ 762000 w 1143000"/>
              <a:gd name="connsiteY24" fmla="*/ 355600 h 908802"/>
              <a:gd name="connsiteX25" fmla="*/ 768350 w 1143000"/>
              <a:gd name="connsiteY25" fmla="*/ 374650 h 908802"/>
              <a:gd name="connsiteX26" fmla="*/ 793750 w 1143000"/>
              <a:gd name="connsiteY26" fmla="*/ 412750 h 908802"/>
              <a:gd name="connsiteX27" fmla="*/ 806450 w 1143000"/>
              <a:gd name="connsiteY27" fmla="*/ 431800 h 908802"/>
              <a:gd name="connsiteX28" fmla="*/ 825500 w 1143000"/>
              <a:gd name="connsiteY28" fmla="*/ 469900 h 908802"/>
              <a:gd name="connsiteX29" fmla="*/ 844550 w 1143000"/>
              <a:gd name="connsiteY29" fmla="*/ 488950 h 908802"/>
              <a:gd name="connsiteX30" fmla="*/ 857250 w 1143000"/>
              <a:gd name="connsiteY30" fmla="*/ 508000 h 908802"/>
              <a:gd name="connsiteX31" fmla="*/ 876300 w 1143000"/>
              <a:gd name="connsiteY31" fmla="*/ 527050 h 908802"/>
              <a:gd name="connsiteX32" fmla="*/ 901700 w 1143000"/>
              <a:gd name="connsiteY32" fmla="*/ 565150 h 908802"/>
              <a:gd name="connsiteX33" fmla="*/ 914400 w 1143000"/>
              <a:gd name="connsiteY33" fmla="*/ 584200 h 908802"/>
              <a:gd name="connsiteX34" fmla="*/ 933450 w 1143000"/>
              <a:gd name="connsiteY34" fmla="*/ 603250 h 908802"/>
              <a:gd name="connsiteX35" fmla="*/ 946150 w 1143000"/>
              <a:gd name="connsiteY35" fmla="*/ 622300 h 908802"/>
              <a:gd name="connsiteX36" fmla="*/ 1000919 w 1143000"/>
              <a:gd name="connsiteY36" fmla="*/ 688182 h 908802"/>
              <a:gd name="connsiteX37" fmla="*/ 1016000 w 1143000"/>
              <a:gd name="connsiteY37" fmla="*/ 726281 h 908802"/>
              <a:gd name="connsiteX38" fmla="*/ 1042987 w 1143000"/>
              <a:gd name="connsiteY38" fmla="*/ 752475 h 908802"/>
              <a:gd name="connsiteX39" fmla="*/ 1058863 w 1143000"/>
              <a:gd name="connsiteY39" fmla="*/ 783431 h 908802"/>
              <a:gd name="connsiteX40" fmla="*/ 1069975 w 1143000"/>
              <a:gd name="connsiteY40" fmla="*/ 802481 h 908802"/>
              <a:gd name="connsiteX41" fmla="*/ 1087438 w 1143000"/>
              <a:gd name="connsiteY41" fmla="*/ 819150 h 908802"/>
              <a:gd name="connsiteX42" fmla="*/ 1104900 w 1143000"/>
              <a:gd name="connsiteY42" fmla="*/ 857250 h 908802"/>
              <a:gd name="connsiteX43" fmla="*/ 1123950 w 1143000"/>
              <a:gd name="connsiteY43" fmla="*/ 882650 h 908802"/>
              <a:gd name="connsiteX44" fmla="*/ 1136650 w 1143000"/>
              <a:gd name="connsiteY44" fmla="*/ 908050 h 908802"/>
              <a:gd name="connsiteX45" fmla="*/ 1143000 w 1143000"/>
              <a:gd name="connsiteY45" fmla="*/ 908050 h 908802"/>
              <a:gd name="connsiteX0" fmla="*/ 0 w 1143000"/>
              <a:gd name="connsiteY0" fmla="*/ 374650 h 908802"/>
              <a:gd name="connsiteX1" fmla="*/ 62707 w 1143000"/>
              <a:gd name="connsiteY1" fmla="*/ 344487 h 908802"/>
              <a:gd name="connsiteX2" fmla="*/ 102394 w 1143000"/>
              <a:gd name="connsiteY2" fmla="*/ 312737 h 908802"/>
              <a:gd name="connsiteX3" fmla="*/ 133351 w 1143000"/>
              <a:gd name="connsiteY3" fmla="*/ 300037 h 908802"/>
              <a:gd name="connsiteX4" fmla="*/ 158750 w 1143000"/>
              <a:gd name="connsiteY4" fmla="*/ 273843 h 908802"/>
              <a:gd name="connsiteX5" fmla="*/ 184150 w 1143000"/>
              <a:gd name="connsiteY5" fmla="*/ 245268 h 908802"/>
              <a:gd name="connsiteX6" fmla="*/ 175418 w 1143000"/>
              <a:gd name="connsiteY6" fmla="*/ 176212 h 908802"/>
              <a:gd name="connsiteX7" fmla="*/ 347663 w 1143000"/>
              <a:gd name="connsiteY7" fmla="*/ 117475 h 908802"/>
              <a:gd name="connsiteX8" fmla="*/ 404812 w 1143000"/>
              <a:gd name="connsiteY8" fmla="*/ 76200 h 908802"/>
              <a:gd name="connsiteX9" fmla="*/ 444500 w 1143000"/>
              <a:gd name="connsiteY9" fmla="*/ 38100 h 908802"/>
              <a:gd name="connsiteX10" fmla="*/ 463550 w 1143000"/>
              <a:gd name="connsiteY10" fmla="*/ 25400 h 908802"/>
              <a:gd name="connsiteX11" fmla="*/ 501650 w 1143000"/>
              <a:gd name="connsiteY11" fmla="*/ 12700 h 908802"/>
              <a:gd name="connsiteX12" fmla="*/ 546100 w 1143000"/>
              <a:gd name="connsiteY12" fmla="*/ 0 h 908802"/>
              <a:gd name="connsiteX13" fmla="*/ 562768 w 1143000"/>
              <a:gd name="connsiteY13" fmla="*/ 6350 h 908802"/>
              <a:gd name="connsiteX14" fmla="*/ 590550 w 1143000"/>
              <a:gd name="connsiteY14" fmla="*/ 50800 h 908802"/>
              <a:gd name="connsiteX15" fmla="*/ 615950 w 1143000"/>
              <a:gd name="connsiteY15" fmla="*/ 88900 h 908802"/>
              <a:gd name="connsiteX16" fmla="*/ 635000 w 1143000"/>
              <a:gd name="connsiteY16" fmla="*/ 127000 h 908802"/>
              <a:gd name="connsiteX17" fmla="*/ 647700 w 1143000"/>
              <a:gd name="connsiteY17" fmla="*/ 146050 h 908802"/>
              <a:gd name="connsiteX18" fmla="*/ 660400 w 1143000"/>
              <a:gd name="connsiteY18" fmla="*/ 184150 h 908802"/>
              <a:gd name="connsiteX19" fmla="*/ 673100 w 1143000"/>
              <a:gd name="connsiteY19" fmla="*/ 203200 h 908802"/>
              <a:gd name="connsiteX20" fmla="*/ 679450 w 1143000"/>
              <a:gd name="connsiteY20" fmla="*/ 222250 h 908802"/>
              <a:gd name="connsiteX21" fmla="*/ 704850 w 1143000"/>
              <a:gd name="connsiteY21" fmla="*/ 260350 h 908802"/>
              <a:gd name="connsiteX22" fmla="*/ 723900 w 1143000"/>
              <a:gd name="connsiteY22" fmla="*/ 298450 h 908802"/>
              <a:gd name="connsiteX23" fmla="*/ 730250 w 1143000"/>
              <a:gd name="connsiteY23" fmla="*/ 317500 h 908802"/>
              <a:gd name="connsiteX24" fmla="*/ 762000 w 1143000"/>
              <a:gd name="connsiteY24" fmla="*/ 355600 h 908802"/>
              <a:gd name="connsiteX25" fmla="*/ 768350 w 1143000"/>
              <a:gd name="connsiteY25" fmla="*/ 374650 h 908802"/>
              <a:gd name="connsiteX26" fmla="*/ 793750 w 1143000"/>
              <a:gd name="connsiteY26" fmla="*/ 412750 h 908802"/>
              <a:gd name="connsiteX27" fmla="*/ 806450 w 1143000"/>
              <a:gd name="connsiteY27" fmla="*/ 431800 h 908802"/>
              <a:gd name="connsiteX28" fmla="*/ 825500 w 1143000"/>
              <a:gd name="connsiteY28" fmla="*/ 469900 h 908802"/>
              <a:gd name="connsiteX29" fmla="*/ 844550 w 1143000"/>
              <a:gd name="connsiteY29" fmla="*/ 488950 h 908802"/>
              <a:gd name="connsiteX30" fmla="*/ 857250 w 1143000"/>
              <a:gd name="connsiteY30" fmla="*/ 508000 h 908802"/>
              <a:gd name="connsiteX31" fmla="*/ 876300 w 1143000"/>
              <a:gd name="connsiteY31" fmla="*/ 527050 h 908802"/>
              <a:gd name="connsiteX32" fmla="*/ 901700 w 1143000"/>
              <a:gd name="connsiteY32" fmla="*/ 565150 h 908802"/>
              <a:gd name="connsiteX33" fmla="*/ 914400 w 1143000"/>
              <a:gd name="connsiteY33" fmla="*/ 584200 h 908802"/>
              <a:gd name="connsiteX34" fmla="*/ 933450 w 1143000"/>
              <a:gd name="connsiteY34" fmla="*/ 603250 h 908802"/>
              <a:gd name="connsiteX35" fmla="*/ 946150 w 1143000"/>
              <a:gd name="connsiteY35" fmla="*/ 622300 h 908802"/>
              <a:gd name="connsiteX36" fmla="*/ 1000919 w 1143000"/>
              <a:gd name="connsiteY36" fmla="*/ 688182 h 908802"/>
              <a:gd name="connsiteX37" fmla="*/ 1016000 w 1143000"/>
              <a:gd name="connsiteY37" fmla="*/ 726281 h 908802"/>
              <a:gd name="connsiteX38" fmla="*/ 1042987 w 1143000"/>
              <a:gd name="connsiteY38" fmla="*/ 752475 h 908802"/>
              <a:gd name="connsiteX39" fmla="*/ 1058863 w 1143000"/>
              <a:gd name="connsiteY39" fmla="*/ 783431 h 908802"/>
              <a:gd name="connsiteX40" fmla="*/ 1069975 w 1143000"/>
              <a:gd name="connsiteY40" fmla="*/ 802481 h 908802"/>
              <a:gd name="connsiteX41" fmla="*/ 1087438 w 1143000"/>
              <a:gd name="connsiteY41" fmla="*/ 819150 h 908802"/>
              <a:gd name="connsiteX42" fmla="*/ 1104900 w 1143000"/>
              <a:gd name="connsiteY42" fmla="*/ 857250 h 908802"/>
              <a:gd name="connsiteX43" fmla="*/ 1123950 w 1143000"/>
              <a:gd name="connsiteY43" fmla="*/ 882650 h 908802"/>
              <a:gd name="connsiteX44" fmla="*/ 1136650 w 1143000"/>
              <a:gd name="connsiteY44" fmla="*/ 908050 h 908802"/>
              <a:gd name="connsiteX45" fmla="*/ 1143000 w 1143000"/>
              <a:gd name="connsiteY45" fmla="*/ 908050 h 908802"/>
              <a:gd name="connsiteX0" fmla="*/ 0 w 1143000"/>
              <a:gd name="connsiteY0" fmla="*/ 374650 h 908802"/>
              <a:gd name="connsiteX1" fmla="*/ 62707 w 1143000"/>
              <a:gd name="connsiteY1" fmla="*/ 344487 h 908802"/>
              <a:gd name="connsiteX2" fmla="*/ 102394 w 1143000"/>
              <a:gd name="connsiteY2" fmla="*/ 312737 h 908802"/>
              <a:gd name="connsiteX3" fmla="*/ 133351 w 1143000"/>
              <a:gd name="connsiteY3" fmla="*/ 300037 h 908802"/>
              <a:gd name="connsiteX4" fmla="*/ 158750 w 1143000"/>
              <a:gd name="connsiteY4" fmla="*/ 273843 h 908802"/>
              <a:gd name="connsiteX5" fmla="*/ 157957 w 1143000"/>
              <a:gd name="connsiteY5" fmla="*/ 235743 h 908802"/>
              <a:gd name="connsiteX6" fmla="*/ 175418 w 1143000"/>
              <a:gd name="connsiteY6" fmla="*/ 176212 h 908802"/>
              <a:gd name="connsiteX7" fmla="*/ 347663 w 1143000"/>
              <a:gd name="connsiteY7" fmla="*/ 117475 h 908802"/>
              <a:gd name="connsiteX8" fmla="*/ 404812 w 1143000"/>
              <a:gd name="connsiteY8" fmla="*/ 76200 h 908802"/>
              <a:gd name="connsiteX9" fmla="*/ 444500 w 1143000"/>
              <a:gd name="connsiteY9" fmla="*/ 38100 h 908802"/>
              <a:gd name="connsiteX10" fmla="*/ 463550 w 1143000"/>
              <a:gd name="connsiteY10" fmla="*/ 25400 h 908802"/>
              <a:gd name="connsiteX11" fmla="*/ 501650 w 1143000"/>
              <a:gd name="connsiteY11" fmla="*/ 12700 h 908802"/>
              <a:gd name="connsiteX12" fmla="*/ 546100 w 1143000"/>
              <a:gd name="connsiteY12" fmla="*/ 0 h 908802"/>
              <a:gd name="connsiteX13" fmla="*/ 562768 w 1143000"/>
              <a:gd name="connsiteY13" fmla="*/ 6350 h 908802"/>
              <a:gd name="connsiteX14" fmla="*/ 590550 w 1143000"/>
              <a:gd name="connsiteY14" fmla="*/ 50800 h 908802"/>
              <a:gd name="connsiteX15" fmla="*/ 615950 w 1143000"/>
              <a:gd name="connsiteY15" fmla="*/ 88900 h 908802"/>
              <a:gd name="connsiteX16" fmla="*/ 635000 w 1143000"/>
              <a:gd name="connsiteY16" fmla="*/ 127000 h 908802"/>
              <a:gd name="connsiteX17" fmla="*/ 647700 w 1143000"/>
              <a:gd name="connsiteY17" fmla="*/ 146050 h 908802"/>
              <a:gd name="connsiteX18" fmla="*/ 660400 w 1143000"/>
              <a:gd name="connsiteY18" fmla="*/ 184150 h 908802"/>
              <a:gd name="connsiteX19" fmla="*/ 673100 w 1143000"/>
              <a:gd name="connsiteY19" fmla="*/ 203200 h 908802"/>
              <a:gd name="connsiteX20" fmla="*/ 679450 w 1143000"/>
              <a:gd name="connsiteY20" fmla="*/ 222250 h 908802"/>
              <a:gd name="connsiteX21" fmla="*/ 704850 w 1143000"/>
              <a:gd name="connsiteY21" fmla="*/ 260350 h 908802"/>
              <a:gd name="connsiteX22" fmla="*/ 723900 w 1143000"/>
              <a:gd name="connsiteY22" fmla="*/ 298450 h 908802"/>
              <a:gd name="connsiteX23" fmla="*/ 730250 w 1143000"/>
              <a:gd name="connsiteY23" fmla="*/ 317500 h 908802"/>
              <a:gd name="connsiteX24" fmla="*/ 762000 w 1143000"/>
              <a:gd name="connsiteY24" fmla="*/ 355600 h 908802"/>
              <a:gd name="connsiteX25" fmla="*/ 768350 w 1143000"/>
              <a:gd name="connsiteY25" fmla="*/ 374650 h 908802"/>
              <a:gd name="connsiteX26" fmla="*/ 793750 w 1143000"/>
              <a:gd name="connsiteY26" fmla="*/ 412750 h 908802"/>
              <a:gd name="connsiteX27" fmla="*/ 806450 w 1143000"/>
              <a:gd name="connsiteY27" fmla="*/ 431800 h 908802"/>
              <a:gd name="connsiteX28" fmla="*/ 825500 w 1143000"/>
              <a:gd name="connsiteY28" fmla="*/ 469900 h 908802"/>
              <a:gd name="connsiteX29" fmla="*/ 844550 w 1143000"/>
              <a:gd name="connsiteY29" fmla="*/ 488950 h 908802"/>
              <a:gd name="connsiteX30" fmla="*/ 857250 w 1143000"/>
              <a:gd name="connsiteY30" fmla="*/ 508000 h 908802"/>
              <a:gd name="connsiteX31" fmla="*/ 876300 w 1143000"/>
              <a:gd name="connsiteY31" fmla="*/ 527050 h 908802"/>
              <a:gd name="connsiteX32" fmla="*/ 901700 w 1143000"/>
              <a:gd name="connsiteY32" fmla="*/ 565150 h 908802"/>
              <a:gd name="connsiteX33" fmla="*/ 914400 w 1143000"/>
              <a:gd name="connsiteY33" fmla="*/ 584200 h 908802"/>
              <a:gd name="connsiteX34" fmla="*/ 933450 w 1143000"/>
              <a:gd name="connsiteY34" fmla="*/ 603250 h 908802"/>
              <a:gd name="connsiteX35" fmla="*/ 946150 w 1143000"/>
              <a:gd name="connsiteY35" fmla="*/ 622300 h 908802"/>
              <a:gd name="connsiteX36" fmla="*/ 1000919 w 1143000"/>
              <a:gd name="connsiteY36" fmla="*/ 688182 h 908802"/>
              <a:gd name="connsiteX37" fmla="*/ 1016000 w 1143000"/>
              <a:gd name="connsiteY37" fmla="*/ 726281 h 908802"/>
              <a:gd name="connsiteX38" fmla="*/ 1042987 w 1143000"/>
              <a:gd name="connsiteY38" fmla="*/ 752475 h 908802"/>
              <a:gd name="connsiteX39" fmla="*/ 1058863 w 1143000"/>
              <a:gd name="connsiteY39" fmla="*/ 783431 h 908802"/>
              <a:gd name="connsiteX40" fmla="*/ 1069975 w 1143000"/>
              <a:gd name="connsiteY40" fmla="*/ 802481 h 908802"/>
              <a:gd name="connsiteX41" fmla="*/ 1087438 w 1143000"/>
              <a:gd name="connsiteY41" fmla="*/ 819150 h 908802"/>
              <a:gd name="connsiteX42" fmla="*/ 1104900 w 1143000"/>
              <a:gd name="connsiteY42" fmla="*/ 857250 h 908802"/>
              <a:gd name="connsiteX43" fmla="*/ 1123950 w 1143000"/>
              <a:gd name="connsiteY43" fmla="*/ 882650 h 908802"/>
              <a:gd name="connsiteX44" fmla="*/ 1136650 w 1143000"/>
              <a:gd name="connsiteY44" fmla="*/ 908050 h 908802"/>
              <a:gd name="connsiteX45" fmla="*/ 1143000 w 1143000"/>
              <a:gd name="connsiteY45" fmla="*/ 908050 h 908802"/>
              <a:gd name="connsiteX0" fmla="*/ 0 w 1143000"/>
              <a:gd name="connsiteY0" fmla="*/ 374650 h 908802"/>
              <a:gd name="connsiteX1" fmla="*/ 62707 w 1143000"/>
              <a:gd name="connsiteY1" fmla="*/ 344487 h 908802"/>
              <a:gd name="connsiteX2" fmla="*/ 102394 w 1143000"/>
              <a:gd name="connsiteY2" fmla="*/ 312737 h 908802"/>
              <a:gd name="connsiteX3" fmla="*/ 133351 w 1143000"/>
              <a:gd name="connsiteY3" fmla="*/ 300037 h 908802"/>
              <a:gd name="connsiteX4" fmla="*/ 130175 w 1143000"/>
              <a:gd name="connsiteY4" fmla="*/ 261937 h 908802"/>
              <a:gd name="connsiteX5" fmla="*/ 157957 w 1143000"/>
              <a:gd name="connsiteY5" fmla="*/ 235743 h 908802"/>
              <a:gd name="connsiteX6" fmla="*/ 175418 w 1143000"/>
              <a:gd name="connsiteY6" fmla="*/ 176212 h 908802"/>
              <a:gd name="connsiteX7" fmla="*/ 347663 w 1143000"/>
              <a:gd name="connsiteY7" fmla="*/ 117475 h 908802"/>
              <a:gd name="connsiteX8" fmla="*/ 404812 w 1143000"/>
              <a:gd name="connsiteY8" fmla="*/ 76200 h 908802"/>
              <a:gd name="connsiteX9" fmla="*/ 444500 w 1143000"/>
              <a:gd name="connsiteY9" fmla="*/ 38100 h 908802"/>
              <a:gd name="connsiteX10" fmla="*/ 463550 w 1143000"/>
              <a:gd name="connsiteY10" fmla="*/ 25400 h 908802"/>
              <a:gd name="connsiteX11" fmla="*/ 501650 w 1143000"/>
              <a:gd name="connsiteY11" fmla="*/ 12700 h 908802"/>
              <a:gd name="connsiteX12" fmla="*/ 546100 w 1143000"/>
              <a:gd name="connsiteY12" fmla="*/ 0 h 908802"/>
              <a:gd name="connsiteX13" fmla="*/ 562768 w 1143000"/>
              <a:gd name="connsiteY13" fmla="*/ 6350 h 908802"/>
              <a:gd name="connsiteX14" fmla="*/ 590550 w 1143000"/>
              <a:gd name="connsiteY14" fmla="*/ 50800 h 908802"/>
              <a:gd name="connsiteX15" fmla="*/ 615950 w 1143000"/>
              <a:gd name="connsiteY15" fmla="*/ 88900 h 908802"/>
              <a:gd name="connsiteX16" fmla="*/ 635000 w 1143000"/>
              <a:gd name="connsiteY16" fmla="*/ 127000 h 908802"/>
              <a:gd name="connsiteX17" fmla="*/ 647700 w 1143000"/>
              <a:gd name="connsiteY17" fmla="*/ 146050 h 908802"/>
              <a:gd name="connsiteX18" fmla="*/ 660400 w 1143000"/>
              <a:gd name="connsiteY18" fmla="*/ 184150 h 908802"/>
              <a:gd name="connsiteX19" fmla="*/ 673100 w 1143000"/>
              <a:gd name="connsiteY19" fmla="*/ 203200 h 908802"/>
              <a:gd name="connsiteX20" fmla="*/ 679450 w 1143000"/>
              <a:gd name="connsiteY20" fmla="*/ 222250 h 908802"/>
              <a:gd name="connsiteX21" fmla="*/ 704850 w 1143000"/>
              <a:gd name="connsiteY21" fmla="*/ 260350 h 908802"/>
              <a:gd name="connsiteX22" fmla="*/ 723900 w 1143000"/>
              <a:gd name="connsiteY22" fmla="*/ 298450 h 908802"/>
              <a:gd name="connsiteX23" fmla="*/ 730250 w 1143000"/>
              <a:gd name="connsiteY23" fmla="*/ 317500 h 908802"/>
              <a:gd name="connsiteX24" fmla="*/ 762000 w 1143000"/>
              <a:gd name="connsiteY24" fmla="*/ 355600 h 908802"/>
              <a:gd name="connsiteX25" fmla="*/ 768350 w 1143000"/>
              <a:gd name="connsiteY25" fmla="*/ 374650 h 908802"/>
              <a:gd name="connsiteX26" fmla="*/ 793750 w 1143000"/>
              <a:gd name="connsiteY26" fmla="*/ 412750 h 908802"/>
              <a:gd name="connsiteX27" fmla="*/ 806450 w 1143000"/>
              <a:gd name="connsiteY27" fmla="*/ 431800 h 908802"/>
              <a:gd name="connsiteX28" fmla="*/ 825500 w 1143000"/>
              <a:gd name="connsiteY28" fmla="*/ 469900 h 908802"/>
              <a:gd name="connsiteX29" fmla="*/ 844550 w 1143000"/>
              <a:gd name="connsiteY29" fmla="*/ 488950 h 908802"/>
              <a:gd name="connsiteX30" fmla="*/ 857250 w 1143000"/>
              <a:gd name="connsiteY30" fmla="*/ 508000 h 908802"/>
              <a:gd name="connsiteX31" fmla="*/ 876300 w 1143000"/>
              <a:gd name="connsiteY31" fmla="*/ 527050 h 908802"/>
              <a:gd name="connsiteX32" fmla="*/ 901700 w 1143000"/>
              <a:gd name="connsiteY32" fmla="*/ 565150 h 908802"/>
              <a:gd name="connsiteX33" fmla="*/ 914400 w 1143000"/>
              <a:gd name="connsiteY33" fmla="*/ 584200 h 908802"/>
              <a:gd name="connsiteX34" fmla="*/ 933450 w 1143000"/>
              <a:gd name="connsiteY34" fmla="*/ 603250 h 908802"/>
              <a:gd name="connsiteX35" fmla="*/ 946150 w 1143000"/>
              <a:gd name="connsiteY35" fmla="*/ 622300 h 908802"/>
              <a:gd name="connsiteX36" fmla="*/ 1000919 w 1143000"/>
              <a:gd name="connsiteY36" fmla="*/ 688182 h 908802"/>
              <a:gd name="connsiteX37" fmla="*/ 1016000 w 1143000"/>
              <a:gd name="connsiteY37" fmla="*/ 726281 h 908802"/>
              <a:gd name="connsiteX38" fmla="*/ 1042987 w 1143000"/>
              <a:gd name="connsiteY38" fmla="*/ 752475 h 908802"/>
              <a:gd name="connsiteX39" fmla="*/ 1058863 w 1143000"/>
              <a:gd name="connsiteY39" fmla="*/ 783431 h 908802"/>
              <a:gd name="connsiteX40" fmla="*/ 1069975 w 1143000"/>
              <a:gd name="connsiteY40" fmla="*/ 802481 h 908802"/>
              <a:gd name="connsiteX41" fmla="*/ 1087438 w 1143000"/>
              <a:gd name="connsiteY41" fmla="*/ 819150 h 908802"/>
              <a:gd name="connsiteX42" fmla="*/ 1104900 w 1143000"/>
              <a:gd name="connsiteY42" fmla="*/ 857250 h 908802"/>
              <a:gd name="connsiteX43" fmla="*/ 1123950 w 1143000"/>
              <a:gd name="connsiteY43" fmla="*/ 882650 h 908802"/>
              <a:gd name="connsiteX44" fmla="*/ 1136650 w 1143000"/>
              <a:gd name="connsiteY44" fmla="*/ 908050 h 908802"/>
              <a:gd name="connsiteX45" fmla="*/ 1143000 w 1143000"/>
              <a:gd name="connsiteY45" fmla="*/ 908050 h 908802"/>
              <a:gd name="connsiteX0" fmla="*/ 0 w 1143000"/>
              <a:gd name="connsiteY0" fmla="*/ 374650 h 908802"/>
              <a:gd name="connsiteX1" fmla="*/ 62707 w 1143000"/>
              <a:gd name="connsiteY1" fmla="*/ 344487 h 908802"/>
              <a:gd name="connsiteX2" fmla="*/ 102394 w 1143000"/>
              <a:gd name="connsiteY2" fmla="*/ 312737 h 908802"/>
              <a:gd name="connsiteX3" fmla="*/ 102395 w 1143000"/>
              <a:gd name="connsiteY3" fmla="*/ 280987 h 908802"/>
              <a:gd name="connsiteX4" fmla="*/ 130175 w 1143000"/>
              <a:gd name="connsiteY4" fmla="*/ 261937 h 908802"/>
              <a:gd name="connsiteX5" fmla="*/ 157957 w 1143000"/>
              <a:gd name="connsiteY5" fmla="*/ 235743 h 908802"/>
              <a:gd name="connsiteX6" fmla="*/ 175418 w 1143000"/>
              <a:gd name="connsiteY6" fmla="*/ 176212 h 908802"/>
              <a:gd name="connsiteX7" fmla="*/ 347663 w 1143000"/>
              <a:gd name="connsiteY7" fmla="*/ 117475 h 908802"/>
              <a:gd name="connsiteX8" fmla="*/ 404812 w 1143000"/>
              <a:gd name="connsiteY8" fmla="*/ 76200 h 908802"/>
              <a:gd name="connsiteX9" fmla="*/ 444500 w 1143000"/>
              <a:gd name="connsiteY9" fmla="*/ 38100 h 908802"/>
              <a:gd name="connsiteX10" fmla="*/ 463550 w 1143000"/>
              <a:gd name="connsiteY10" fmla="*/ 25400 h 908802"/>
              <a:gd name="connsiteX11" fmla="*/ 501650 w 1143000"/>
              <a:gd name="connsiteY11" fmla="*/ 12700 h 908802"/>
              <a:gd name="connsiteX12" fmla="*/ 546100 w 1143000"/>
              <a:gd name="connsiteY12" fmla="*/ 0 h 908802"/>
              <a:gd name="connsiteX13" fmla="*/ 562768 w 1143000"/>
              <a:gd name="connsiteY13" fmla="*/ 6350 h 908802"/>
              <a:gd name="connsiteX14" fmla="*/ 590550 w 1143000"/>
              <a:gd name="connsiteY14" fmla="*/ 50800 h 908802"/>
              <a:gd name="connsiteX15" fmla="*/ 615950 w 1143000"/>
              <a:gd name="connsiteY15" fmla="*/ 88900 h 908802"/>
              <a:gd name="connsiteX16" fmla="*/ 635000 w 1143000"/>
              <a:gd name="connsiteY16" fmla="*/ 127000 h 908802"/>
              <a:gd name="connsiteX17" fmla="*/ 647700 w 1143000"/>
              <a:gd name="connsiteY17" fmla="*/ 146050 h 908802"/>
              <a:gd name="connsiteX18" fmla="*/ 660400 w 1143000"/>
              <a:gd name="connsiteY18" fmla="*/ 184150 h 908802"/>
              <a:gd name="connsiteX19" fmla="*/ 673100 w 1143000"/>
              <a:gd name="connsiteY19" fmla="*/ 203200 h 908802"/>
              <a:gd name="connsiteX20" fmla="*/ 679450 w 1143000"/>
              <a:gd name="connsiteY20" fmla="*/ 222250 h 908802"/>
              <a:gd name="connsiteX21" fmla="*/ 704850 w 1143000"/>
              <a:gd name="connsiteY21" fmla="*/ 260350 h 908802"/>
              <a:gd name="connsiteX22" fmla="*/ 723900 w 1143000"/>
              <a:gd name="connsiteY22" fmla="*/ 298450 h 908802"/>
              <a:gd name="connsiteX23" fmla="*/ 730250 w 1143000"/>
              <a:gd name="connsiteY23" fmla="*/ 317500 h 908802"/>
              <a:gd name="connsiteX24" fmla="*/ 762000 w 1143000"/>
              <a:gd name="connsiteY24" fmla="*/ 355600 h 908802"/>
              <a:gd name="connsiteX25" fmla="*/ 768350 w 1143000"/>
              <a:gd name="connsiteY25" fmla="*/ 374650 h 908802"/>
              <a:gd name="connsiteX26" fmla="*/ 793750 w 1143000"/>
              <a:gd name="connsiteY26" fmla="*/ 412750 h 908802"/>
              <a:gd name="connsiteX27" fmla="*/ 806450 w 1143000"/>
              <a:gd name="connsiteY27" fmla="*/ 431800 h 908802"/>
              <a:gd name="connsiteX28" fmla="*/ 825500 w 1143000"/>
              <a:gd name="connsiteY28" fmla="*/ 469900 h 908802"/>
              <a:gd name="connsiteX29" fmla="*/ 844550 w 1143000"/>
              <a:gd name="connsiteY29" fmla="*/ 488950 h 908802"/>
              <a:gd name="connsiteX30" fmla="*/ 857250 w 1143000"/>
              <a:gd name="connsiteY30" fmla="*/ 508000 h 908802"/>
              <a:gd name="connsiteX31" fmla="*/ 876300 w 1143000"/>
              <a:gd name="connsiteY31" fmla="*/ 527050 h 908802"/>
              <a:gd name="connsiteX32" fmla="*/ 901700 w 1143000"/>
              <a:gd name="connsiteY32" fmla="*/ 565150 h 908802"/>
              <a:gd name="connsiteX33" fmla="*/ 914400 w 1143000"/>
              <a:gd name="connsiteY33" fmla="*/ 584200 h 908802"/>
              <a:gd name="connsiteX34" fmla="*/ 933450 w 1143000"/>
              <a:gd name="connsiteY34" fmla="*/ 603250 h 908802"/>
              <a:gd name="connsiteX35" fmla="*/ 946150 w 1143000"/>
              <a:gd name="connsiteY35" fmla="*/ 622300 h 908802"/>
              <a:gd name="connsiteX36" fmla="*/ 1000919 w 1143000"/>
              <a:gd name="connsiteY36" fmla="*/ 688182 h 908802"/>
              <a:gd name="connsiteX37" fmla="*/ 1016000 w 1143000"/>
              <a:gd name="connsiteY37" fmla="*/ 726281 h 908802"/>
              <a:gd name="connsiteX38" fmla="*/ 1042987 w 1143000"/>
              <a:gd name="connsiteY38" fmla="*/ 752475 h 908802"/>
              <a:gd name="connsiteX39" fmla="*/ 1058863 w 1143000"/>
              <a:gd name="connsiteY39" fmla="*/ 783431 h 908802"/>
              <a:gd name="connsiteX40" fmla="*/ 1069975 w 1143000"/>
              <a:gd name="connsiteY40" fmla="*/ 802481 h 908802"/>
              <a:gd name="connsiteX41" fmla="*/ 1087438 w 1143000"/>
              <a:gd name="connsiteY41" fmla="*/ 819150 h 908802"/>
              <a:gd name="connsiteX42" fmla="*/ 1104900 w 1143000"/>
              <a:gd name="connsiteY42" fmla="*/ 857250 h 908802"/>
              <a:gd name="connsiteX43" fmla="*/ 1123950 w 1143000"/>
              <a:gd name="connsiteY43" fmla="*/ 882650 h 908802"/>
              <a:gd name="connsiteX44" fmla="*/ 1136650 w 1143000"/>
              <a:gd name="connsiteY44" fmla="*/ 908050 h 908802"/>
              <a:gd name="connsiteX45" fmla="*/ 1143000 w 1143000"/>
              <a:gd name="connsiteY45" fmla="*/ 908050 h 908802"/>
              <a:gd name="connsiteX0" fmla="*/ 0 w 1143000"/>
              <a:gd name="connsiteY0" fmla="*/ 374650 h 908802"/>
              <a:gd name="connsiteX1" fmla="*/ 62707 w 1143000"/>
              <a:gd name="connsiteY1" fmla="*/ 344487 h 908802"/>
              <a:gd name="connsiteX2" fmla="*/ 102394 w 1143000"/>
              <a:gd name="connsiteY2" fmla="*/ 312737 h 908802"/>
              <a:gd name="connsiteX3" fmla="*/ 102395 w 1143000"/>
              <a:gd name="connsiteY3" fmla="*/ 280987 h 908802"/>
              <a:gd name="connsiteX4" fmla="*/ 130175 w 1143000"/>
              <a:gd name="connsiteY4" fmla="*/ 261937 h 908802"/>
              <a:gd name="connsiteX5" fmla="*/ 146051 w 1143000"/>
              <a:gd name="connsiteY5" fmla="*/ 216693 h 908802"/>
              <a:gd name="connsiteX6" fmla="*/ 175418 w 1143000"/>
              <a:gd name="connsiteY6" fmla="*/ 176212 h 908802"/>
              <a:gd name="connsiteX7" fmla="*/ 347663 w 1143000"/>
              <a:gd name="connsiteY7" fmla="*/ 117475 h 908802"/>
              <a:gd name="connsiteX8" fmla="*/ 404812 w 1143000"/>
              <a:gd name="connsiteY8" fmla="*/ 76200 h 908802"/>
              <a:gd name="connsiteX9" fmla="*/ 444500 w 1143000"/>
              <a:gd name="connsiteY9" fmla="*/ 38100 h 908802"/>
              <a:gd name="connsiteX10" fmla="*/ 463550 w 1143000"/>
              <a:gd name="connsiteY10" fmla="*/ 25400 h 908802"/>
              <a:gd name="connsiteX11" fmla="*/ 501650 w 1143000"/>
              <a:gd name="connsiteY11" fmla="*/ 12700 h 908802"/>
              <a:gd name="connsiteX12" fmla="*/ 546100 w 1143000"/>
              <a:gd name="connsiteY12" fmla="*/ 0 h 908802"/>
              <a:gd name="connsiteX13" fmla="*/ 562768 w 1143000"/>
              <a:gd name="connsiteY13" fmla="*/ 6350 h 908802"/>
              <a:gd name="connsiteX14" fmla="*/ 590550 w 1143000"/>
              <a:gd name="connsiteY14" fmla="*/ 50800 h 908802"/>
              <a:gd name="connsiteX15" fmla="*/ 615950 w 1143000"/>
              <a:gd name="connsiteY15" fmla="*/ 88900 h 908802"/>
              <a:gd name="connsiteX16" fmla="*/ 635000 w 1143000"/>
              <a:gd name="connsiteY16" fmla="*/ 127000 h 908802"/>
              <a:gd name="connsiteX17" fmla="*/ 647700 w 1143000"/>
              <a:gd name="connsiteY17" fmla="*/ 146050 h 908802"/>
              <a:gd name="connsiteX18" fmla="*/ 660400 w 1143000"/>
              <a:gd name="connsiteY18" fmla="*/ 184150 h 908802"/>
              <a:gd name="connsiteX19" fmla="*/ 673100 w 1143000"/>
              <a:gd name="connsiteY19" fmla="*/ 203200 h 908802"/>
              <a:gd name="connsiteX20" fmla="*/ 679450 w 1143000"/>
              <a:gd name="connsiteY20" fmla="*/ 222250 h 908802"/>
              <a:gd name="connsiteX21" fmla="*/ 704850 w 1143000"/>
              <a:gd name="connsiteY21" fmla="*/ 260350 h 908802"/>
              <a:gd name="connsiteX22" fmla="*/ 723900 w 1143000"/>
              <a:gd name="connsiteY22" fmla="*/ 298450 h 908802"/>
              <a:gd name="connsiteX23" fmla="*/ 730250 w 1143000"/>
              <a:gd name="connsiteY23" fmla="*/ 317500 h 908802"/>
              <a:gd name="connsiteX24" fmla="*/ 762000 w 1143000"/>
              <a:gd name="connsiteY24" fmla="*/ 355600 h 908802"/>
              <a:gd name="connsiteX25" fmla="*/ 768350 w 1143000"/>
              <a:gd name="connsiteY25" fmla="*/ 374650 h 908802"/>
              <a:gd name="connsiteX26" fmla="*/ 793750 w 1143000"/>
              <a:gd name="connsiteY26" fmla="*/ 412750 h 908802"/>
              <a:gd name="connsiteX27" fmla="*/ 806450 w 1143000"/>
              <a:gd name="connsiteY27" fmla="*/ 431800 h 908802"/>
              <a:gd name="connsiteX28" fmla="*/ 825500 w 1143000"/>
              <a:gd name="connsiteY28" fmla="*/ 469900 h 908802"/>
              <a:gd name="connsiteX29" fmla="*/ 844550 w 1143000"/>
              <a:gd name="connsiteY29" fmla="*/ 488950 h 908802"/>
              <a:gd name="connsiteX30" fmla="*/ 857250 w 1143000"/>
              <a:gd name="connsiteY30" fmla="*/ 508000 h 908802"/>
              <a:gd name="connsiteX31" fmla="*/ 876300 w 1143000"/>
              <a:gd name="connsiteY31" fmla="*/ 527050 h 908802"/>
              <a:gd name="connsiteX32" fmla="*/ 901700 w 1143000"/>
              <a:gd name="connsiteY32" fmla="*/ 565150 h 908802"/>
              <a:gd name="connsiteX33" fmla="*/ 914400 w 1143000"/>
              <a:gd name="connsiteY33" fmla="*/ 584200 h 908802"/>
              <a:gd name="connsiteX34" fmla="*/ 933450 w 1143000"/>
              <a:gd name="connsiteY34" fmla="*/ 603250 h 908802"/>
              <a:gd name="connsiteX35" fmla="*/ 946150 w 1143000"/>
              <a:gd name="connsiteY35" fmla="*/ 622300 h 908802"/>
              <a:gd name="connsiteX36" fmla="*/ 1000919 w 1143000"/>
              <a:gd name="connsiteY36" fmla="*/ 688182 h 908802"/>
              <a:gd name="connsiteX37" fmla="*/ 1016000 w 1143000"/>
              <a:gd name="connsiteY37" fmla="*/ 726281 h 908802"/>
              <a:gd name="connsiteX38" fmla="*/ 1042987 w 1143000"/>
              <a:gd name="connsiteY38" fmla="*/ 752475 h 908802"/>
              <a:gd name="connsiteX39" fmla="*/ 1058863 w 1143000"/>
              <a:gd name="connsiteY39" fmla="*/ 783431 h 908802"/>
              <a:gd name="connsiteX40" fmla="*/ 1069975 w 1143000"/>
              <a:gd name="connsiteY40" fmla="*/ 802481 h 908802"/>
              <a:gd name="connsiteX41" fmla="*/ 1087438 w 1143000"/>
              <a:gd name="connsiteY41" fmla="*/ 819150 h 908802"/>
              <a:gd name="connsiteX42" fmla="*/ 1104900 w 1143000"/>
              <a:gd name="connsiteY42" fmla="*/ 857250 h 908802"/>
              <a:gd name="connsiteX43" fmla="*/ 1123950 w 1143000"/>
              <a:gd name="connsiteY43" fmla="*/ 882650 h 908802"/>
              <a:gd name="connsiteX44" fmla="*/ 1136650 w 1143000"/>
              <a:gd name="connsiteY44" fmla="*/ 908050 h 908802"/>
              <a:gd name="connsiteX45" fmla="*/ 1143000 w 1143000"/>
              <a:gd name="connsiteY45" fmla="*/ 908050 h 908802"/>
              <a:gd name="connsiteX0" fmla="*/ 0 w 1143000"/>
              <a:gd name="connsiteY0" fmla="*/ 374650 h 908802"/>
              <a:gd name="connsiteX1" fmla="*/ 62707 w 1143000"/>
              <a:gd name="connsiteY1" fmla="*/ 344487 h 908802"/>
              <a:gd name="connsiteX2" fmla="*/ 83344 w 1143000"/>
              <a:gd name="connsiteY2" fmla="*/ 307974 h 908802"/>
              <a:gd name="connsiteX3" fmla="*/ 102395 w 1143000"/>
              <a:gd name="connsiteY3" fmla="*/ 280987 h 908802"/>
              <a:gd name="connsiteX4" fmla="*/ 130175 w 1143000"/>
              <a:gd name="connsiteY4" fmla="*/ 261937 h 908802"/>
              <a:gd name="connsiteX5" fmla="*/ 146051 w 1143000"/>
              <a:gd name="connsiteY5" fmla="*/ 216693 h 908802"/>
              <a:gd name="connsiteX6" fmla="*/ 175418 w 1143000"/>
              <a:gd name="connsiteY6" fmla="*/ 176212 h 908802"/>
              <a:gd name="connsiteX7" fmla="*/ 347663 w 1143000"/>
              <a:gd name="connsiteY7" fmla="*/ 117475 h 908802"/>
              <a:gd name="connsiteX8" fmla="*/ 404812 w 1143000"/>
              <a:gd name="connsiteY8" fmla="*/ 76200 h 908802"/>
              <a:gd name="connsiteX9" fmla="*/ 444500 w 1143000"/>
              <a:gd name="connsiteY9" fmla="*/ 38100 h 908802"/>
              <a:gd name="connsiteX10" fmla="*/ 463550 w 1143000"/>
              <a:gd name="connsiteY10" fmla="*/ 25400 h 908802"/>
              <a:gd name="connsiteX11" fmla="*/ 501650 w 1143000"/>
              <a:gd name="connsiteY11" fmla="*/ 12700 h 908802"/>
              <a:gd name="connsiteX12" fmla="*/ 546100 w 1143000"/>
              <a:gd name="connsiteY12" fmla="*/ 0 h 908802"/>
              <a:gd name="connsiteX13" fmla="*/ 562768 w 1143000"/>
              <a:gd name="connsiteY13" fmla="*/ 6350 h 908802"/>
              <a:gd name="connsiteX14" fmla="*/ 590550 w 1143000"/>
              <a:gd name="connsiteY14" fmla="*/ 50800 h 908802"/>
              <a:gd name="connsiteX15" fmla="*/ 615950 w 1143000"/>
              <a:gd name="connsiteY15" fmla="*/ 88900 h 908802"/>
              <a:gd name="connsiteX16" fmla="*/ 635000 w 1143000"/>
              <a:gd name="connsiteY16" fmla="*/ 127000 h 908802"/>
              <a:gd name="connsiteX17" fmla="*/ 647700 w 1143000"/>
              <a:gd name="connsiteY17" fmla="*/ 146050 h 908802"/>
              <a:gd name="connsiteX18" fmla="*/ 660400 w 1143000"/>
              <a:gd name="connsiteY18" fmla="*/ 184150 h 908802"/>
              <a:gd name="connsiteX19" fmla="*/ 673100 w 1143000"/>
              <a:gd name="connsiteY19" fmla="*/ 203200 h 908802"/>
              <a:gd name="connsiteX20" fmla="*/ 679450 w 1143000"/>
              <a:gd name="connsiteY20" fmla="*/ 222250 h 908802"/>
              <a:gd name="connsiteX21" fmla="*/ 704850 w 1143000"/>
              <a:gd name="connsiteY21" fmla="*/ 260350 h 908802"/>
              <a:gd name="connsiteX22" fmla="*/ 723900 w 1143000"/>
              <a:gd name="connsiteY22" fmla="*/ 298450 h 908802"/>
              <a:gd name="connsiteX23" fmla="*/ 730250 w 1143000"/>
              <a:gd name="connsiteY23" fmla="*/ 317500 h 908802"/>
              <a:gd name="connsiteX24" fmla="*/ 762000 w 1143000"/>
              <a:gd name="connsiteY24" fmla="*/ 355600 h 908802"/>
              <a:gd name="connsiteX25" fmla="*/ 768350 w 1143000"/>
              <a:gd name="connsiteY25" fmla="*/ 374650 h 908802"/>
              <a:gd name="connsiteX26" fmla="*/ 793750 w 1143000"/>
              <a:gd name="connsiteY26" fmla="*/ 412750 h 908802"/>
              <a:gd name="connsiteX27" fmla="*/ 806450 w 1143000"/>
              <a:gd name="connsiteY27" fmla="*/ 431800 h 908802"/>
              <a:gd name="connsiteX28" fmla="*/ 825500 w 1143000"/>
              <a:gd name="connsiteY28" fmla="*/ 469900 h 908802"/>
              <a:gd name="connsiteX29" fmla="*/ 844550 w 1143000"/>
              <a:gd name="connsiteY29" fmla="*/ 488950 h 908802"/>
              <a:gd name="connsiteX30" fmla="*/ 857250 w 1143000"/>
              <a:gd name="connsiteY30" fmla="*/ 508000 h 908802"/>
              <a:gd name="connsiteX31" fmla="*/ 876300 w 1143000"/>
              <a:gd name="connsiteY31" fmla="*/ 527050 h 908802"/>
              <a:gd name="connsiteX32" fmla="*/ 901700 w 1143000"/>
              <a:gd name="connsiteY32" fmla="*/ 565150 h 908802"/>
              <a:gd name="connsiteX33" fmla="*/ 914400 w 1143000"/>
              <a:gd name="connsiteY33" fmla="*/ 584200 h 908802"/>
              <a:gd name="connsiteX34" fmla="*/ 933450 w 1143000"/>
              <a:gd name="connsiteY34" fmla="*/ 603250 h 908802"/>
              <a:gd name="connsiteX35" fmla="*/ 946150 w 1143000"/>
              <a:gd name="connsiteY35" fmla="*/ 622300 h 908802"/>
              <a:gd name="connsiteX36" fmla="*/ 1000919 w 1143000"/>
              <a:gd name="connsiteY36" fmla="*/ 688182 h 908802"/>
              <a:gd name="connsiteX37" fmla="*/ 1016000 w 1143000"/>
              <a:gd name="connsiteY37" fmla="*/ 726281 h 908802"/>
              <a:gd name="connsiteX38" fmla="*/ 1042987 w 1143000"/>
              <a:gd name="connsiteY38" fmla="*/ 752475 h 908802"/>
              <a:gd name="connsiteX39" fmla="*/ 1058863 w 1143000"/>
              <a:gd name="connsiteY39" fmla="*/ 783431 h 908802"/>
              <a:gd name="connsiteX40" fmla="*/ 1069975 w 1143000"/>
              <a:gd name="connsiteY40" fmla="*/ 802481 h 908802"/>
              <a:gd name="connsiteX41" fmla="*/ 1087438 w 1143000"/>
              <a:gd name="connsiteY41" fmla="*/ 819150 h 908802"/>
              <a:gd name="connsiteX42" fmla="*/ 1104900 w 1143000"/>
              <a:gd name="connsiteY42" fmla="*/ 857250 h 908802"/>
              <a:gd name="connsiteX43" fmla="*/ 1123950 w 1143000"/>
              <a:gd name="connsiteY43" fmla="*/ 882650 h 908802"/>
              <a:gd name="connsiteX44" fmla="*/ 1136650 w 1143000"/>
              <a:gd name="connsiteY44" fmla="*/ 908050 h 908802"/>
              <a:gd name="connsiteX45" fmla="*/ 1143000 w 1143000"/>
              <a:gd name="connsiteY45" fmla="*/ 908050 h 908802"/>
              <a:gd name="connsiteX0" fmla="*/ 0 w 1143000"/>
              <a:gd name="connsiteY0" fmla="*/ 374650 h 908802"/>
              <a:gd name="connsiteX1" fmla="*/ 62707 w 1143000"/>
              <a:gd name="connsiteY1" fmla="*/ 344487 h 908802"/>
              <a:gd name="connsiteX2" fmla="*/ 83344 w 1143000"/>
              <a:gd name="connsiteY2" fmla="*/ 307974 h 908802"/>
              <a:gd name="connsiteX3" fmla="*/ 102395 w 1143000"/>
              <a:gd name="connsiteY3" fmla="*/ 280987 h 908802"/>
              <a:gd name="connsiteX4" fmla="*/ 120650 w 1143000"/>
              <a:gd name="connsiteY4" fmla="*/ 250031 h 908802"/>
              <a:gd name="connsiteX5" fmla="*/ 146051 w 1143000"/>
              <a:gd name="connsiteY5" fmla="*/ 216693 h 908802"/>
              <a:gd name="connsiteX6" fmla="*/ 175418 w 1143000"/>
              <a:gd name="connsiteY6" fmla="*/ 176212 h 908802"/>
              <a:gd name="connsiteX7" fmla="*/ 347663 w 1143000"/>
              <a:gd name="connsiteY7" fmla="*/ 117475 h 908802"/>
              <a:gd name="connsiteX8" fmla="*/ 404812 w 1143000"/>
              <a:gd name="connsiteY8" fmla="*/ 76200 h 908802"/>
              <a:gd name="connsiteX9" fmla="*/ 444500 w 1143000"/>
              <a:gd name="connsiteY9" fmla="*/ 38100 h 908802"/>
              <a:gd name="connsiteX10" fmla="*/ 463550 w 1143000"/>
              <a:gd name="connsiteY10" fmla="*/ 25400 h 908802"/>
              <a:gd name="connsiteX11" fmla="*/ 501650 w 1143000"/>
              <a:gd name="connsiteY11" fmla="*/ 12700 h 908802"/>
              <a:gd name="connsiteX12" fmla="*/ 546100 w 1143000"/>
              <a:gd name="connsiteY12" fmla="*/ 0 h 908802"/>
              <a:gd name="connsiteX13" fmla="*/ 562768 w 1143000"/>
              <a:gd name="connsiteY13" fmla="*/ 6350 h 908802"/>
              <a:gd name="connsiteX14" fmla="*/ 590550 w 1143000"/>
              <a:gd name="connsiteY14" fmla="*/ 50800 h 908802"/>
              <a:gd name="connsiteX15" fmla="*/ 615950 w 1143000"/>
              <a:gd name="connsiteY15" fmla="*/ 88900 h 908802"/>
              <a:gd name="connsiteX16" fmla="*/ 635000 w 1143000"/>
              <a:gd name="connsiteY16" fmla="*/ 127000 h 908802"/>
              <a:gd name="connsiteX17" fmla="*/ 647700 w 1143000"/>
              <a:gd name="connsiteY17" fmla="*/ 146050 h 908802"/>
              <a:gd name="connsiteX18" fmla="*/ 660400 w 1143000"/>
              <a:gd name="connsiteY18" fmla="*/ 184150 h 908802"/>
              <a:gd name="connsiteX19" fmla="*/ 673100 w 1143000"/>
              <a:gd name="connsiteY19" fmla="*/ 203200 h 908802"/>
              <a:gd name="connsiteX20" fmla="*/ 679450 w 1143000"/>
              <a:gd name="connsiteY20" fmla="*/ 222250 h 908802"/>
              <a:gd name="connsiteX21" fmla="*/ 704850 w 1143000"/>
              <a:gd name="connsiteY21" fmla="*/ 260350 h 908802"/>
              <a:gd name="connsiteX22" fmla="*/ 723900 w 1143000"/>
              <a:gd name="connsiteY22" fmla="*/ 298450 h 908802"/>
              <a:gd name="connsiteX23" fmla="*/ 730250 w 1143000"/>
              <a:gd name="connsiteY23" fmla="*/ 317500 h 908802"/>
              <a:gd name="connsiteX24" fmla="*/ 762000 w 1143000"/>
              <a:gd name="connsiteY24" fmla="*/ 355600 h 908802"/>
              <a:gd name="connsiteX25" fmla="*/ 768350 w 1143000"/>
              <a:gd name="connsiteY25" fmla="*/ 374650 h 908802"/>
              <a:gd name="connsiteX26" fmla="*/ 793750 w 1143000"/>
              <a:gd name="connsiteY26" fmla="*/ 412750 h 908802"/>
              <a:gd name="connsiteX27" fmla="*/ 806450 w 1143000"/>
              <a:gd name="connsiteY27" fmla="*/ 431800 h 908802"/>
              <a:gd name="connsiteX28" fmla="*/ 825500 w 1143000"/>
              <a:gd name="connsiteY28" fmla="*/ 469900 h 908802"/>
              <a:gd name="connsiteX29" fmla="*/ 844550 w 1143000"/>
              <a:gd name="connsiteY29" fmla="*/ 488950 h 908802"/>
              <a:gd name="connsiteX30" fmla="*/ 857250 w 1143000"/>
              <a:gd name="connsiteY30" fmla="*/ 508000 h 908802"/>
              <a:gd name="connsiteX31" fmla="*/ 876300 w 1143000"/>
              <a:gd name="connsiteY31" fmla="*/ 527050 h 908802"/>
              <a:gd name="connsiteX32" fmla="*/ 901700 w 1143000"/>
              <a:gd name="connsiteY32" fmla="*/ 565150 h 908802"/>
              <a:gd name="connsiteX33" fmla="*/ 914400 w 1143000"/>
              <a:gd name="connsiteY33" fmla="*/ 584200 h 908802"/>
              <a:gd name="connsiteX34" fmla="*/ 933450 w 1143000"/>
              <a:gd name="connsiteY34" fmla="*/ 603250 h 908802"/>
              <a:gd name="connsiteX35" fmla="*/ 946150 w 1143000"/>
              <a:gd name="connsiteY35" fmla="*/ 622300 h 908802"/>
              <a:gd name="connsiteX36" fmla="*/ 1000919 w 1143000"/>
              <a:gd name="connsiteY36" fmla="*/ 688182 h 908802"/>
              <a:gd name="connsiteX37" fmla="*/ 1016000 w 1143000"/>
              <a:gd name="connsiteY37" fmla="*/ 726281 h 908802"/>
              <a:gd name="connsiteX38" fmla="*/ 1042987 w 1143000"/>
              <a:gd name="connsiteY38" fmla="*/ 752475 h 908802"/>
              <a:gd name="connsiteX39" fmla="*/ 1058863 w 1143000"/>
              <a:gd name="connsiteY39" fmla="*/ 783431 h 908802"/>
              <a:gd name="connsiteX40" fmla="*/ 1069975 w 1143000"/>
              <a:gd name="connsiteY40" fmla="*/ 802481 h 908802"/>
              <a:gd name="connsiteX41" fmla="*/ 1087438 w 1143000"/>
              <a:gd name="connsiteY41" fmla="*/ 819150 h 908802"/>
              <a:gd name="connsiteX42" fmla="*/ 1104900 w 1143000"/>
              <a:gd name="connsiteY42" fmla="*/ 857250 h 908802"/>
              <a:gd name="connsiteX43" fmla="*/ 1123950 w 1143000"/>
              <a:gd name="connsiteY43" fmla="*/ 882650 h 908802"/>
              <a:gd name="connsiteX44" fmla="*/ 1136650 w 1143000"/>
              <a:gd name="connsiteY44" fmla="*/ 908050 h 908802"/>
              <a:gd name="connsiteX45" fmla="*/ 1143000 w 1143000"/>
              <a:gd name="connsiteY45" fmla="*/ 908050 h 908802"/>
              <a:gd name="connsiteX0" fmla="*/ 0 w 1143000"/>
              <a:gd name="connsiteY0" fmla="*/ 374650 h 908802"/>
              <a:gd name="connsiteX1" fmla="*/ 62707 w 1143000"/>
              <a:gd name="connsiteY1" fmla="*/ 344487 h 908802"/>
              <a:gd name="connsiteX2" fmla="*/ 83344 w 1143000"/>
              <a:gd name="connsiteY2" fmla="*/ 307974 h 908802"/>
              <a:gd name="connsiteX3" fmla="*/ 102395 w 1143000"/>
              <a:gd name="connsiteY3" fmla="*/ 280987 h 908802"/>
              <a:gd name="connsiteX4" fmla="*/ 120650 w 1143000"/>
              <a:gd name="connsiteY4" fmla="*/ 250031 h 908802"/>
              <a:gd name="connsiteX5" fmla="*/ 146051 w 1143000"/>
              <a:gd name="connsiteY5" fmla="*/ 216693 h 908802"/>
              <a:gd name="connsiteX6" fmla="*/ 184943 w 1143000"/>
              <a:gd name="connsiteY6" fmla="*/ 176212 h 908802"/>
              <a:gd name="connsiteX7" fmla="*/ 347663 w 1143000"/>
              <a:gd name="connsiteY7" fmla="*/ 117475 h 908802"/>
              <a:gd name="connsiteX8" fmla="*/ 404812 w 1143000"/>
              <a:gd name="connsiteY8" fmla="*/ 76200 h 908802"/>
              <a:gd name="connsiteX9" fmla="*/ 444500 w 1143000"/>
              <a:gd name="connsiteY9" fmla="*/ 38100 h 908802"/>
              <a:gd name="connsiteX10" fmla="*/ 463550 w 1143000"/>
              <a:gd name="connsiteY10" fmla="*/ 25400 h 908802"/>
              <a:gd name="connsiteX11" fmla="*/ 501650 w 1143000"/>
              <a:gd name="connsiteY11" fmla="*/ 12700 h 908802"/>
              <a:gd name="connsiteX12" fmla="*/ 546100 w 1143000"/>
              <a:gd name="connsiteY12" fmla="*/ 0 h 908802"/>
              <a:gd name="connsiteX13" fmla="*/ 562768 w 1143000"/>
              <a:gd name="connsiteY13" fmla="*/ 6350 h 908802"/>
              <a:gd name="connsiteX14" fmla="*/ 590550 w 1143000"/>
              <a:gd name="connsiteY14" fmla="*/ 50800 h 908802"/>
              <a:gd name="connsiteX15" fmla="*/ 615950 w 1143000"/>
              <a:gd name="connsiteY15" fmla="*/ 88900 h 908802"/>
              <a:gd name="connsiteX16" fmla="*/ 635000 w 1143000"/>
              <a:gd name="connsiteY16" fmla="*/ 127000 h 908802"/>
              <a:gd name="connsiteX17" fmla="*/ 647700 w 1143000"/>
              <a:gd name="connsiteY17" fmla="*/ 146050 h 908802"/>
              <a:gd name="connsiteX18" fmla="*/ 660400 w 1143000"/>
              <a:gd name="connsiteY18" fmla="*/ 184150 h 908802"/>
              <a:gd name="connsiteX19" fmla="*/ 673100 w 1143000"/>
              <a:gd name="connsiteY19" fmla="*/ 203200 h 908802"/>
              <a:gd name="connsiteX20" fmla="*/ 679450 w 1143000"/>
              <a:gd name="connsiteY20" fmla="*/ 222250 h 908802"/>
              <a:gd name="connsiteX21" fmla="*/ 704850 w 1143000"/>
              <a:gd name="connsiteY21" fmla="*/ 260350 h 908802"/>
              <a:gd name="connsiteX22" fmla="*/ 723900 w 1143000"/>
              <a:gd name="connsiteY22" fmla="*/ 298450 h 908802"/>
              <a:gd name="connsiteX23" fmla="*/ 730250 w 1143000"/>
              <a:gd name="connsiteY23" fmla="*/ 317500 h 908802"/>
              <a:gd name="connsiteX24" fmla="*/ 762000 w 1143000"/>
              <a:gd name="connsiteY24" fmla="*/ 355600 h 908802"/>
              <a:gd name="connsiteX25" fmla="*/ 768350 w 1143000"/>
              <a:gd name="connsiteY25" fmla="*/ 374650 h 908802"/>
              <a:gd name="connsiteX26" fmla="*/ 793750 w 1143000"/>
              <a:gd name="connsiteY26" fmla="*/ 412750 h 908802"/>
              <a:gd name="connsiteX27" fmla="*/ 806450 w 1143000"/>
              <a:gd name="connsiteY27" fmla="*/ 431800 h 908802"/>
              <a:gd name="connsiteX28" fmla="*/ 825500 w 1143000"/>
              <a:gd name="connsiteY28" fmla="*/ 469900 h 908802"/>
              <a:gd name="connsiteX29" fmla="*/ 844550 w 1143000"/>
              <a:gd name="connsiteY29" fmla="*/ 488950 h 908802"/>
              <a:gd name="connsiteX30" fmla="*/ 857250 w 1143000"/>
              <a:gd name="connsiteY30" fmla="*/ 508000 h 908802"/>
              <a:gd name="connsiteX31" fmla="*/ 876300 w 1143000"/>
              <a:gd name="connsiteY31" fmla="*/ 527050 h 908802"/>
              <a:gd name="connsiteX32" fmla="*/ 901700 w 1143000"/>
              <a:gd name="connsiteY32" fmla="*/ 565150 h 908802"/>
              <a:gd name="connsiteX33" fmla="*/ 914400 w 1143000"/>
              <a:gd name="connsiteY33" fmla="*/ 584200 h 908802"/>
              <a:gd name="connsiteX34" fmla="*/ 933450 w 1143000"/>
              <a:gd name="connsiteY34" fmla="*/ 603250 h 908802"/>
              <a:gd name="connsiteX35" fmla="*/ 946150 w 1143000"/>
              <a:gd name="connsiteY35" fmla="*/ 622300 h 908802"/>
              <a:gd name="connsiteX36" fmla="*/ 1000919 w 1143000"/>
              <a:gd name="connsiteY36" fmla="*/ 688182 h 908802"/>
              <a:gd name="connsiteX37" fmla="*/ 1016000 w 1143000"/>
              <a:gd name="connsiteY37" fmla="*/ 726281 h 908802"/>
              <a:gd name="connsiteX38" fmla="*/ 1042987 w 1143000"/>
              <a:gd name="connsiteY38" fmla="*/ 752475 h 908802"/>
              <a:gd name="connsiteX39" fmla="*/ 1058863 w 1143000"/>
              <a:gd name="connsiteY39" fmla="*/ 783431 h 908802"/>
              <a:gd name="connsiteX40" fmla="*/ 1069975 w 1143000"/>
              <a:gd name="connsiteY40" fmla="*/ 802481 h 908802"/>
              <a:gd name="connsiteX41" fmla="*/ 1087438 w 1143000"/>
              <a:gd name="connsiteY41" fmla="*/ 819150 h 908802"/>
              <a:gd name="connsiteX42" fmla="*/ 1104900 w 1143000"/>
              <a:gd name="connsiteY42" fmla="*/ 857250 h 908802"/>
              <a:gd name="connsiteX43" fmla="*/ 1123950 w 1143000"/>
              <a:gd name="connsiteY43" fmla="*/ 882650 h 908802"/>
              <a:gd name="connsiteX44" fmla="*/ 1136650 w 1143000"/>
              <a:gd name="connsiteY44" fmla="*/ 908050 h 908802"/>
              <a:gd name="connsiteX45" fmla="*/ 1143000 w 1143000"/>
              <a:gd name="connsiteY45" fmla="*/ 908050 h 908802"/>
              <a:gd name="connsiteX0" fmla="*/ 0 w 1143000"/>
              <a:gd name="connsiteY0" fmla="*/ 374650 h 908802"/>
              <a:gd name="connsiteX1" fmla="*/ 62707 w 1143000"/>
              <a:gd name="connsiteY1" fmla="*/ 344487 h 908802"/>
              <a:gd name="connsiteX2" fmla="*/ 83344 w 1143000"/>
              <a:gd name="connsiteY2" fmla="*/ 307974 h 908802"/>
              <a:gd name="connsiteX3" fmla="*/ 102395 w 1143000"/>
              <a:gd name="connsiteY3" fmla="*/ 280987 h 908802"/>
              <a:gd name="connsiteX4" fmla="*/ 120650 w 1143000"/>
              <a:gd name="connsiteY4" fmla="*/ 250031 h 908802"/>
              <a:gd name="connsiteX5" fmla="*/ 146051 w 1143000"/>
              <a:gd name="connsiteY5" fmla="*/ 216693 h 908802"/>
              <a:gd name="connsiteX6" fmla="*/ 184943 w 1143000"/>
              <a:gd name="connsiteY6" fmla="*/ 176212 h 908802"/>
              <a:gd name="connsiteX7" fmla="*/ 254795 w 1143000"/>
              <a:gd name="connsiteY7" fmla="*/ 88900 h 908802"/>
              <a:gd name="connsiteX8" fmla="*/ 404812 w 1143000"/>
              <a:gd name="connsiteY8" fmla="*/ 76200 h 908802"/>
              <a:gd name="connsiteX9" fmla="*/ 444500 w 1143000"/>
              <a:gd name="connsiteY9" fmla="*/ 38100 h 908802"/>
              <a:gd name="connsiteX10" fmla="*/ 463550 w 1143000"/>
              <a:gd name="connsiteY10" fmla="*/ 25400 h 908802"/>
              <a:gd name="connsiteX11" fmla="*/ 501650 w 1143000"/>
              <a:gd name="connsiteY11" fmla="*/ 12700 h 908802"/>
              <a:gd name="connsiteX12" fmla="*/ 546100 w 1143000"/>
              <a:gd name="connsiteY12" fmla="*/ 0 h 908802"/>
              <a:gd name="connsiteX13" fmla="*/ 562768 w 1143000"/>
              <a:gd name="connsiteY13" fmla="*/ 6350 h 908802"/>
              <a:gd name="connsiteX14" fmla="*/ 590550 w 1143000"/>
              <a:gd name="connsiteY14" fmla="*/ 50800 h 908802"/>
              <a:gd name="connsiteX15" fmla="*/ 615950 w 1143000"/>
              <a:gd name="connsiteY15" fmla="*/ 88900 h 908802"/>
              <a:gd name="connsiteX16" fmla="*/ 635000 w 1143000"/>
              <a:gd name="connsiteY16" fmla="*/ 127000 h 908802"/>
              <a:gd name="connsiteX17" fmla="*/ 647700 w 1143000"/>
              <a:gd name="connsiteY17" fmla="*/ 146050 h 908802"/>
              <a:gd name="connsiteX18" fmla="*/ 660400 w 1143000"/>
              <a:gd name="connsiteY18" fmla="*/ 184150 h 908802"/>
              <a:gd name="connsiteX19" fmla="*/ 673100 w 1143000"/>
              <a:gd name="connsiteY19" fmla="*/ 203200 h 908802"/>
              <a:gd name="connsiteX20" fmla="*/ 679450 w 1143000"/>
              <a:gd name="connsiteY20" fmla="*/ 222250 h 908802"/>
              <a:gd name="connsiteX21" fmla="*/ 704850 w 1143000"/>
              <a:gd name="connsiteY21" fmla="*/ 260350 h 908802"/>
              <a:gd name="connsiteX22" fmla="*/ 723900 w 1143000"/>
              <a:gd name="connsiteY22" fmla="*/ 298450 h 908802"/>
              <a:gd name="connsiteX23" fmla="*/ 730250 w 1143000"/>
              <a:gd name="connsiteY23" fmla="*/ 317500 h 908802"/>
              <a:gd name="connsiteX24" fmla="*/ 762000 w 1143000"/>
              <a:gd name="connsiteY24" fmla="*/ 355600 h 908802"/>
              <a:gd name="connsiteX25" fmla="*/ 768350 w 1143000"/>
              <a:gd name="connsiteY25" fmla="*/ 374650 h 908802"/>
              <a:gd name="connsiteX26" fmla="*/ 793750 w 1143000"/>
              <a:gd name="connsiteY26" fmla="*/ 412750 h 908802"/>
              <a:gd name="connsiteX27" fmla="*/ 806450 w 1143000"/>
              <a:gd name="connsiteY27" fmla="*/ 431800 h 908802"/>
              <a:gd name="connsiteX28" fmla="*/ 825500 w 1143000"/>
              <a:gd name="connsiteY28" fmla="*/ 469900 h 908802"/>
              <a:gd name="connsiteX29" fmla="*/ 844550 w 1143000"/>
              <a:gd name="connsiteY29" fmla="*/ 488950 h 908802"/>
              <a:gd name="connsiteX30" fmla="*/ 857250 w 1143000"/>
              <a:gd name="connsiteY30" fmla="*/ 508000 h 908802"/>
              <a:gd name="connsiteX31" fmla="*/ 876300 w 1143000"/>
              <a:gd name="connsiteY31" fmla="*/ 527050 h 908802"/>
              <a:gd name="connsiteX32" fmla="*/ 901700 w 1143000"/>
              <a:gd name="connsiteY32" fmla="*/ 565150 h 908802"/>
              <a:gd name="connsiteX33" fmla="*/ 914400 w 1143000"/>
              <a:gd name="connsiteY33" fmla="*/ 584200 h 908802"/>
              <a:gd name="connsiteX34" fmla="*/ 933450 w 1143000"/>
              <a:gd name="connsiteY34" fmla="*/ 603250 h 908802"/>
              <a:gd name="connsiteX35" fmla="*/ 946150 w 1143000"/>
              <a:gd name="connsiteY35" fmla="*/ 622300 h 908802"/>
              <a:gd name="connsiteX36" fmla="*/ 1000919 w 1143000"/>
              <a:gd name="connsiteY36" fmla="*/ 688182 h 908802"/>
              <a:gd name="connsiteX37" fmla="*/ 1016000 w 1143000"/>
              <a:gd name="connsiteY37" fmla="*/ 726281 h 908802"/>
              <a:gd name="connsiteX38" fmla="*/ 1042987 w 1143000"/>
              <a:gd name="connsiteY38" fmla="*/ 752475 h 908802"/>
              <a:gd name="connsiteX39" fmla="*/ 1058863 w 1143000"/>
              <a:gd name="connsiteY39" fmla="*/ 783431 h 908802"/>
              <a:gd name="connsiteX40" fmla="*/ 1069975 w 1143000"/>
              <a:gd name="connsiteY40" fmla="*/ 802481 h 908802"/>
              <a:gd name="connsiteX41" fmla="*/ 1087438 w 1143000"/>
              <a:gd name="connsiteY41" fmla="*/ 819150 h 908802"/>
              <a:gd name="connsiteX42" fmla="*/ 1104900 w 1143000"/>
              <a:gd name="connsiteY42" fmla="*/ 857250 h 908802"/>
              <a:gd name="connsiteX43" fmla="*/ 1123950 w 1143000"/>
              <a:gd name="connsiteY43" fmla="*/ 882650 h 908802"/>
              <a:gd name="connsiteX44" fmla="*/ 1136650 w 1143000"/>
              <a:gd name="connsiteY44" fmla="*/ 908050 h 908802"/>
              <a:gd name="connsiteX45" fmla="*/ 1143000 w 1143000"/>
              <a:gd name="connsiteY45" fmla="*/ 908050 h 908802"/>
              <a:gd name="connsiteX0" fmla="*/ 0 w 1143000"/>
              <a:gd name="connsiteY0" fmla="*/ 374650 h 908802"/>
              <a:gd name="connsiteX1" fmla="*/ 62707 w 1143000"/>
              <a:gd name="connsiteY1" fmla="*/ 344487 h 908802"/>
              <a:gd name="connsiteX2" fmla="*/ 83344 w 1143000"/>
              <a:gd name="connsiteY2" fmla="*/ 307974 h 908802"/>
              <a:gd name="connsiteX3" fmla="*/ 102395 w 1143000"/>
              <a:gd name="connsiteY3" fmla="*/ 280987 h 908802"/>
              <a:gd name="connsiteX4" fmla="*/ 120650 w 1143000"/>
              <a:gd name="connsiteY4" fmla="*/ 250031 h 908802"/>
              <a:gd name="connsiteX5" fmla="*/ 146051 w 1143000"/>
              <a:gd name="connsiteY5" fmla="*/ 216693 h 908802"/>
              <a:gd name="connsiteX6" fmla="*/ 184943 w 1143000"/>
              <a:gd name="connsiteY6" fmla="*/ 176212 h 908802"/>
              <a:gd name="connsiteX7" fmla="*/ 254795 w 1143000"/>
              <a:gd name="connsiteY7" fmla="*/ 88900 h 908802"/>
              <a:gd name="connsiteX8" fmla="*/ 338137 w 1143000"/>
              <a:gd name="connsiteY8" fmla="*/ 23813 h 908802"/>
              <a:gd name="connsiteX9" fmla="*/ 444500 w 1143000"/>
              <a:gd name="connsiteY9" fmla="*/ 38100 h 908802"/>
              <a:gd name="connsiteX10" fmla="*/ 463550 w 1143000"/>
              <a:gd name="connsiteY10" fmla="*/ 25400 h 908802"/>
              <a:gd name="connsiteX11" fmla="*/ 501650 w 1143000"/>
              <a:gd name="connsiteY11" fmla="*/ 12700 h 908802"/>
              <a:gd name="connsiteX12" fmla="*/ 546100 w 1143000"/>
              <a:gd name="connsiteY12" fmla="*/ 0 h 908802"/>
              <a:gd name="connsiteX13" fmla="*/ 562768 w 1143000"/>
              <a:gd name="connsiteY13" fmla="*/ 6350 h 908802"/>
              <a:gd name="connsiteX14" fmla="*/ 590550 w 1143000"/>
              <a:gd name="connsiteY14" fmla="*/ 50800 h 908802"/>
              <a:gd name="connsiteX15" fmla="*/ 615950 w 1143000"/>
              <a:gd name="connsiteY15" fmla="*/ 88900 h 908802"/>
              <a:gd name="connsiteX16" fmla="*/ 635000 w 1143000"/>
              <a:gd name="connsiteY16" fmla="*/ 127000 h 908802"/>
              <a:gd name="connsiteX17" fmla="*/ 647700 w 1143000"/>
              <a:gd name="connsiteY17" fmla="*/ 146050 h 908802"/>
              <a:gd name="connsiteX18" fmla="*/ 660400 w 1143000"/>
              <a:gd name="connsiteY18" fmla="*/ 184150 h 908802"/>
              <a:gd name="connsiteX19" fmla="*/ 673100 w 1143000"/>
              <a:gd name="connsiteY19" fmla="*/ 203200 h 908802"/>
              <a:gd name="connsiteX20" fmla="*/ 679450 w 1143000"/>
              <a:gd name="connsiteY20" fmla="*/ 222250 h 908802"/>
              <a:gd name="connsiteX21" fmla="*/ 704850 w 1143000"/>
              <a:gd name="connsiteY21" fmla="*/ 260350 h 908802"/>
              <a:gd name="connsiteX22" fmla="*/ 723900 w 1143000"/>
              <a:gd name="connsiteY22" fmla="*/ 298450 h 908802"/>
              <a:gd name="connsiteX23" fmla="*/ 730250 w 1143000"/>
              <a:gd name="connsiteY23" fmla="*/ 317500 h 908802"/>
              <a:gd name="connsiteX24" fmla="*/ 762000 w 1143000"/>
              <a:gd name="connsiteY24" fmla="*/ 355600 h 908802"/>
              <a:gd name="connsiteX25" fmla="*/ 768350 w 1143000"/>
              <a:gd name="connsiteY25" fmla="*/ 374650 h 908802"/>
              <a:gd name="connsiteX26" fmla="*/ 793750 w 1143000"/>
              <a:gd name="connsiteY26" fmla="*/ 412750 h 908802"/>
              <a:gd name="connsiteX27" fmla="*/ 806450 w 1143000"/>
              <a:gd name="connsiteY27" fmla="*/ 431800 h 908802"/>
              <a:gd name="connsiteX28" fmla="*/ 825500 w 1143000"/>
              <a:gd name="connsiteY28" fmla="*/ 469900 h 908802"/>
              <a:gd name="connsiteX29" fmla="*/ 844550 w 1143000"/>
              <a:gd name="connsiteY29" fmla="*/ 488950 h 908802"/>
              <a:gd name="connsiteX30" fmla="*/ 857250 w 1143000"/>
              <a:gd name="connsiteY30" fmla="*/ 508000 h 908802"/>
              <a:gd name="connsiteX31" fmla="*/ 876300 w 1143000"/>
              <a:gd name="connsiteY31" fmla="*/ 527050 h 908802"/>
              <a:gd name="connsiteX32" fmla="*/ 901700 w 1143000"/>
              <a:gd name="connsiteY32" fmla="*/ 565150 h 908802"/>
              <a:gd name="connsiteX33" fmla="*/ 914400 w 1143000"/>
              <a:gd name="connsiteY33" fmla="*/ 584200 h 908802"/>
              <a:gd name="connsiteX34" fmla="*/ 933450 w 1143000"/>
              <a:gd name="connsiteY34" fmla="*/ 603250 h 908802"/>
              <a:gd name="connsiteX35" fmla="*/ 946150 w 1143000"/>
              <a:gd name="connsiteY35" fmla="*/ 622300 h 908802"/>
              <a:gd name="connsiteX36" fmla="*/ 1000919 w 1143000"/>
              <a:gd name="connsiteY36" fmla="*/ 688182 h 908802"/>
              <a:gd name="connsiteX37" fmla="*/ 1016000 w 1143000"/>
              <a:gd name="connsiteY37" fmla="*/ 726281 h 908802"/>
              <a:gd name="connsiteX38" fmla="*/ 1042987 w 1143000"/>
              <a:gd name="connsiteY38" fmla="*/ 752475 h 908802"/>
              <a:gd name="connsiteX39" fmla="*/ 1058863 w 1143000"/>
              <a:gd name="connsiteY39" fmla="*/ 783431 h 908802"/>
              <a:gd name="connsiteX40" fmla="*/ 1069975 w 1143000"/>
              <a:gd name="connsiteY40" fmla="*/ 802481 h 908802"/>
              <a:gd name="connsiteX41" fmla="*/ 1087438 w 1143000"/>
              <a:gd name="connsiteY41" fmla="*/ 819150 h 908802"/>
              <a:gd name="connsiteX42" fmla="*/ 1104900 w 1143000"/>
              <a:gd name="connsiteY42" fmla="*/ 857250 h 908802"/>
              <a:gd name="connsiteX43" fmla="*/ 1123950 w 1143000"/>
              <a:gd name="connsiteY43" fmla="*/ 882650 h 908802"/>
              <a:gd name="connsiteX44" fmla="*/ 1136650 w 1143000"/>
              <a:gd name="connsiteY44" fmla="*/ 908050 h 908802"/>
              <a:gd name="connsiteX45" fmla="*/ 1143000 w 1143000"/>
              <a:gd name="connsiteY45" fmla="*/ 908050 h 908802"/>
              <a:gd name="connsiteX0" fmla="*/ 0 w 1143000"/>
              <a:gd name="connsiteY0" fmla="*/ 396082 h 930234"/>
              <a:gd name="connsiteX1" fmla="*/ 62707 w 1143000"/>
              <a:gd name="connsiteY1" fmla="*/ 365919 h 930234"/>
              <a:gd name="connsiteX2" fmla="*/ 83344 w 1143000"/>
              <a:gd name="connsiteY2" fmla="*/ 329406 h 930234"/>
              <a:gd name="connsiteX3" fmla="*/ 102395 w 1143000"/>
              <a:gd name="connsiteY3" fmla="*/ 302419 h 930234"/>
              <a:gd name="connsiteX4" fmla="*/ 120650 w 1143000"/>
              <a:gd name="connsiteY4" fmla="*/ 271463 h 930234"/>
              <a:gd name="connsiteX5" fmla="*/ 146051 w 1143000"/>
              <a:gd name="connsiteY5" fmla="*/ 238125 h 930234"/>
              <a:gd name="connsiteX6" fmla="*/ 184943 w 1143000"/>
              <a:gd name="connsiteY6" fmla="*/ 197644 h 930234"/>
              <a:gd name="connsiteX7" fmla="*/ 254795 w 1143000"/>
              <a:gd name="connsiteY7" fmla="*/ 110332 h 930234"/>
              <a:gd name="connsiteX8" fmla="*/ 338137 w 1143000"/>
              <a:gd name="connsiteY8" fmla="*/ 45245 h 930234"/>
              <a:gd name="connsiteX9" fmla="*/ 404019 w 1143000"/>
              <a:gd name="connsiteY9" fmla="*/ 1 h 930234"/>
              <a:gd name="connsiteX10" fmla="*/ 463550 w 1143000"/>
              <a:gd name="connsiteY10" fmla="*/ 46832 h 930234"/>
              <a:gd name="connsiteX11" fmla="*/ 501650 w 1143000"/>
              <a:gd name="connsiteY11" fmla="*/ 34132 h 930234"/>
              <a:gd name="connsiteX12" fmla="*/ 546100 w 1143000"/>
              <a:gd name="connsiteY12" fmla="*/ 21432 h 930234"/>
              <a:gd name="connsiteX13" fmla="*/ 562768 w 1143000"/>
              <a:gd name="connsiteY13" fmla="*/ 27782 h 930234"/>
              <a:gd name="connsiteX14" fmla="*/ 590550 w 1143000"/>
              <a:gd name="connsiteY14" fmla="*/ 72232 h 930234"/>
              <a:gd name="connsiteX15" fmla="*/ 615950 w 1143000"/>
              <a:gd name="connsiteY15" fmla="*/ 110332 h 930234"/>
              <a:gd name="connsiteX16" fmla="*/ 635000 w 1143000"/>
              <a:gd name="connsiteY16" fmla="*/ 148432 h 930234"/>
              <a:gd name="connsiteX17" fmla="*/ 647700 w 1143000"/>
              <a:gd name="connsiteY17" fmla="*/ 167482 h 930234"/>
              <a:gd name="connsiteX18" fmla="*/ 660400 w 1143000"/>
              <a:gd name="connsiteY18" fmla="*/ 205582 h 930234"/>
              <a:gd name="connsiteX19" fmla="*/ 673100 w 1143000"/>
              <a:gd name="connsiteY19" fmla="*/ 224632 h 930234"/>
              <a:gd name="connsiteX20" fmla="*/ 679450 w 1143000"/>
              <a:gd name="connsiteY20" fmla="*/ 243682 h 930234"/>
              <a:gd name="connsiteX21" fmla="*/ 704850 w 1143000"/>
              <a:gd name="connsiteY21" fmla="*/ 281782 h 930234"/>
              <a:gd name="connsiteX22" fmla="*/ 723900 w 1143000"/>
              <a:gd name="connsiteY22" fmla="*/ 319882 h 930234"/>
              <a:gd name="connsiteX23" fmla="*/ 730250 w 1143000"/>
              <a:gd name="connsiteY23" fmla="*/ 338932 h 930234"/>
              <a:gd name="connsiteX24" fmla="*/ 762000 w 1143000"/>
              <a:gd name="connsiteY24" fmla="*/ 377032 h 930234"/>
              <a:gd name="connsiteX25" fmla="*/ 768350 w 1143000"/>
              <a:gd name="connsiteY25" fmla="*/ 396082 h 930234"/>
              <a:gd name="connsiteX26" fmla="*/ 793750 w 1143000"/>
              <a:gd name="connsiteY26" fmla="*/ 434182 h 930234"/>
              <a:gd name="connsiteX27" fmla="*/ 806450 w 1143000"/>
              <a:gd name="connsiteY27" fmla="*/ 453232 h 930234"/>
              <a:gd name="connsiteX28" fmla="*/ 825500 w 1143000"/>
              <a:gd name="connsiteY28" fmla="*/ 491332 h 930234"/>
              <a:gd name="connsiteX29" fmla="*/ 844550 w 1143000"/>
              <a:gd name="connsiteY29" fmla="*/ 510382 h 930234"/>
              <a:gd name="connsiteX30" fmla="*/ 857250 w 1143000"/>
              <a:gd name="connsiteY30" fmla="*/ 529432 h 930234"/>
              <a:gd name="connsiteX31" fmla="*/ 876300 w 1143000"/>
              <a:gd name="connsiteY31" fmla="*/ 548482 h 930234"/>
              <a:gd name="connsiteX32" fmla="*/ 901700 w 1143000"/>
              <a:gd name="connsiteY32" fmla="*/ 586582 h 930234"/>
              <a:gd name="connsiteX33" fmla="*/ 914400 w 1143000"/>
              <a:gd name="connsiteY33" fmla="*/ 605632 h 930234"/>
              <a:gd name="connsiteX34" fmla="*/ 933450 w 1143000"/>
              <a:gd name="connsiteY34" fmla="*/ 624682 h 930234"/>
              <a:gd name="connsiteX35" fmla="*/ 946150 w 1143000"/>
              <a:gd name="connsiteY35" fmla="*/ 643732 h 930234"/>
              <a:gd name="connsiteX36" fmla="*/ 1000919 w 1143000"/>
              <a:gd name="connsiteY36" fmla="*/ 709614 h 930234"/>
              <a:gd name="connsiteX37" fmla="*/ 1016000 w 1143000"/>
              <a:gd name="connsiteY37" fmla="*/ 747713 h 930234"/>
              <a:gd name="connsiteX38" fmla="*/ 1042987 w 1143000"/>
              <a:gd name="connsiteY38" fmla="*/ 773907 h 930234"/>
              <a:gd name="connsiteX39" fmla="*/ 1058863 w 1143000"/>
              <a:gd name="connsiteY39" fmla="*/ 804863 h 930234"/>
              <a:gd name="connsiteX40" fmla="*/ 1069975 w 1143000"/>
              <a:gd name="connsiteY40" fmla="*/ 823913 h 930234"/>
              <a:gd name="connsiteX41" fmla="*/ 1087438 w 1143000"/>
              <a:gd name="connsiteY41" fmla="*/ 840582 h 930234"/>
              <a:gd name="connsiteX42" fmla="*/ 1104900 w 1143000"/>
              <a:gd name="connsiteY42" fmla="*/ 878682 h 930234"/>
              <a:gd name="connsiteX43" fmla="*/ 1123950 w 1143000"/>
              <a:gd name="connsiteY43" fmla="*/ 904082 h 930234"/>
              <a:gd name="connsiteX44" fmla="*/ 1136650 w 1143000"/>
              <a:gd name="connsiteY44" fmla="*/ 929482 h 930234"/>
              <a:gd name="connsiteX45" fmla="*/ 1143000 w 1143000"/>
              <a:gd name="connsiteY45" fmla="*/ 929482 h 930234"/>
              <a:gd name="connsiteX0" fmla="*/ 0 w 1143000"/>
              <a:gd name="connsiteY0" fmla="*/ 396082 h 930234"/>
              <a:gd name="connsiteX1" fmla="*/ 62707 w 1143000"/>
              <a:gd name="connsiteY1" fmla="*/ 365919 h 930234"/>
              <a:gd name="connsiteX2" fmla="*/ 83344 w 1143000"/>
              <a:gd name="connsiteY2" fmla="*/ 329406 h 930234"/>
              <a:gd name="connsiteX3" fmla="*/ 102395 w 1143000"/>
              <a:gd name="connsiteY3" fmla="*/ 302419 h 930234"/>
              <a:gd name="connsiteX4" fmla="*/ 120650 w 1143000"/>
              <a:gd name="connsiteY4" fmla="*/ 271463 h 930234"/>
              <a:gd name="connsiteX5" fmla="*/ 146051 w 1143000"/>
              <a:gd name="connsiteY5" fmla="*/ 238125 h 930234"/>
              <a:gd name="connsiteX6" fmla="*/ 184943 w 1143000"/>
              <a:gd name="connsiteY6" fmla="*/ 197644 h 930234"/>
              <a:gd name="connsiteX7" fmla="*/ 254795 w 1143000"/>
              <a:gd name="connsiteY7" fmla="*/ 110332 h 930234"/>
              <a:gd name="connsiteX8" fmla="*/ 338137 w 1143000"/>
              <a:gd name="connsiteY8" fmla="*/ 45245 h 930234"/>
              <a:gd name="connsiteX9" fmla="*/ 404019 w 1143000"/>
              <a:gd name="connsiteY9" fmla="*/ 1 h 930234"/>
              <a:gd name="connsiteX10" fmla="*/ 463550 w 1143000"/>
              <a:gd name="connsiteY10" fmla="*/ 46832 h 930234"/>
              <a:gd name="connsiteX11" fmla="*/ 506413 w 1143000"/>
              <a:gd name="connsiteY11" fmla="*/ 86519 h 930234"/>
              <a:gd name="connsiteX12" fmla="*/ 546100 w 1143000"/>
              <a:gd name="connsiteY12" fmla="*/ 21432 h 930234"/>
              <a:gd name="connsiteX13" fmla="*/ 562768 w 1143000"/>
              <a:gd name="connsiteY13" fmla="*/ 27782 h 930234"/>
              <a:gd name="connsiteX14" fmla="*/ 590550 w 1143000"/>
              <a:gd name="connsiteY14" fmla="*/ 72232 h 930234"/>
              <a:gd name="connsiteX15" fmla="*/ 615950 w 1143000"/>
              <a:gd name="connsiteY15" fmla="*/ 110332 h 930234"/>
              <a:gd name="connsiteX16" fmla="*/ 635000 w 1143000"/>
              <a:gd name="connsiteY16" fmla="*/ 148432 h 930234"/>
              <a:gd name="connsiteX17" fmla="*/ 647700 w 1143000"/>
              <a:gd name="connsiteY17" fmla="*/ 167482 h 930234"/>
              <a:gd name="connsiteX18" fmla="*/ 660400 w 1143000"/>
              <a:gd name="connsiteY18" fmla="*/ 205582 h 930234"/>
              <a:gd name="connsiteX19" fmla="*/ 673100 w 1143000"/>
              <a:gd name="connsiteY19" fmla="*/ 224632 h 930234"/>
              <a:gd name="connsiteX20" fmla="*/ 679450 w 1143000"/>
              <a:gd name="connsiteY20" fmla="*/ 243682 h 930234"/>
              <a:gd name="connsiteX21" fmla="*/ 704850 w 1143000"/>
              <a:gd name="connsiteY21" fmla="*/ 281782 h 930234"/>
              <a:gd name="connsiteX22" fmla="*/ 723900 w 1143000"/>
              <a:gd name="connsiteY22" fmla="*/ 319882 h 930234"/>
              <a:gd name="connsiteX23" fmla="*/ 730250 w 1143000"/>
              <a:gd name="connsiteY23" fmla="*/ 338932 h 930234"/>
              <a:gd name="connsiteX24" fmla="*/ 762000 w 1143000"/>
              <a:gd name="connsiteY24" fmla="*/ 377032 h 930234"/>
              <a:gd name="connsiteX25" fmla="*/ 768350 w 1143000"/>
              <a:gd name="connsiteY25" fmla="*/ 396082 h 930234"/>
              <a:gd name="connsiteX26" fmla="*/ 793750 w 1143000"/>
              <a:gd name="connsiteY26" fmla="*/ 434182 h 930234"/>
              <a:gd name="connsiteX27" fmla="*/ 806450 w 1143000"/>
              <a:gd name="connsiteY27" fmla="*/ 453232 h 930234"/>
              <a:gd name="connsiteX28" fmla="*/ 825500 w 1143000"/>
              <a:gd name="connsiteY28" fmla="*/ 491332 h 930234"/>
              <a:gd name="connsiteX29" fmla="*/ 844550 w 1143000"/>
              <a:gd name="connsiteY29" fmla="*/ 510382 h 930234"/>
              <a:gd name="connsiteX30" fmla="*/ 857250 w 1143000"/>
              <a:gd name="connsiteY30" fmla="*/ 529432 h 930234"/>
              <a:gd name="connsiteX31" fmla="*/ 876300 w 1143000"/>
              <a:gd name="connsiteY31" fmla="*/ 548482 h 930234"/>
              <a:gd name="connsiteX32" fmla="*/ 901700 w 1143000"/>
              <a:gd name="connsiteY32" fmla="*/ 586582 h 930234"/>
              <a:gd name="connsiteX33" fmla="*/ 914400 w 1143000"/>
              <a:gd name="connsiteY33" fmla="*/ 605632 h 930234"/>
              <a:gd name="connsiteX34" fmla="*/ 933450 w 1143000"/>
              <a:gd name="connsiteY34" fmla="*/ 624682 h 930234"/>
              <a:gd name="connsiteX35" fmla="*/ 946150 w 1143000"/>
              <a:gd name="connsiteY35" fmla="*/ 643732 h 930234"/>
              <a:gd name="connsiteX36" fmla="*/ 1000919 w 1143000"/>
              <a:gd name="connsiteY36" fmla="*/ 709614 h 930234"/>
              <a:gd name="connsiteX37" fmla="*/ 1016000 w 1143000"/>
              <a:gd name="connsiteY37" fmla="*/ 747713 h 930234"/>
              <a:gd name="connsiteX38" fmla="*/ 1042987 w 1143000"/>
              <a:gd name="connsiteY38" fmla="*/ 773907 h 930234"/>
              <a:gd name="connsiteX39" fmla="*/ 1058863 w 1143000"/>
              <a:gd name="connsiteY39" fmla="*/ 804863 h 930234"/>
              <a:gd name="connsiteX40" fmla="*/ 1069975 w 1143000"/>
              <a:gd name="connsiteY40" fmla="*/ 823913 h 930234"/>
              <a:gd name="connsiteX41" fmla="*/ 1087438 w 1143000"/>
              <a:gd name="connsiteY41" fmla="*/ 840582 h 930234"/>
              <a:gd name="connsiteX42" fmla="*/ 1104900 w 1143000"/>
              <a:gd name="connsiteY42" fmla="*/ 878682 h 930234"/>
              <a:gd name="connsiteX43" fmla="*/ 1123950 w 1143000"/>
              <a:gd name="connsiteY43" fmla="*/ 904082 h 930234"/>
              <a:gd name="connsiteX44" fmla="*/ 1136650 w 1143000"/>
              <a:gd name="connsiteY44" fmla="*/ 929482 h 930234"/>
              <a:gd name="connsiteX45" fmla="*/ 1143000 w 1143000"/>
              <a:gd name="connsiteY45" fmla="*/ 929482 h 930234"/>
              <a:gd name="connsiteX0" fmla="*/ 0 w 1143000"/>
              <a:gd name="connsiteY0" fmla="*/ 396082 h 930234"/>
              <a:gd name="connsiteX1" fmla="*/ 62707 w 1143000"/>
              <a:gd name="connsiteY1" fmla="*/ 365919 h 930234"/>
              <a:gd name="connsiteX2" fmla="*/ 83344 w 1143000"/>
              <a:gd name="connsiteY2" fmla="*/ 329406 h 930234"/>
              <a:gd name="connsiteX3" fmla="*/ 102395 w 1143000"/>
              <a:gd name="connsiteY3" fmla="*/ 302419 h 930234"/>
              <a:gd name="connsiteX4" fmla="*/ 120650 w 1143000"/>
              <a:gd name="connsiteY4" fmla="*/ 271463 h 930234"/>
              <a:gd name="connsiteX5" fmla="*/ 146051 w 1143000"/>
              <a:gd name="connsiteY5" fmla="*/ 238125 h 930234"/>
              <a:gd name="connsiteX6" fmla="*/ 184943 w 1143000"/>
              <a:gd name="connsiteY6" fmla="*/ 197644 h 930234"/>
              <a:gd name="connsiteX7" fmla="*/ 254795 w 1143000"/>
              <a:gd name="connsiteY7" fmla="*/ 110332 h 930234"/>
              <a:gd name="connsiteX8" fmla="*/ 338137 w 1143000"/>
              <a:gd name="connsiteY8" fmla="*/ 45245 h 930234"/>
              <a:gd name="connsiteX9" fmla="*/ 404019 w 1143000"/>
              <a:gd name="connsiteY9" fmla="*/ 1 h 930234"/>
              <a:gd name="connsiteX10" fmla="*/ 463550 w 1143000"/>
              <a:gd name="connsiteY10" fmla="*/ 46832 h 930234"/>
              <a:gd name="connsiteX11" fmla="*/ 506413 w 1143000"/>
              <a:gd name="connsiteY11" fmla="*/ 86519 h 930234"/>
              <a:gd name="connsiteX12" fmla="*/ 546100 w 1143000"/>
              <a:gd name="connsiteY12" fmla="*/ 21432 h 930234"/>
              <a:gd name="connsiteX13" fmla="*/ 569912 w 1143000"/>
              <a:gd name="connsiteY13" fmla="*/ 132557 h 930234"/>
              <a:gd name="connsiteX14" fmla="*/ 590550 w 1143000"/>
              <a:gd name="connsiteY14" fmla="*/ 72232 h 930234"/>
              <a:gd name="connsiteX15" fmla="*/ 615950 w 1143000"/>
              <a:gd name="connsiteY15" fmla="*/ 110332 h 930234"/>
              <a:gd name="connsiteX16" fmla="*/ 635000 w 1143000"/>
              <a:gd name="connsiteY16" fmla="*/ 148432 h 930234"/>
              <a:gd name="connsiteX17" fmla="*/ 647700 w 1143000"/>
              <a:gd name="connsiteY17" fmla="*/ 167482 h 930234"/>
              <a:gd name="connsiteX18" fmla="*/ 660400 w 1143000"/>
              <a:gd name="connsiteY18" fmla="*/ 205582 h 930234"/>
              <a:gd name="connsiteX19" fmla="*/ 673100 w 1143000"/>
              <a:gd name="connsiteY19" fmla="*/ 224632 h 930234"/>
              <a:gd name="connsiteX20" fmla="*/ 679450 w 1143000"/>
              <a:gd name="connsiteY20" fmla="*/ 243682 h 930234"/>
              <a:gd name="connsiteX21" fmla="*/ 704850 w 1143000"/>
              <a:gd name="connsiteY21" fmla="*/ 281782 h 930234"/>
              <a:gd name="connsiteX22" fmla="*/ 723900 w 1143000"/>
              <a:gd name="connsiteY22" fmla="*/ 319882 h 930234"/>
              <a:gd name="connsiteX23" fmla="*/ 730250 w 1143000"/>
              <a:gd name="connsiteY23" fmla="*/ 338932 h 930234"/>
              <a:gd name="connsiteX24" fmla="*/ 762000 w 1143000"/>
              <a:gd name="connsiteY24" fmla="*/ 377032 h 930234"/>
              <a:gd name="connsiteX25" fmla="*/ 768350 w 1143000"/>
              <a:gd name="connsiteY25" fmla="*/ 396082 h 930234"/>
              <a:gd name="connsiteX26" fmla="*/ 793750 w 1143000"/>
              <a:gd name="connsiteY26" fmla="*/ 434182 h 930234"/>
              <a:gd name="connsiteX27" fmla="*/ 806450 w 1143000"/>
              <a:gd name="connsiteY27" fmla="*/ 453232 h 930234"/>
              <a:gd name="connsiteX28" fmla="*/ 825500 w 1143000"/>
              <a:gd name="connsiteY28" fmla="*/ 491332 h 930234"/>
              <a:gd name="connsiteX29" fmla="*/ 844550 w 1143000"/>
              <a:gd name="connsiteY29" fmla="*/ 510382 h 930234"/>
              <a:gd name="connsiteX30" fmla="*/ 857250 w 1143000"/>
              <a:gd name="connsiteY30" fmla="*/ 529432 h 930234"/>
              <a:gd name="connsiteX31" fmla="*/ 876300 w 1143000"/>
              <a:gd name="connsiteY31" fmla="*/ 548482 h 930234"/>
              <a:gd name="connsiteX32" fmla="*/ 901700 w 1143000"/>
              <a:gd name="connsiteY32" fmla="*/ 586582 h 930234"/>
              <a:gd name="connsiteX33" fmla="*/ 914400 w 1143000"/>
              <a:gd name="connsiteY33" fmla="*/ 605632 h 930234"/>
              <a:gd name="connsiteX34" fmla="*/ 933450 w 1143000"/>
              <a:gd name="connsiteY34" fmla="*/ 624682 h 930234"/>
              <a:gd name="connsiteX35" fmla="*/ 946150 w 1143000"/>
              <a:gd name="connsiteY35" fmla="*/ 643732 h 930234"/>
              <a:gd name="connsiteX36" fmla="*/ 1000919 w 1143000"/>
              <a:gd name="connsiteY36" fmla="*/ 709614 h 930234"/>
              <a:gd name="connsiteX37" fmla="*/ 1016000 w 1143000"/>
              <a:gd name="connsiteY37" fmla="*/ 747713 h 930234"/>
              <a:gd name="connsiteX38" fmla="*/ 1042987 w 1143000"/>
              <a:gd name="connsiteY38" fmla="*/ 773907 h 930234"/>
              <a:gd name="connsiteX39" fmla="*/ 1058863 w 1143000"/>
              <a:gd name="connsiteY39" fmla="*/ 804863 h 930234"/>
              <a:gd name="connsiteX40" fmla="*/ 1069975 w 1143000"/>
              <a:gd name="connsiteY40" fmla="*/ 823913 h 930234"/>
              <a:gd name="connsiteX41" fmla="*/ 1087438 w 1143000"/>
              <a:gd name="connsiteY41" fmla="*/ 840582 h 930234"/>
              <a:gd name="connsiteX42" fmla="*/ 1104900 w 1143000"/>
              <a:gd name="connsiteY42" fmla="*/ 878682 h 930234"/>
              <a:gd name="connsiteX43" fmla="*/ 1123950 w 1143000"/>
              <a:gd name="connsiteY43" fmla="*/ 904082 h 930234"/>
              <a:gd name="connsiteX44" fmla="*/ 1136650 w 1143000"/>
              <a:gd name="connsiteY44" fmla="*/ 929482 h 930234"/>
              <a:gd name="connsiteX45" fmla="*/ 1143000 w 1143000"/>
              <a:gd name="connsiteY45" fmla="*/ 929482 h 930234"/>
              <a:gd name="connsiteX0" fmla="*/ 0 w 1143000"/>
              <a:gd name="connsiteY0" fmla="*/ 396082 h 930234"/>
              <a:gd name="connsiteX1" fmla="*/ 62707 w 1143000"/>
              <a:gd name="connsiteY1" fmla="*/ 365919 h 930234"/>
              <a:gd name="connsiteX2" fmla="*/ 83344 w 1143000"/>
              <a:gd name="connsiteY2" fmla="*/ 329406 h 930234"/>
              <a:gd name="connsiteX3" fmla="*/ 102395 w 1143000"/>
              <a:gd name="connsiteY3" fmla="*/ 302419 h 930234"/>
              <a:gd name="connsiteX4" fmla="*/ 120650 w 1143000"/>
              <a:gd name="connsiteY4" fmla="*/ 271463 h 930234"/>
              <a:gd name="connsiteX5" fmla="*/ 146051 w 1143000"/>
              <a:gd name="connsiteY5" fmla="*/ 238125 h 930234"/>
              <a:gd name="connsiteX6" fmla="*/ 184943 w 1143000"/>
              <a:gd name="connsiteY6" fmla="*/ 197644 h 930234"/>
              <a:gd name="connsiteX7" fmla="*/ 254795 w 1143000"/>
              <a:gd name="connsiteY7" fmla="*/ 110332 h 930234"/>
              <a:gd name="connsiteX8" fmla="*/ 338137 w 1143000"/>
              <a:gd name="connsiteY8" fmla="*/ 45245 h 930234"/>
              <a:gd name="connsiteX9" fmla="*/ 404019 w 1143000"/>
              <a:gd name="connsiteY9" fmla="*/ 1 h 930234"/>
              <a:gd name="connsiteX10" fmla="*/ 463550 w 1143000"/>
              <a:gd name="connsiteY10" fmla="*/ 46832 h 930234"/>
              <a:gd name="connsiteX11" fmla="*/ 506413 w 1143000"/>
              <a:gd name="connsiteY11" fmla="*/ 86519 h 930234"/>
              <a:gd name="connsiteX12" fmla="*/ 536575 w 1143000"/>
              <a:gd name="connsiteY12" fmla="*/ 104776 h 930234"/>
              <a:gd name="connsiteX13" fmla="*/ 569912 w 1143000"/>
              <a:gd name="connsiteY13" fmla="*/ 132557 h 930234"/>
              <a:gd name="connsiteX14" fmla="*/ 590550 w 1143000"/>
              <a:gd name="connsiteY14" fmla="*/ 72232 h 930234"/>
              <a:gd name="connsiteX15" fmla="*/ 615950 w 1143000"/>
              <a:gd name="connsiteY15" fmla="*/ 110332 h 930234"/>
              <a:gd name="connsiteX16" fmla="*/ 635000 w 1143000"/>
              <a:gd name="connsiteY16" fmla="*/ 148432 h 930234"/>
              <a:gd name="connsiteX17" fmla="*/ 647700 w 1143000"/>
              <a:gd name="connsiteY17" fmla="*/ 167482 h 930234"/>
              <a:gd name="connsiteX18" fmla="*/ 660400 w 1143000"/>
              <a:gd name="connsiteY18" fmla="*/ 205582 h 930234"/>
              <a:gd name="connsiteX19" fmla="*/ 673100 w 1143000"/>
              <a:gd name="connsiteY19" fmla="*/ 224632 h 930234"/>
              <a:gd name="connsiteX20" fmla="*/ 679450 w 1143000"/>
              <a:gd name="connsiteY20" fmla="*/ 243682 h 930234"/>
              <a:gd name="connsiteX21" fmla="*/ 704850 w 1143000"/>
              <a:gd name="connsiteY21" fmla="*/ 281782 h 930234"/>
              <a:gd name="connsiteX22" fmla="*/ 723900 w 1143000"/>
              <a:gd name="connsiteY22" fmla="*/ 319882 h 930234"/>
              <a:gd name="connsiteX23" fmla="*/ 730250 w 1143000"/>
              <a:gd name="connsiteY23" fmla="*/ 338932 h 930234"/>
              <a:gd name="connsiteX24" fmla="*/ 762000 w 1143000"/>
              <a:gd name="connsiteY24" fmla="*/ 377032 h 930234"/>
              <a:gd name="connsiteX25" fmla="*/ 768350 w 1143000"/>
              <a:gd name="connsiteY25" fmla="*/ 396082 h 930234"/>
              <a:gd name="connsiteX26" fmla="*/ 793750 w 1143000"/>
              <a:gd name="connsiteY26" fmla="*/ 434182 h 930234"/>
              <a:gd name="connsiteX27" fmla="*/ 806450 w 1143000"/>
              <a:gd name="connsiteY27" fmla="*/ 453232 h 930234"/>
              <a:gd name="connsiteX28" fmla="*/ 825500 w 1143000"/>
              <a:gd name="connsiteY28" fmla="*/ 491332 h 930234"/>
              <a:gd name="connsiteX29" fmla="*/ 844550 w 1143000"/>
              <a:gd name="connsiteY29" fmla="*/ 510382 h 930234"/>
              <a:gd name="connsiteX30" fmla="*/ 857250 w 1143000"/>
              <a:gd name="connsiteY30" fmla="*/ 529432 h 930234"/>
              <a:gd name="connsiteX31" fmla="*/ 876300 w 1143000"/>
              <a:gd name="connsiteY31" fmla="*/ 548482 h 930234"/>
              <a:gd name="connsiteX32" fmla="*/ 901700 w 1143000"/>
              <a:gd name="connsiteY32" fmla="*/ 586582 h 930234"/>
              <a:gd name="connsiteX33" fmla="*/ 914400 w 1143000"/>
              <a:gd name="connsiteY33" fmla="*/ 605632 h 930234"/>
              <a:gd name="connsiteX34" fmla="*/ 933450 w 1143000"/>
              <a:gd name="connsiteY34" fmla="*/ 624682 h 930234"/>
              <a:gd name="connsiteX35" fmla="*/ 946150 w 1143000"/>
              <a:gd name="connsiteY35" fmla="*/ 643732 h 930234"/>
              <a:gd name="connsiteX36" fmla="*/ 1000919 w 1143000"/>
              <a:gd name="connsiteY36" fmla="*/ 709614 h 930234"/>
              <a:gd name="connsiteX37" fmla="*/ 1016000 w 1143000"/>
              <a:gd name="connsiteY37" fmla="*/ 747713 h 930234"/>
              <a:gd name="connsiteX38" fmla="*/ 1042987 w 1143000"/>
              <a:gd name="connsiteY38" fmla="*/ 773907 h 930234"/>
              <a:gd name="connsiteX39" fmla="*/ 1058863 w 1143000"/>
              <a:gd name="connsiteY39" fmla="*/ 804863 h 930234"/>
              <a:gd name="connsiteX40" fmla="*/ 1069975 w 1143000"/>
              <a:gd name="connsiteY40" fmla="*/ 823913 h 930234"/>
              <a:gd name="connsiteX41" fmla="*/ 1087438 w 1143000"/>
              <a:gd name="connsiteY41" fmla="*/ 840582 h 930234"/>
              <a:gd name="connsiteX42" fmla="*/ 1104900 w 1143000"/>
              <a:gd name="connsiteY42" fmla="*/ 878682 h 930234"/>
              <a:gd name="connsiteX43" fmla="*/ 1123950 w 1143000"/>
              <a:gd name="connsiteY43" fmla="*/ 904082 h 930234"/>
              <a:gd name="connsiteX44" fmla="*/ 1136650 w 1143000"/>
              <a:gd name="connsiteY44" fmla="*/ 929482 h 930234"/>
              <a:gd name="connsiteX45" fmla="*/ 1143000 w 1143000"/>
              <a:gd name="connsiteY45" fmla="*/ 929482 h 930234"/>
              <a:gd name="connsiteX0" fmla="*/ 0 w 1143000"/>
              <a:gd name="connsiteY0" fmla="*/ 396082 h 930234"/>
              <a:gd name="connsiteX1" fmla="*/ 62707 w 1143000"/>
              <a:gd name="connsiteY1" fmla="*/ 365919 h 930234"/>
              <a:gd name="connsiteX2" fmla="*/ 83344 w 1143000"/>
              <a:gd name="connsiteY2" fmla="*/ 329406 h 930234"/>
              <a:gd name="connsiteX3" fmla="*/ 102395 w 1143000"/>
              <a:gd name="connsiteY3" fmla="*/ 302419 h 930234"/>
              <a:gd name="connsiteX4" fmla="*/ 120650 w 1143000"/>
              <a:gd name="connsiteY4" fmla="*/ 271463 h 930234"/>
              <a:gd name="connsiteX5" fmla="*/ 146051 w 1143000"/>
              <a:gd name="connsiteY5" fmla="*/ 238125 h 930234"/>
              <a:gd name="connsiteX6" fmla="*/ 184943 w 1143000"/>
              <a:gd name="connsiteY6" fmla="*/ 197644 h 930234"/>
              <a:gd name="connsiteX7" fmla="*/ 254795 w 1143000"/>
              <a:gd name="connsiteY7" fmla="*/ 110332 h 930234"/>
              <a:gd name="connsiteX8" fmla="*/ 338137 w 1143000"/>
              <a:gd name="connsiteY8" fmla="*/ 45245 h 930234"/>
              <a:gd name="connsiteX9" fmla="*/ 404019 w 1143000"/>
              <a:gd name="connsiteY9" fmla="*/ 1 h 930234"/>
              <a:gd name="connsiteX10" fmla="*/ 463550 w 1143000"/>
              <a:gd name="connsiteY10" fmla="*/ 46832 h 930234"/>
              <a:gd name="connsiteX11" fmla="*/ 506413 w 1143000"/>
              <a:gd name="connsiteY11" fmla="*/ 86519 h 930234"/>
              <a:gd name="connsiteX12" fmla="*/ 536575 w 1143000"/>
              <a:gd name="connsiteY12" fmla="*/ 104776 h 930234"/>
              <a:gd name="connsiteX13" fmla="*/ 569912 w 1143000"/>
              <a:gd name="connsiteY13" fmla="*/ 132557 h 930234"/>
              <a:gd name="connsiteX14" fmla="*/ 590550 w 1143000"/>
              <a:gd name="connsiteY14" fmla="*/ 146050 h 930234"/>
              <a:gd name="connsiteX15" fmla="*/ 615950 w 1143000"/>
              <a:gd name="connsiteY15" fmla="*/ 110332 h 930234"/>
              <a:gd name="connsiteX16" fmla="*/ 635000 w 1143000"/>
              <a:gd name="connsiteY16" fmla="*/ 148432 h 930234"/>
              <a:gd name="connsiteX17" fmla="*/ 647700 w 1143000"/>
              <a:gd name="connsiteY17" fmla="*/ 167482 h 930234"/>
              <a:gd name="connsiteX18" fmla="*/ 660400 w 1143000"/>
              <a:gd name="connsiteY18" fmla="*/ 205582 h 930234"/>
              <a:gd name="connsiteX19" fmla="*/ 673100 w 1143000"/>
              <a:gd name="connsiteY19" fmla="*/ 224632 h 930234"/>
              <a:gd name="connsiteX20" fmla="*/ 679450 w 1143000"/>
              <a:gd name="connsiteY20" fmla="*/ 243682 h 930234"/>
              <a:gd name="connsiteX21" fmla="*/ 704850 w 1143000"/>
              <a:gd name="connsiteY21" fmla="*/ 281782 h 930234"/>
              <a:gd name="connsiteX22" fmla="*/ 723900 w 1143000"/>
              <a:gd name="connsiteY22" fmla="*/ 319882 h 930234"/>
              <a:gd name="connsiteX23" fmla="*/ 730250 w 1143000"/>
              <a:gd name="connsiteY23" fmla="*/ 338932 h 930234"/>
              <a:gd name="connsiteX24" fmla="*/ 762000 w 1143000"/>
              <a:gd name="connsiteY24" fmla="*/ 377032 h 930234"/>
              <a:gd name="connsiteX25" fmla="*/ 768350 w 1143000"/>
              <a:gd name="connsiteY25" fmla="*/ 396082 h 930234"/>
              <a:gd name="connsiteX26" fmla="*/ 793750 w 1143000"/>
              <a:gd name="connsiteY26" fmla="*/ 434182 h 930234"/>
              <a:gd name="connsiteX27" fmla="*/ 806450 w 1143000"/>
              <a:gd name="connsiteY27" fmla="*/ 453232 h 930234"/>
              <a:gd name="connsiteX28" fmla="*/ 825500 w 1143000"/>
              <a:gd name="connsiteY28" fmla="*/ 491332 h 930234"/>
              <a:gd name="connsiteX29" fmla="*/ 844550 w 1143000"/>
              <a:gd name="connsiteY29" fmla="*/ 510382 h 930234"/>
              <a:gd name="connsiteX30" fmla="*/ 857250 w 1143000"/>
              <a:gd name="connsiteY30" fmla="*/ 529432 h 930234"/>
              <a:gd name="connsiteX31" fmla="*/ 876300 w 1143000"/>
              <a:gd name="connsiteY31" fmla="*/ 548482 h 930234"/>
              <a:gd name="connsiteX32" fmla="*/ 901700 w 1143000"/>
              <a:gd name="connsiteY32" fmla="*/ 586582 h 930234"/>
              <a:gd name="connsiteX33" fmla="*/ 914400 w 1143000"/>
              <a:gd name="connsiteY33" fmla="*/ 605632 h 930234"/>
              <a:gd name="connsiteX34" fmla="*/ 933450 w 1143000"/>
              <a:gd name="connsiteY34" fmla="*/ 624682 h 930234"/>
              <a:gd name="connsiteX35" fmla="*/ 946150 w 1143000"/>
              <a:gd name="connsiteY35" fmla="*/ 643732 h 930234"/>
              <a:gd name="connsiteX36" fmla="*/ 1000919 w 1143000"/>
              <a:gd name="connsiteY36" fmla="*/ 709614 h 930234"/>
              <a:gd name="connsiteX37" fmla="*/ 1016000 w 1143000"/>
              <a:gd name="connsiteY37" fmla="*/ 747713 h 930234"/>
              <a:gd name="connsiteX38" fmla="*/ 1042987 w 1143000"/>
              <a:gd name="connsiteY38" fmla="*/ 773907 h 930234"/>
              <a:gd name="connsiteX39" fmla="*/ 1058863 w 1143000"/>
              <a:gd name="connsiteY39" fmla="*/ 804863 h 930234"/>
              <a:gd name="connsiteX40" fmla="*/ 1069975 w 1143000"/>
              <a:gd name="connsiteY40" fmla="*/ 823913 h 930234"/>
              <a:gd name="connsiteX41" fmla="*/ 1087438 w 1143000"/>
              <a:gd name="connsiteY41" fmla="*/ 840582 h 930234"/>
              <a:gd name="connsiteX42" fmla="*/ 1104900 w 1143000"/>
              <a:gd name="connsiteY42" fmla="*/ 878682 h 930234"/>
              <a:gd name="connsiteX43" fmla="*/ 1123950 w 1143000"/>
              <a:gd name="connsiteY43" fmla="*/ 904082 h 930234"/>
              <a:gd name="connsiteX44" fmla="*/ 1136650 w 1143000"/>
              <a:gd name="connsiteY44" fmla="*/ 929482 h 930234"/>
              <a:gd name="connsiteX45" fmla="*/ 1143000 w 1143000"/>
              <a:gd name="connsiteY45" fmla="*/ 929482 h 930234"/>
              <a:gd name="connsiteX0" fmla="*/ 0 w 1143000"/>
              <a:gd name="connsiteY0" fmla="*/ 396082 h 930234"/>
              <a:gd name="connsiteX1" fmla="*/ 62707 w 1143000"/>
              <a:gd name="connsiteY1" fmla="*/ 365919 h 930234"/>
              <a:gd name="connsiteX2" fmla="*/ 83344 w 1143000"/>
              <a:gd name="connsiteY2" fmla="*/ 329406 h 930234"/>
              <a:gd name="connsiteX3" fmla="*/ 102395 w 1143000"/>
              <a:gd name="connsiteY3" fmla="*/ 302419 h 930234"/>
              <a:gd name="connsiteX4" fmla="*/ 120650 w 1143000"/>
              <a:gd name="connsiteY4" fmla="*/ 271463 h 930234"/>
              <a:gd name="connsiteX5" fmla="*/ 146051 w 1143000"/>
              <a:gd name="connsiteY5" fmla="*/ 238125 h 930234"/>
              <a:gd name="connsiteX6" fmla="*/ 184943 w 1143000"/>
              <a:gd name="connsiteY6" fmla="*/ 197644 h 930234"/>
              <a:gd name="connsiteX7" fmla="*/ 254795 w 1143000"/>
              <a:gd name="connsiteY7" fmla="*/ 110332 h 930234"/>
              <a:gd name="connsiteX8" fmla="*/ 338137 w 1143000"/>
              <a:gd name="connsiteY8" fmla="*/ 45245 h 930234"/>
              <a:gd name="connsiteX9" fmla="*/ 404019 w 1143000"/>
              <a:gd name="connsiteY9" fmla="*/ 1 h 930234"/>
              <a:gd name="connsiteX10" fmla="*/ 463550 w 1143000"/>
              <a:gd name="connsiteY10" fmla="*/ 46832 h 930234"/>
              <a:gd name="connsiteX11" fmla="*/ 506413 w 1143000"/>
              <a:gd name="connsiteY11" fmla="*/ 86519 h 930234"/>
              <a:gd name="connsiteX12" fmla="*/ 536575 w 1143000"/>
              <a:gd name="connsiteY12" fmla="*/ 104776 h 930234"/>
              <a:gd name="connsiteX13" fmla="*/ 569912 w 1143000"/>
              <a:gd name="connsiteY13" fmla="*/ 132557 h 930234"/>
              <a:gd name="connsiteX14" fmla="*/ 590550 w 1143000"/>
              <a:gd name="connsiteY14" fmla="*/ 146050 h 930234"/>
              <a:gd name="connsiteX15" fmla="*/ 613568 w 1143000"/>
              <a:gd name="connsiteY15" fmla="*/ 165100 h 930234"/>
              <a:gd name="connsiteX16" fmla="*/ 635000 w 1143000"/>
              <a:gd name="connsiteY16" fmla="*/ 148432 h 930234"/>
              <a:gd name="connsiteX17" fmla="*/ 647700 w 1143000"/>
              <a:gd name="connsiteY17" fmla="*/ 167482 h 930234"/>
              <a:gd name="connsiteX18" fmla="*/ 660400 w 1143000"/>
              <a:gd name="connsiteY18" fmla="*/ 205582 h 930234"/>
              <a:gd name="connsiteX19" fmla="*/ 673100 w 1143000"/>
              <a:gd name="connsiteY19" fmla="*/ 224632 h 930234"/>
              <a:gd name="connsiteX20" fmla="*/ 679450 w 1143000"/>
              <a:gd name="connsiteY20" fmla="*/ 243682 h 930234"/>
              <a:gd name="connsiteX21" fmla="*/ 704850 w 1143000"/>
              <a:gd name="connsiteY21" fmla="*/ 281782 h 930234"/>
              <a:gd name="connsiteX22" fmla="*/ 723900 w 1143000"/>
              <a:gd name="connsiteY22" fmla="*/ 319882 h 930234"/>
              <a:gd name="connsiteX23" fmla="*/ 730250 w 1143000"/>
              <a:gd name="connsiteY23" fmla="*/ 338932 h 930234"/>
              <a:gd name="connsiteX24" fmla="*/ 762000 w 1143000"/>
              <a:gd name="connsiteY24" fmla="*/ 377032 h 930234"/>
              <a:gd name="connsiteX25" fmla="*/ 768350 w 1143000"/>
              <a:gd name="connsiteY25" fmla="*/ 396082 h 930234"/>
              <a:gd name="connsiteX26" fmla="*/ 793750 w 1143000"/>
              <a:gd name="connsiteY26" fmla="*/ 434182 h 930234"/>
              <a:gd name="connsiteX27" fmla="*/ 806450 w 1143000"/>
              <a:gd name="connsiteY27" fmla="*/ 453232 h 930234"/>
              <a:gd name="connsiteX28" fmla="*/ 825500 w 1143000"/>
              <a:gd name="connsiteY28" fmla="*/ 491332 h 930234"/>
              <a:gd name="connsiteX29" fmla="*/ 844550 w 1143000"/>
              <a:gd name="connsiteY29" fmla="*/ 510382 h 930234"/>
              <a:gd name="connsiteX30" fmla="*/ 857250 w 1143000"/>
              <a:gd name="connsiteY30" fmla="*/ 529432 h 930234"/>
              <a:gd name="connsiteX31" fmla="*/ 876300 w 1143000"/>
              <a:gd name="connsiteY31" fmla="*/ 548482 h 930234"/>
              <a:gd name="connsiteX32" fmla="*/ 901700 w 1143000"/>
              <a:gd name="connsiteY32" fmla="*/ 586582 h 930234"/>
              <a:gd name="connsiteX33" fmla="*/ 914400 w 1143000"/>
              <a:gd name="connsiteY33" fmla="*/ 605632 h 930234"/>
              <a:gd name="connsiteX34" fmla="*/ 933450 w 1143000"/>
              <a:gd name="connsiteY34" fmla="*/ 624682 h 930234"/>
              <a:gd name="connsiteX35" fmla="*/ 946150 w 1143000"/>
              <a:gd name="connsiteY35" fmla="*/ 643732 h 930234"/>
              <a:gd name="connsiteX36" fmla="*/ 1000919 w 1143000"/>
              <a:gd name="connsiteY36" fmla="*/ 709614 h 930234"/>
              <a:gd name="connsiteX37" fmla="*/ 1016000 w 1143000"/>
              <a:gd name="connsiteY37" fmla="*/ 747713 h 930234"/>
              <a:gd name="connsiteX38" fmla="*/ 1042987 w 1143000"/>
              <a:gd name="connsiteY38" fmla="*/ 773907 h 930234"/>
              <a:gd name="connsiteX39" fmla="*/ 1058863 w 1143000"/>
              <a:gd name="connsiteY39" fmla="*/ 804863 h 930234"/>
              <a:gd name="connsiteX40" fmla="*/ 1069975 w 1143000"/>
              <a:gd name="connsiteY40" fmla="*/ 823913 h 930234"/>
              <a:gd name="connsiteX41" fmla="*/ 1087438 w 1143000"/>
              <a:gd name="connsiteY41" fmla="*/ 840582 h 930234"/>
              <a:gd name="connsiteX42" fmla="*/ 1104900 w 1143000"/>
              <a:gd name="connsiteY42" fmla="*/ 878682 h 930234"/>
              <a:gd name="connsiteX43" fmla="*/ 1123950 w 1143000"/>
              <a:gd name="connsiteY43" fmla="*/ 904082 h 930234"/>
              <a:gd name="connsiteX44" fmla="*/ 1136650 w 1143000"/>
              <a:gd name="connsiteY44" fmla="*/ 929482 h 930234"/>
              <a:gd name="connsiteX45" fmla="*/ 1143000 w 1143000"/>
              <a:gd name="connsiteY45" fmla="*/ 929482 h 930234"/>
              <a:gd name="connsiteX0" fmla="*/ 0 w 1143000"/>
              <a:gd name="connsiteY0" fmla="*/ 396082 h 930234"/>
              <a:gd name="connsiteX1" fmla="*/ 62707 w 1143000"/>
              <a:gd name="connsiteY1" fmla="*/ 365919 h 930234"/>
              <a:gd name="connsiteX2" fmla="*/ 83344 w 1143000"/>
              <a:gd name="connsiteY2" fmla="*/ 329406 h 930234"/>
              <a:gd name="connsiteX3" fmla="*/ 102395 w 1143000"/>
              <a:gd name="connsiteY3" fmla="*/ 302419 h 930234"/>
              <a:gd name="connsiteX4" fmla="*/ 120650 w 1143000"/>
              <a:gd name="connsiteY4" fmla="*/ 271463 h 930234"/>
              <a:gd name="connsiteX5" fmla="*/ 146051 w 1143000"/>
              <a:gd name="connsiteY5" fmla="*/ 238125 h 930234"/>
              <a:gd name="connsiteX6" fmla="*/ 184943 w 1143000"/>
              <a:gd name="connsiteY6" fmla="*/ 197644 h 930234"/>
              <a:gd name="connsiteX7" fmla="*/ 254795 w 1143000"/>
              <a:gd name="connsiteY7" fmla="*/ 110332 h 930234"/>
              <a:gd name="connsiteX8" fmla="*/ 338137 w 1143000"/>
              <a:gd name="connsiteY8" fmla="*/ 45245 h 930234"/>
              <a:gd name="connsiteX9" fmla="*/ 404019 w 1143000"/>
              <a:gd name="connsiteY9" fmla="*/ 1 h 930234"/>
              <a:gd name="connsiteX10" fmla="*/ 463550 w 1143000"/>
              <a:gd name="connsiteY10" fmla="*/ 46832 h 930234"/>
              <a:gd name="connsiteX11" fmla="*/ 506413 w 1143000"/>
              <a:gd name="connsiteY11" fmla="*/ 86519 h 930234"/>
              <a:gd name="connsiteX12" fmla="*/ 536575 w 1143000"/>
              <a:gd name="connsiteY12" fmla="*/ 104776 h 930234"/>
              <a:gd name="connsiteX13" fmla="*/ 569912 w 1143000"/>
              <a:gd name="connsiteY13" fmla="*/ 132557 h 930234"/>
              <a:gd name="connsiteX14" fmla="*/ 590550 w 1143000"/>
              <a:gd name="connsiteY14" fmla="*/ 146050 h 930234"/>
              <a:gd name="connsiteX15" fmla="*/ 613568 w 1143000"/>
              <a:gd name="connsiteY15" fmla="*/ 165100 h 930234"/>
              <a:gd name="connsiteX16" fmla="*/ 627856 w 1143000"/>
              <a:gd name="connsiteY16" fmla="*/ 186532 h 930234"/>
              <a:gd name="connsiteX17" fmla="*/ 647700 w 1143000"/>
              <a:gd name="connsiteY17" fmla="*/ 167482 h 930234"/>
              <a:gd name="connsiteX18" fmla="*/ 660400 w 1143000"/>
              <a:gd name="connsiteY18" fmla="*/ 205582 h 930234"/>
              <a:gd name="connsiteX19" fmla="*/ 673100 w 1143000"/>
              <a:gd name="connsiteY19" fmla="*/ 224632 h 930234"/>
              <a:gd name="connsiteX20" fmla="*/ 679450 w 1143000"/>
              <a:gd name="connsiteY20" fmla="*/ 243682 h 930234"/>
              <a:gd name="connsiteX21" fmla="*/ 704850 w 1143000"/>
              <a:gd name="connsiteY21" fmla="*/ 281782 h 930234"/>
              <a:gd name="connsiteX22" fmla="*/ 723900 w 1143000"/>
              <a:gd name="connsiteY22" fmla="*/ 319882 h 930234"/>
              <a:gd name="connsiteX23" fmla="*/ 730250 w 1143000"/>
              <a:gd name="connsiteY23" fmla="*/ 338932 h 930234"/>
              <a:gd name="connsiteX24" fmla="*/ 762000 w 1143000"/>
              <a:gd name="connsiteY24" fmla="*/ 377032 h 930234"/>
              <a:gd name="connsiteX25" fmla="*/ 768350 w 1143000"/>
              <a:gd name="connsiteY25" fmla="*/ 396082 h 930234"/>
              <a:gd name="connsiteX26" fmla="*/ 793750 w 1143000"/>
              <a:gd name="connsiteY26" fmla="*/ 434182 h 930234"/>
              <a:gd name="connsiteX27" fmla="*/ 806450 w 1143000"/>
              <a:gd name="connsiteY27" fmla="*/ 453232 h 930234"/>
              <a:gd name="connsiteX28" fmla="*/ 825500 w 1143000"/>
              <a:gd name="connsiteY28" fmla="*/ 491332 h 930234"/>
              <a:gd name="connsiteX29" fmla="*/ 844550 w 1143000"/>
              <a:gd name="connsiteY29" fmla="*/ 510382 h 930234"/>
              <a:gd name="connsiteX30" fmla="*/ 857250 w 1143000"/>
              <a:gd name="connsiteY30" fmla="*/ 529432 h 930234"/>
              <a:gd name="connsiteX31" fmla="*/ 876300 w 1143000"/>
              <a:gd name="connsiteY31" fmla="*/ 548482 h 930234"/>
              <a:gd name="connsiteX32" fmla="*/ 901700 w 1143000"/>
              <a:gd name="connsiteY32" fmla="*/ 586582 h 930234"/>
              <a:gd name="connsiteX33" fmla="*/ 914400 w 1143000"/>
              <a:gd name="connsiteY33" fmla="*/ 605632 h 930234"/>
              <a:gd name="connsiteX34" fmla="*/ 933450 w 1143000"/>
              <a:gd name="connsiteY34" fmla="*/ 624682 h 930234"/>
              <a:gd name="connsiteX35" fmla="*/ 946150 w 1143000"/>
              <a:gd name="connsiteY35" fmla="*/ 643732 h 930234"/>
              <a:gd name="connsiteX36" fmla="*/ 1000919 w 1143000"/>
              <a:gd name="connsiteY36" fmla="*/ 709614 h 930234"/>
              <a:gd name="connsiteX37" fmla="*/ 1016000 w 1143000"/>
              <a:gd name="connsiteY37" fmla="*/ 747713 h 930234"/>
              <a:gd name="connsiteX38" fmla="*/ 1042987 w 1143000"/>
              <a:gd name="connsiteY38" fmla="*/ 773907 h 930234"/>
              <a:gd name="connsiteX39" fmla="*/ 1058863 w 1143000"/>
              <a:gd name="connsiteY39" fmla="*/ 804863 h 930234"/>
              <a:gd name="connsiteX40" fmla="*/ 1069975 w 1143000"/>
              <a:gd name="connsiteY40" fmla="*/ 823913 h 930234"/>
              <a:gd name="connsiteX41" fmla="*/ 1087438 w 1143000"/>
              <a:gd name="connsiteY41" fmla="*/ 840582 h 930234"/>
              <a:gd name="connsiteX42" fmla="*/ 1104900 w 1143000"/>
              <a:gd name="connsiteY42" fmla="*/ 878682 h 930234"/>
              <a:gd name="connsiteX43" fmla="*/ 1123950 w 1143000"/>
              <a:gd name="connsiteY43" fmla="*/ 904082 h 930234"/>
              <a:gd name="connsiteX44" fmla="*/ 1136650 w 1143000"/>
              <a:gd name="connsiteY44" fmla="*/ 929482 h 930234"/>
              <a:gd name="connsiteX45" fmla="*/ 1143000 w 1143000"/>
              <a:gd name="connsiteY45" fmla="*/ 929482 h 930234"/>
              <a:gd name="connsiteX0" fmla="*/ 0 w 1143000"/>
              <a:gd name="connsiteY0" fmla="*/ 396082 h 930234"/>
              <a:gd name="connsiteX1" fmla="*/ 62707 w 1143000"/>
              <a:gd name="connsiteY1" fmla="*/ 365919 h 930234"/>
              <a:gd name="connsiteX2" fmla="*/ 83344 w 1143000"/>
              <a:gd name="connsiteY2" fmla="*/ 329406 h 930234"/>
              <a:gd name="connsiteX3" fmla="*/ 102395 w 1143000"/>
              <a:gd name="connsiteY3" fmla="*/ 302419 h 930234"/>
              <a:gd name="connsiteX4" fmla="*/ 120650 w 1143000"/>
              <a:gd name="connsiteY4" fmla="*/ 271463 h 930234"/>
              <a:gd name="connsiteX5" fmla="*/ 146051 w 1143000"/>
              <a:gd name="connsiteY5" fmla="*/ 238125 h 930234"/>
              <a:gd name="connsiteX6" fmla="*/ 184943 w 1143000"/>
              <a:gd name="connsiteY6" fmla="*/ 197644 h 930234"/>
              <a:gd name="connsiteX7" fmla="*/ 254795 w 1143000"/>
              <a:gd name="connsiteY7" fmla="*/ 110332 h 930234"/>
              <a:gd name="connsiteX8" fmla="*/ 338137 w 1143000"/>
              <a:gd name="connsiteY8" fmla="*/ 45245 h 930234"/>
              <a:gd name="connsiteX9" fmla="*/ 404019 w 1143000"/>
              <a:gd name="connsiteY9" fmla="*/ 1 h 930234"/>
              <a:gd name="connsiteX10" fmla="*/ 463550 w 1143000"/>
              <a:gd name="connsiteY10" fmla="*/ 46832 h 930234"/>
              <a:gd name="connsiteX11" fmla="*/ 506413 w 1143000"/>
              <a:gd name="connsiteY11" fmla="*/ 86519 h 930234"/>
              <a:gd name="connsiteX12" fmla="*/ 536575 w 1143000"/>
              <a:gd name="connsiteY12" fmla="*/ 104776 h 930234"/>
              <a:gd name="connsiteX13" fmla="*/ 569912 w 1143000"/>
              <a:gd name="connsiteY13" fmla="*/ 132557 h 930234"/>
              <a:gd name="connsiteX14" fmla="*/ 590550 w 1143000"/>
              <a:gd name="connsiteY14" fmla="*/ 146050 h 930234"/>
              <a:gd name="connsiteX15" fmla="*/ 627856 w 1143000"/>
              <a:gd name="connsiteY15" fmla="*/ 186532 h 930234"/>
              <a:gd name="connsiteX16" fmla="*/ 647700 w 1143000"/>
              <a:gd name="connsiteY16" fmla="*/ 167482 h 930234"/>
              <a:gd name="connsiteX17" fmla="*/ 660400 w 1143000"/>
              <a:gd name="connsiteY17" fmla="*/ 205582 h 930234"/>
              <a:gd name="connsiteX18" fmla="*/ 673100 w 1143000"/>
              <a:gd name="connsiteY18" fmla="*/ 224632 h 930234"/>
              <a:gd name="connsiteX19" fmla="*/ 679450 w 1143000"/>
              <a:gd name="connsiteY19" fmla="*/ 243682 h 930234"/>
              <a:gd name="connsiteX20" fmla="*/ 704850 w 1143000"/>
              <a:gd name="connsiteY20" fmla="*/ 281782 h 930234"/>
              <a:gd name="connsiteX21" fmla="*/ 723900 w 1143000"/>
              <a:gd name="connsiteY21" fmla="*/ 319882 h 930234"/>
              <a:gd name="connsiteX22" fmla="*/ 730250 w 1143000"/>
              <a:gd name="connsiteY22" fmla="*/ 338932 h 930234"/>
              <a:gd name="connsiteX23" fmla="*/ 762000 w 1143000"/>
              <a:gd name="connsiteY23" fmla="*/ 377032 h 930234"/>
              <a:gd name="connsiteX24" fmla="*/ 768350 w 1143000"/>
              <a:gd name="connsiteY24" fmla="*/ 396082 h 930234"/>
              <a:gd name="connsiteX25" fmla="*/ 793750 w 1143000"/>
              <a:gd name="connsiteY25" fmla="*/ 434182 h 930234"/>
              <a:gd name="connsiteX26" fmla="*/ 806450 w 1143000"/>
              <a:gd name="connsiteY26" fmla="*/ 453232 h 930234"/>
              <a:gd name="connsiteX27" fmla="*/ 825500 w 1143000"/>
              <a:gd name="connsiteY27" fmla="*/ 491332 h 930234"/>
              <a:gd name="connsiteX28" fmla="*/ 844550 w 1143000"/>
              <a:gd name="connsiteY28" fmla="*/ 510382 h 930234"/>
              <a:gd name="connsiteX29" fmla="*/ 857250 w 1143000"/>
              <a:gd name="connsiteY29" fmla="*/ 529432 h 930234"/>
              <a:gd name="connsiteX30" fmla="*/ 876300 w 1143000"/>
              <a:gd name="connsiteY30" fmla="*/ 548482 h 930234"/>
              <a:gd name="connsiteX31" fmla="*/ 901700 w 1143000"/>
              <a:gd name="connsiteY31" fmla="*/ 586582 h 930234"/>
              <a:gd name="connsiteX32" fmla="*/ 914400 w 1143000"/>
              <a:gd name="connsiteY32" fmla="*/ 605632 h 930234"/>
              <a:gd name="connsiteX33" fmla="*/ 933450 w 1143000"/>
              <a:gd name="connsiteY33" fmla="*/ 624682 h 930234"/>
              <a:gd name="connsiteX34" fmla="*/ 946150 w 1143000"/>
              <a:gd name="connsiteY34" fmla="*/ 643732 h 930234"/>
              <a:gd name="connsiteX35" fmla="*/ 1000919 w 1143000"/>
              <a:gd name="connsiteY35" fmla="*/ 709614 h 930234"/>
              <a:gd name="connsiteX36" fmla="*/ 1016000 w 1143000"/>
              <a:gd name="connsiteY36" fmla="*/ 747713 h 930234"/>
              <a:gd name="connsiteX37" fmla="*/ 1042987 w 1143000"/>
              <a:gd name="connsiteY37" fmla="*/ 773907 h 930234"/>
              <a:gd name="connsiteX38" fmla="*/ 1058863 w 1143000"/>
              <a:gd name="connsiteY38" fmla="*/ 804863 h 930234"/>
              <a:gd name="connsiteX39" fmla="*/ 1069975 w 1143000"/>
              <a:gd name="connsiteY39" fmla="*/ 823913 h 930234"/>
              <a:gd name="connsiteX40" fmla="*/ 1087438 w 1143000"/>
              <a:gd name="connsiteY40" fmla="*/ 840582 h 930234"/>
              <a:gd name="connsiteX41" fmla="*/ 1104900 w 1143000"/>
              <a:gd name="connsiteY41" fmla="*/ 878682 h 930234"/>
              <a:gd name="connsiteX42" fmla="*/ 1123950 w 1143000"/>
              <a:gd name="connsiteY42" fmla="*/ 904082 h 930234"/>
              <a:gd name="connsiteX43" fmla="*/ 1136650 w 1143000"/>
              <a:gd name="connsiteY43" fmla="*/ 929482 h 930234"/>
              <a:gd name="connsiteX44" fmla="*/ 1143000 w 1143000"/>
              <a:gd name="connsiteY44" fmla="*/ 929482 h 930234"/>
              <a:gd name="connsiteX0" fmla="*/ 0 w 1143000"/>
              <a:gd name="connsiteY0" fmla="*/ 396082 h 930234"/>
              <a:gd name="connsiteX1" fmla="*/ 62707 w 1143000"/>
              <a:gd name="connsiteY1" fmla="*/ 365919 h 930234"/>
              <a:gd name="connsiteX2" fmla="*/ 83344 w 1143000"/>
              <a:gd name="connsiteY2" fmla="*/ 329406 h 930234"/>
              <a:gd name="connsiteX3" fmla="*/ 102395 w 1143000"/>
              <a:gd name="connsiteY3" fmla="*/ 302419 h 930234"/>
              <a:gd name="connsiteX4" fmla="*/ 120650 w 1143000"/>
              <a:gd name="connsiteY4" fmla="*/ 271463 h 930234"/>
              <a:gd name="connsiteX5" fmla="*/ 146051 w 1143000"/>
              <a:gd name="connsiteY5" fmla="*/ 238125 h 930234"/>
              <a:gd name="connsiteX6" fmla="*/ 184943 w 1143000"/>
              <a:gd name="connsiteY6" fmla="*/ 197644 h 930234"/>
              <a:gd name="connsiteX7" fmla="*/ 254795 w 1143000"/>
              <a:gd name="connsiteY7" fmla="*/ 110332 h 930234"/>
              <a:gd name="connsiteX8" fmla="*/ 338137 w 1143000"/>
              <a:gd name="connsiteY8" fmla="*/ 45245 h 930234"/>
              <a:gd name="connsiteX9" fmla="*/ 404019 w 1143000"/>
              <a:gd name="connsiteY9" fmla="*/ 1 h 930234"/>
              <a:gd name="connsiteX10" fmla="*/ 463550 w 1143000"/>
              <a:gd name="connsiteY10" fmla="*/ 46832 h 930234"/>
              <a:gd name="connsiteX11" fmla="*/ 506413 w 1143000"/>
              <a:gd name="connsiteY11" fmla="*/ 86519 h 930234"/>
              <a:gd name="connsiteX12" fmla="*/ 536575 w 1143000"/>
              <a:gd name="connsiteY12" fmla="*/ 104776 h 930234"/>
              <a:gd name="connsiteX13" fmla="*/ 569912 w 1143000"/>
              <a:gd name="connsiteY13" fmla="*/ 132557 h 930234"/>
              <a:gd name="connsiteX14" fmla="*/ 590550 w 1143000"/>
              <a:gd name="connsiteY14" fmla="*/ 146050 h 930234"/>
              <a:gd name="connsiteX15" fmla="*/ 627856 w 1143000"/>
              <a:gd name="connsiteY15" fmla="*/ 186532 h 930234"/>
              <a:gd name="connsiteX16" fmla="*/ 660400 w 1143000"/>
              <a:gd name="connsiteY16" fmla="*/ 205582 h 930234"/>
              <a:gd name="connsiteX17" fmla="*/ 673100 w 1143000"/>
              <a:gd name="connsiteY17" fmla="*/ 224632 h 930234"/>
              <a:gd name="connsiteX18" fmla="*/ 679450 w 1143000"/>
              <a:gd name="connsiteY18" fmla="*/ 243682 h 930234"/>
              <a:gd name="connsiteX19" fmla="*/ 704850 w 1143000"/>
              <a:gd name="connsiteY19" fmla="*/ 281782 h 930234"/>
              <a:gd name="connsiteX20" fmla="*/ 723900 w 1143000"/>
              <a:gd name="connsiteY20" fmla="*/ 319882 h 930234"/>
              <a:gd name="connsiteX21" fmla="*/ 730250 w 1143000"/>
              <a:gd name="connsiteY21" fmla="*/ 338932 h 930234"/>
              <a:gd name="connsiteX22" fmla="*/ 762000 w 1143000"/>
              <a:gd name="connsiteY22" fmla="*/ 377032 h 930234"/>
              <a:gd name="connsiteX23" fmla="*/ 768350 w 1143000"/>
              <a:gd name="connsiteY23" fmla="*/ 396082 h 930234"/>
              <a:gd name="connsiteX24" fmla="*/ 793750 w 1143000"/>
              <a:gd name="connsiteY24" fmla="*/ 434182 h 930234"/>
              <a:gd name="connsiteX25" fmla="*/ 806450 w 1143000"/>
              <a:gd name="connsiteY25" fmla="*/ 453232 h 930234"/>
              <a:gd name="connsiteX26" fmla="*/ 825500 w 1143000"/>
              <a:gd name="connsiteY26" fmla="*/ 491332 h 930234"/>
              <a:gd name="connsiteX27" fmla="*/ 844550 w 1143000"/>
              <a:gd name="connsiteY27" fmla="*/ 510382 h 930234"/>
              <a:gd name="connsiteX28" fmla="*/ 857250 w 1143000"/>
              <a:gd name="connsiteY28" fmla="*/ 529432 h 930234"/>
              <a:gd name="connsiteX29" fmla="*/ 876300 w 1143000"/>
              <a:gd name="connsiteY29" fmla="*/ 548482 h 930234"/>
              <a:gd name="connsiteX30" fmla="*/ 901700 w 1143000"/>
              <a:gd name="connsiteY30" fmla="*/ 586582 h 930234"/>
              <a:gd name="connsiteX31" fmla="*/ 914400 w 1143000"/>
              <a:gd name="connsiteY31" fmla="*/ 605632 h 930234"/>
              <a:gd name="connsiteX32" fmla="*/ 933450 w 1143000"/>
              <a:gd name="connsiteY32" fmla="*/ 624682 h 930234"/>
              <a:gd name="connsiteX33" fmla="*/ 946150 w 1143000"/>
              <a:gd name="connsiteY33" fmla="*/ 643732 h 930234"/>
              <a:gd name="connsiteX34" fmla="*/ 1000919 w 1143000"/>
              <a:gd name="connsiteY34" fmla="*/ 709614 h 930234"/>
              <a:gd name="connsiteX35" fmla="*/ 1016000 w 1143000"/>
              <a:gd name="connsiteY35" fmla="*/ 747713 h 930234"/>
              <a:gd name="connsiteX36" fmla="*/ 1042987 w 1143000"/>
              <a:gd name="connsiteY36" fmla="*/ 773907 h 930234"/>
              <a:gd name="connsiteX37" fmla="*/ 1058863 w 1143000"/>
              <a:gd name="connsiteY37" fmla="*/ 804863 h 930234"/>
              <a:gd name="connsiteX38" fmla="*/ 1069975 w 1143000"/>
              <a:gd name="connsiteY38" fmla="*/ 823913 h 930234"/>
              <a:gd name="connsiteX39" fmla="*/ 1087438 w 1143000"/>
              <a:gd name="connsiteY39" fmla="*/ 840582 h 930234"/>
              <a:gd name="connsiteX40" fmla="*/ 1104900 w 1143000"/>
              <a:gd name="connsiteY40" fmla="*/ 878682 h 930234"/>
              <a:gd name="connsiteX41" fmla="*/ 1123950 w 1143000"/>
              <a:gd name="connsiteY41" fmla="*/ 904082 h 930234"/>
              <a:gd name="connsiteX42" fmla="*/ 1136650 w 1143000"/>
              <a:gd name="connsiteY42" fmla="*/ 929482 h 930234"/>
              <a:gd name="connsiteX43" fmla="*/ 1143000 w 1143000"/>
              <a:gd name="connsiteY43" fmla="*/ 929482 h 930234"/>
              <a:gd name="connsiteX0" fmla="*/ 0 w 1143000"/>
              <a:gd name="connsiteY0" fmla="*/ 396082 h 930234"/>
              <a:gd name="connsiteX1" fmla="*/ 62707 w 1143000"/>
              <a:gd name="connsiteY1" fmla="*/ 365919 h 930234"/>
              <a:gd name="connsiteX2" fmla="*/ 83344 w 1143000"/>
              <a:gd name="connsiteY2" fmla="*/ 329406 h 930234"/>
              <a:gd name="connsiteX3" fmla="*/ 102395 w 1143000"/>
              <a:gd name="connsiteY3" fmla="*/ 302419 h 930234"/>
              <a:gd name="connsiteX4" fmla="*/ 120650 w 1143000"/>
              <a:gd name="connsiteY4" fmla="*/ 271463 h 930234"/>
              <a:gd name="connsiteX5" fmla="*/ 146051 w 1143000"/>
              <a:gd name="connsiteY5" fmla="*/ 238125 h 930234"/>
              <a:gd name="connsiteX6" fmla="*/ 184943 w 1143000"/>
              <a:gd name="connsiteY6" fmla="*/ 197644 h 930234"/>
              <a:gd name="connsiteX7" fmla="*/ 254795 w 1143000"/>
              <a:gd name="connsiteY7" fmla="*/ 110332 h 930234"/>
              <a:gd name="connsiteX8" fmla="*/ 338137 w 1143000"/>
              <a:gd name="connsiteY8" fmla="*/ 45245 h 930234"/>
              <a:gd name="connsiteX9" fmla="*/ 404019 w 1143000"/>
              <a:gd name="connsiteY9" fmla="*/ 1 h 930234"/>
              <a:gd name="connsiteX10" fmla="*/ 463550 w 1143000"/>
              <a:gd name="connsiteY10" fmla="*/ 46832 h 930234"/>
              <a:gd name="connsiteX11" fmla="*/ 506413 w 1143000"/>
              <a:gd name="connsiteY11" fmla="*/ 86519 h 930234"/>
              <a:gd name="connsiteX12" fmla="*/ 536575 w 1143000"/>
              <a:gd name="connsiteY12" fmla="*/ 104776 h 930234"/>
              <a:gd name="connsiteX13" fmla="*/ 569912 w 1143000"/>
              <a:gd name="connsiteY13" fmla="*/ 132557 h 930234"/>
              <a:gd name="connsiteX14" fmla="*/ 590550 w 1143000"/>
              <a:gd name="connsiteY14" fmla="*/ 146050 h 930234"/>
              <a:gd name="connsiteX15" fmla="*/ 627856 w 1143000"/>
              <a:gd name="connsiteY15" fmla="*/ 186532 h 930234"/>
              <a:gd name="connsiteX16" fmla="*/ 673100 w 1143000"/>
              <a:gd name="connsiteY16" fmla="*/ 224632 h 930234"/>
              <a:gd name="connsiteX17" fmla="*/ 679450 w 1143000"/>
              <a:gd name="connsiteY17" fmla="*/ 243682 h 930234"/>
              <a:gd name="connsiteX18" fmla="*/ 704850 w 1143000"/>
              <a:gd name="connsiteY18" fmla="*/ 281782 h 930234"/>
              <a:gd name="connsiteX19" fmla="*/ 723900 w 1143000"/>
              <a:gd name="connsiteY19" fmla="*/ 319882 h 930234"/>
              <a:gd name="connsiteX20" fmla="*/ 730250 w 1143000"/>
              <a:gd name="connsiteY20" fmla="*/ 338932 h 930234"/>
              <a:gd name="connsiteX21" fmla="*/ 762000 w 1143000"/>
              <a:gd name="connsiteY21" fmla="*/ 377032 h 930234"/>
              <a:gd name="connsiteX22" fmla="*/ 768350 w 1143000"/>
              <a:gd name="connsiteY22" fmla="*/ 396082 h 930234"/>
              <a:gd name="connsiteX23" fmla="*/ 793750 w 1143000"/>
              <a:gd name="connsiteY23" fmla="*/ 434182 h 930234"/>
              <a:gd name="connsiteX24" fmla="*/ 806450 w 1143000"/>
              <a:gd name="connsiteY24" fmla="*/ 453232 h 930234"/>
              <a:gd name="connsiteX25" fmla="*/ 825500 w 1143000"/>
              <a:gd name="connsiteY25" fmla="*/ 491332 h 930234"/>
              <a:gd name="connsiteX26" fmla="*/ 844550 w 1143000"/>
              <a:gd name="connsiteY26" fmla="*/ 510382 h 930234"/>
              <a:gd name="connsiteX27" fmla="*/ 857250 w 1143000"/>
              <a:gd name="connsiteY27" fmla="*/ 529432 h 930234"/>
              <a:gd name="connsiteX28" fmla="*/ 876300 w 1143000"/>
              <a:gd name="connsiteY28" fmla="*/ 548482 h 930234"/>
              <a:gd name="connsiteX29" fmla="*/ 901700 w 1143000"/>
              <a:gd name="connsiteY29" fmla="*/ 586582 h 930234"/>
              <a:gd name="connsiteX30" fmla="*/ 914400 w 1143000"/>
              <a:gd name="connsiteY30" fmla="*/ 605632 h 930234"/>
              <a:gd name="connsiteX31" fmla="*/ 933450 w 1143000"/>
              <a:gd name="connsiteY31" fmla="*/ 624682 h 930234"/>
              <a:gd name="connsiteX32" fmla="*/ 946150 w 1143000"/>
              <a:gd name="connsiteY32" fmla="*/ 643732 h 930234"/>
              <a:gd name="connsiteX33" fmla="*/ 1000919 w 1143000"/>
              <a:gd name="connsiteY33" fmla="*/ 709614 h 930234"/>
              <a:gd name="connsiteX34" fmla="*/ 1016000 w 1143000"/>
              <a:gd name="connsiteY34" fmla="*/ 747713 h 930234"/>
              <a:gd name="connsiteX35" fmla="*/ 1042987 w 1143000"/>
              <a:gd name="connsiteY35" fmla="*/ 773907 h 930234"/>
              <a:gd name="connsiteX36" fmla="*/ 1058863 w 1143000"/>
              <a:gd name="connsiteY36" fmla="*/ 804863 h 930234"/>
              <a:gd name="connsiteX37" fmla="*/ 1069975 w 1143000"/>
              <a:gd name="connsiteY37" fmla="*/ 823913 h 930234"/>
              <a:gd name="connsiteX38" fmla="*/ 1087438 w 1143000"/>
              <a:gd name="connsiteY38" fmla="*/ 840582 h 930234"/>
              <a:gd name="connsiteX39" fmla="*/ 1104900 w 1143000"/>
              <a:gd name="connsiteY39" fmla="*/ 878682 h 930234"/>
              <a:gd name="connsiteX40" fmla="*/ 1123950 w 1143000"/>
              <a:gd name="connsiteY40" fmla="*/ 904082 h 930234"/>
              <a:gd name="connsiteX41" fmla="*/ 1136650 w 1143000"/>
              <a:gd name="connsiteY41" fmla="*/ 929482 h 930234"/>
              <a:gd name="connsiteX42" fmla="*/ 1143000 w 1143000"/>
              <a:gd name="connsiteY42" fmla="*/ 929482 h 930234"/>
              <a:gd name="connsiteX0" fmla="*/ 0 w 1143000"/>
              <a:gd name="connsiteY0" fmla="*/ 396082 h 930234"/>
              <a:gd name="connsiteX1" fmla="*/ 62707 w 1143000"/>
              <a:gd name="connsiteY1" fmla="*/ 365919 h 930234"/>
              <a:gd name="connsiteX2" fmla="*/ 83344 w 1143000"/>
              <a:gd name="connsiteY2" fmla="*/ 329406 h 930234"/>
              <a:gd name="connsiteX3" fmla="*/ 102395 w 1143000"/>
              <a:gd name="connsiteY3" fmla="*/ 302419 h 930234"/>
              <a:gd name="connsiteX4" fmla="*/ 120650 w 1143000"/>
              <a:gd name="connsiteY4" fmla="*/ 271463 h 930234"/>
              <a:gd name="connsiteX5" fmla="*/ 146051 w 1143000"/>
              <a:gd name="connsiteY5" fmla="*/ 238125 h 930234"/>
              <a:gd name="connsiteX6" fmla="*/ 184943 w 1143000"/>
              <a:gd name="connsiteY6" fmla="*/ 197644 h 930234"/>
              <a:gd name="connsiteX7" fmla="*/ 254795 w 1143000"/>
              <a:gd name="connsiteY7" fmla="*/ 110332 h 930234"/>
              <a:gd name="connsiteX8" fmla="*/ 338137 w 1143000"/>
              <a:gd name="connsiteY8" fmla="*/ 45245 h 930234"/>
              <a:gd name="connsiteX9" fmla="*/ 404019 w 1143000"/>
              <a:gd name="connsiteY9" fmla="*/ 1 h 930234"/>
              <a:gd name="connsiteX10" fmla="*/ 463550 w 1143000"/>
              <a:gd name="connsiteY10" fmla="*/ 46832 h 930234"/>
              <a:gd name="connsiteX11" fmla="*/ 506413 w 1143000"/>
              <a:gd name="connsiteY11" fmla="*/ 86519 h 930234"/>
              <a:gd name="connsiteX12" fmla="*/ 536575 w 1143000"/>
              <a:gd name="connsiteY12" fmla="*/ 104776 h 930234"/>
              <a:gd name="connsiteX13" fmla="*/ 569912 w 1143000"/>
              <a:gd name="connsiteY13" fmla="*/ 132557 h 930234"/>
              <a:gd name="connsiteX14" fmla="*/ 590550 w 1143000"/>
              <a:gd name="connsiteY14" fmla="*/ 146050 h 930234"/>
              <a:gd name="connsiteX15" fmla="*/ 627856 w 1143000"/>
              <a:gd name="connsiteY15" fmla="*/ 186532 h 930234"/>
              <a:gd name="connsiteX16" fmla="*/ 673100 w 1143000"/>
              <a:gd name="connsiteY16" fmla="*/ 224632 h 930234"/>
              <a:gd name="connsiteX17" fmla="*/ 704850 w 1143000"/>
              <a:gd name="connsiteY17" fmla="*/ 281782 h 930234"/>
              <a:gd name="connsiteX18" fmla="*/ 723900 w 1143000"/>
              <a:gd name="connsiteY18" fmla="*/ 319882 h 930234"/>
              <a:gd name="connsiteX19" fmla="*/ 730250 w 1143000"/>
              <a:gd name="connsiteY19" fmla="*/ 338932 h 930234"/>
              <a:gd name="connsiteX20" fmla="*/ 762000 w 1143000"/>
              <a:gd name="connsiteY20" fmla="*/ 377032 h 930234"/>
              <a:gd name="connsiteX21" fmla="*/ 768350 w 1143000"/>
              <a:gd name="connsiteY21" fmla="*/ 396082 h 930234"/>
              <a:gd name="connsiteX22" fmla="*/ 793750 w 1143000"/>
              <a:gd name="connsiteY22" fmla="*/ 434182 h 930234"/>
              <a:gd name="connsiteX23" fmla="*/ 806450 w 1143000"/>
              <a:gd name="connsiteY23" fmla="*/ 453232 h 930234"/>
              <a:gd name="connsiteX24" fmla="*/ 825500 w 1143000"/>
              <a:gd name="connsiteY24" fmla="*/ 491332 h 930234"/>
              <a:gd name="connsiteX25" fmla="*/ 844550 w 1143000"/>
              <a:gd name="connsiteY25" fmla="*/ 510382 h 930234"/>
              <a:gd name="connsiteX26" fmla="*/ 857250 w 1143000"/>
              <a:gd name="connsiteY26" fmla="*/ 529432 h 930234"/>
              <a:gd name="connsiteX27" fmla="*/ 876300 w 1143000"/>
              <a:gd name="connsiteY27" fmla="*/ 548482 h 930234"/>
              <a:gd name="connsiteX28" fmla="*/ 901700 w 1143000"/>
              <a:gd name="connsiteY28" fmla="*/ 586582 h 930234"/>
              <a:gd name="connsiteX29" fmla="*/ 914400 w 1143000"/>
              <a:gd name="connsiteY29" fmla="*/ 605632 h 930234"/>
              <a:gd name="connsiteX30" fmla="*/ 933450 w 1143000"/>
              <a:gd name="connsiteY30" fmla="*/ 624682 h 930234"/>
              <a:gd name="connsiteX31" fmla="*/ 946150 w 1143000"/>
              <a:gd name="connsiteY31" fmla="*/ 643732 h 930234"/>
              <a:gd name="connsiteX32" fmla="*/ 1000919 w 1143000"/>
              <a:gd name="connsiteY32" fmla="*/ 709614 h 930234"/>
              <a:gd name="connsiteX33" fmla="*/ 1016000 w 1143000"/>
              <a:gd name="connsiteY33" fmla="*/ 747713 h 930234"/>
              <a:gd name="connsiteX34" fmla="*/ 1042987 w 1143000"/>
              <a:gd name="connsiteY34" fmla="*/ 773907 h 930234"/>
              <a:gd name="connsiteX35" fmla="*/ 1058863 w 1143000"/>
              <a:gd name="connsiteY35" fmla="*/ 804863 h 930234"/>
              <a:gd name="connsiteX36" fmla="*/ 1069975 w 1143000"/>
              <a:gd name="connsiteY36" fmla="*/ 823913 h 930234"/>
              <a:gd name="connsiteX37" fmla="*/ 1087438 w 1143000"/>
              <a:gd name="connsiteY37" fmla="*/ 840582 h 930234"/>
              <a:gd name="connsiteX38" fmla="*/ 1104900 w 1143000"/>
              <a:gd name="connsiteY38" fmla="*/ 878682 h 930234"/>
              <a:gd name="connsiteX39" fmla="*/ 1123950 w 1143000"/>
              <a:gd name="connsiteY39" fmla="*/ 904082 h 930234"/>
              <a:gd name="connsiteX40" fmla="*/ 1136650 w 1143000"/>
              <a:gd name="connsiteY40" fmla="*/ 929482 h 930234"/>
              <a:gd name="connsiteX41" fmla="*/ 1143000 w 1143000"/>
              <a:gd name="connsiteY41" fmla="*/ 929482 h 930234"/>
              <a:gd name="connsiteX0" fmla="*/ 0 w 1143000"/>
              <a:gd name="connsiteY0" fmla="*/ 396082 h 930234"/>
              <a:gd name="connsiteX1" fmla="*/ 62707 w 1143000"/>
              <a:gd name="connsiteY1" fmla="*/ 365919 h 930234"/>
              <a:gd name="connsiteX2" fmla="*/ 83344 w 1143000"/>
              <a:gd name="connsiteY2" fmla="*/ 329406 h 930234"/>
              <a:gd name="connsiteX3" fmla="*/ 102395 w 1143000"/>
              <a:gd name="connsiteY3" fmla="*/ 302419 h 930234"/>
              <a:gd name="connsiteX4" fmla="*/ 120650 w 1143000"/>
              <a:gd name="connsiteY4" fmla="*/ 271463 h 930234"/>
              <a:gd name="connsiteX5" fmla="*/ 146051 w 1143000"/>
              <a:gd name="connsiteY5" fmla="*/ 238125 h 930234"/>
              <a:gd name="connsiteX6" fmla="*/ 184943 w 1143000"/>
              <a:gd name="connsiteY6" fmla="*/ 197644 h 930234"/>
              <a:gd name="connsiteX7" fmla="*/ 254795 w 1143000"/>
              <a:gd name="connsiteY7" fmla="*/ 110332 h 930234"/>
              <a:gd name="connsiteX8" fmla="*/ 338137 w 1143000"/>
              <a:gd name="connsiteY8" fmla="*/ 45245 h 930234"/>
              <a:gd name="connsiteX9" fmla="*/ 404019 w 1143000"/>
              <a:gd name="connsiteY9" fmla="*/ 1 h 930234"/>
              <a:gd name="connsiteX10" fmla="*/ 463550 w 1143000"/>
              <a:gd name="connsiteY10" fmla="*/ 46832 h 930234"/>
              <a:gd name="connsiteX11" fmla="*/ 506413 w 1143000"/>
              <a:gd name="connsiteY11" fmla="*/ 86519 h 930234"/>
              <a:gd name="connsiteX12" fmla="*/ 536575 w 1143000"/>
              <a:gd name="connsiteY12" fmla="*/ 104776 h 930234"/>
              <a:gd name="connsiteX13" fmla="*/ 569912 w 1143000"/>
              <a:gd name="connsiteY13" fmla="*/ 132557 h 930234"/>
              <a:gd name="connsiteX14" fmla="*/ 590550 w 1143000"/>
              <a:gd name="connsiteY14" fmla="*/ 146050 h 930234"/>
              <a:gd name="connsiteX15" fmla="*/ 627856 w 1143000"/>
              <a:gd name="connsiteY15" fmla="*/ 186532 h 930234"/>
              <a:gd name="connsiteX16" fmla="*/ 673100 w 1143000"/>
              <a:gd name="connsiteY16" fmla="*/ 224632 h 930234"/>
              <a:gd name="connsiteX17" fmla="*/ 704850 w 1143000"/>
              <a:gd name="connsiteY17" fmla="*/ 281782 h 930234"/>
              <a:gd name="connsiteX18" fmla="*/ 710406 w 1143000"/>
              <a:gd name="connsiteY18" fmla="*/ 302420 h 930234"/>
              <a:gd name="connsiteX19" fmla="*/ 723900 w 1143000"/>
              <a:gd name="connsiteY19" fmla="*/ 319882 h 930234"/>
              <a:gd name="connsiteX20" fmla="*/ 730250 w 1143000"/>
              <a:gd name="connsiteY20" fmla="*/ 338932 h 930234"/>
              <a:gd name="connsiteX21" fmla="*/ 762000 w 1143000"/>
              <a:gd name="connsiteY21" fmla="*/ 377032 h 930234"/>
              <a:gd name="connsiteX22" fmla="*/ 768350 w 1143000"/>
              <a:gd name="connsiteY22" fmla="*/ 396082 h 930234"/>
              <a:gd name="connsiteX23" fmla="*/ 793750 w 1143000"/>
              <a:gd name="connsiteY23" fmla="*/ 434182 h 930234"/>
              <a:gd name="connsiteX24" fmla="*/ 806450 w 1143000"/>
              <a:gd name="connsiteY24" fmla="*/ 453232 h 930234"/>
              <a:gd name="connsiteX25" fmla="*/ 825500 w 1143000"/>
              <a:gd name="connsiteY25" fmla="*/ 491332 h 930234"/>
              <a:gd name="connsiteX26" fmla="*/ 844550 w 1143000"/>
              <a:gd name="connsiteY26" fmla="*/ 510382 h 930234"/>
              <a:gd name="connsiteX27" fmla="*/ 857250 w 1143000"/>
              <a:gd name="connsiteY27" fmla="*/ 529432 h 930234"/>
              <a:gd name="connsiteX28" fmla="*/ 876300 w 1143000"/>
              <a:gd name="connsiteY28" fmla="*/ 548482 h 930234"/>
              <a:gd name="connsiteX29" fmla="*/ 901700 w 1143000"/>
              <a:gd name="connsiteY29" fmla="*/ 586582 h 930234"/>
              <a:gd name="connsiteX30" fmla="*/ 914400 w 1143000"/>
              <a:gd name="connsiteY30" fmla="*/ 605632 h 930234"/>
              <a:gd name="connsiteX31" fmla="*/ 933450 w 1143000"/>
              <a:gd name="connsiteY31" fmla="*/ 624682 h 930234"/>
              <a:gd name="connsiteX32" fmla="*/ 946150 w 1143000"/>
              <a:gd name="connsiteY32" fmla="*/ 643732 h 930234"/>
              <a:gd name="connsiteX33" fmla="*/ 1000919 w 1143000"/>
              <a:gd name="connsiteY33" fmla="*/ 709614 h 930234"/>
              <a:gd name="connsiteX34" fmla="*/ 1016000 w 1143000"/>
              <a:gd name="connsiteY34" fmla="*/ 747713 h 930234"/>
              <a:gd name="connsiteX35" fmla="*/ 1042987 w 1143000"/>
              <a:gd name="connsiteY35" fmla="*/ 773907 h 930234"/>
              <a:gd name="connsiteX36" fmla="*/ 1058863 w 1143000"/>
              <a:gd name="connsiteY36" fmla="*/ 804863 h 930234"/>
              <a:gd name="connsiteX37" fmla="*/ 1069975 w 1143000"/>
              <a:gd name="connsiteY37" fmla="*/ 823913 h 930234"/>
              <a:gd name="connsiteX38" fmla="*/ 1087438 w 1143000"/>
              <a:gd name="connsiteY38" fmla="*/ 840582 h 930234"/>
              <a:gd name="connsiteX39" fmla="*/ 1104900 w 1143000"/>
              <a:gd name="connsiteY39" fmla="*/ 878682 h 930234"/>
              <a:gd name="connsiteX40" fmla="*/ 1123950 w 1143000"/>
              <a:gd name="connsiteY40" fmla="*/ 904082 h 930234"/>
              <a:gd name="connsiteX41" fmla="*/ 1136650 w 1143000"/>
              <a:gd name="connsiteY41" fmla="*/ 929482 h 930234"/>
              <a:gd name="connsiteX42" fmla="*/ 1143000 w 1143000"/>
              <a:gd name="connsiteY42" fmla="*/ 929482 h 930234"/>
              <a:gd name="connsiteX0" fmla="*/ 0 w 1143000"/>
              <a:gd name="connsiteY0" fmla="*/ 396082 h 930234"/>
              <a:gd name="connsiteX1" fmla="*/ 62707 w 1143000"/>
              <a:gd name="connsiteY1" fmla="*/ 365919 h 930234"/>
              <a:gd name="connsiteX2" fmla="*/ 83344 w 1143000"/>
              <a:gd name="connsiteY2" fmla="*/ 329406 h 930234"/>
              <a:gd name="connsiteX3" fmla="*/ 102395 w 1143000"/>
              <a:gd name="connsiteY3" fmla="*/ 302419 h 930234"/>
              <a:gd name="connsiteX4" fmla="*/ 120650 w 1143000"/>
              <a:gd name="connsiteY4" fmla="*/ 271463 h 930234"/>
              <a:gd name="connsiteX5" fmla="*/ 146051 w 1143000"/>
              <a:gd name="connsiteY5" fmla="*/ 238125 h 930234"/>
              <a:gd name="connsiteX6" fmla="*/ 184943 w 1143000"/>
              <a:gd name="connsiteY6" fmla="*/ 197644 h 930234"/>
              <a:gd name="connsiteX7" fmla="*/ 254795 w 1143000"/>
              <a:gd name="connsiteY7" fmla="*/ 110332 h 930234"/>
              <a:gd name="connsiteX8" fmla="*/ 338137 w 1143000"/>
              <a:gd name="connsiteY8" fmla="*/ 45245 h 930234"/>
              <a:gd name="connsiteX9" fmla="*/ 404019 w 1143000"/>
              <a:gd name="connsiteY9" fmla="*/ 1 h 930234"/>
              <a:gd name="connsiteX10" fmla="*/ 463550 w 1143000"/>
              <a:gd name="connsiteY10" fmla="*/ 46832 h 930234"/>
              <a:gd name="connsiteX11" fmla="*/ 506413 w 1143000"/>
              <a:gd name="connsiteY11" fmla="*/ 86519 h 930234"/>
              <a:gd name="connsiteX12" fmla="*/ 569912 w 1143000"/>
              <a:gd name="connsiteY12" fmla="*/ 132557 h 930234"/>
              <a:gd name="connsiteX13" fmla="*/ 590550 w 1143000"/>
              <a:gd name="connsiteY13" fmla="*/ 146050 h 930234"/>
              <a:gd name="connsiteX14" fmla="*/ 627856 w 1143000"/>
              <a:gd name="connsiteY14" fmla="*/ 186532 h 930234"/>
              <a:gd name="connsiteX15" fmla="*/ 673100 w 1143000"/>
              <a:gd name="connsiteY15" fmla="*/ 224632 h 930234"/>
              <a:gd name="connsiteX16" fmla="*/ 704850 w 1143000"/>
              <a:gd name="connsiteY16" fmla="*/ 281782 h 930234"/>
              <a:gd name="connsiteX17" fmla="*/ 710406 w 1143000"/>
              <a:gd name="connsiteY17" fmla="*/ 302420 h 930234"/>
              <a:gd name="connsiteX18" fmla="*/ 723900 w 1143000"/>
              <a:gd name="connsiteY18" fmla="*/ 319882 h 930234"/>
              <a:gd name="connsiteX19" fmla="*/ 730250 w 1143000"/>
              <a:gd name="connsiteY19" fmla="*/ 338932 h 930234"/>
              <a:gd name="connsiteX20" fmla="*/ 762000 w 1143000"/>
              <a:gd name="connsiteY20" fmla="*/ 377032 h 930234"/>
              <a:gd name="connsiteX21" fmla="*/ 768350 w 1143000"/>
              <a:gd name="connsiteY21" fmla="*/ 396082 h 930234"/>
              <a:gd name="connsiteX22" fmla="*/ 793750 w 1143000"/>
              <a:gd name="connsiteY22" fmla="*/ 434182 h 930234"/>
              <a:gd name="connsiteX23" fmla="*/ 806450 w 1143000"/>
              <a:gd name="connsiteY23" fmla="*/ 453232 h 930234"/>
              <a:gd name="connsiteX24" fmla="*/ 825500 w 1143000"/>
              <a:gd name="connsiteY24" fmla="*/ 491332 h 930234"/>
              <a:gd name="connsiteX25" fmla="*/ 844550 w 1143000"/>
              <a:gd name="connsiteY25" fmla="*/ 510382 h 930234"/>
              <a:gd name="connsiteX26" fmla="*/ 857250 w 1143000"/>
              <a:gd name="connsiteY26" fmla="*/ 529432 h 930234"/>
              <a:gd name="connsiteX27" fmla="*/ 876300 w 1143000"/>
              <a:gd name="connsiteY27" fmla="*/ 548482 h 930234"/>
              <a:gd name="connsiteX28" fmla="*/ 901700 w 1143000"/>
              <a:gd name="connsiteY28" fmla="*/ 586582 h 930234"/>
              <a:gd name="connsiteX29" fmla="*/ 914400 w 1143000"/>
              <a:gd name="connsiteY29" fmla="*/ 605632 h 930234"/>
              <a:gd name="connsiteX30" fmla="*/ 933450 w 1143000"/>
              <a:gd name="connsiteY30" fmla="*/ 624682 h 930234"/>
              <a:gd name="connsiteX31" fmla="*/ 946150 w 1143000"/>
              <a:gd name="connsiteY31" fmla="*/ 643732 h 930234"/>
              <a:gd name="connsiteX32" fmla="*/ 1000919 w 1143000"/>
              <a:gd name="connsiteY32" fmla="*/ 709614 h 930234"/>
              <a:gd name="connsiteX33" fmla="*/ 1016000 w 1143000"/>
              <a:gd name="connsiteY33" fmla="*/ 747713 h 930234"/>
              <a:gd name="connsiteX34" fmla="*/ 1042987 w 1143000"/>
              <a:gd name="connsiteY34" fmla="*/ 773907 h 930234"/>
              <a:gd name="connsiteX35" fmla="*/ 1058863 w 1143000"/>
              <a:gd name="connsiteY35" fmla="*/ 804863 h 930234"/>
              <a:gd name="connsiteX36" fmla="*/ 1069975 w 1143000"/>
              <a:gd name="connsiteY36" fmla="*/ 823913 h 930234"/>
              <a:gd name="connsiteX37" fmla="*/ 1087438 w 1143000"/>
              <a:gd name="connsiteY37" fmla="*/ 840582 h 930234"/>
              <a:gd name="connsiteX38" fmla="*/ 1104900 w 1143000"/>
              <a:gd name="connsiteY38" fmla="*/ 878682 h 930234"/>
              <a:gd name="connsiteX39" fmla="*/ 1123950 w 1143000"/>
              <a:gd name="connsiteY39" fmla="*/ 904082 h 930234"/>
              <a:gd name="connsiteX40" fmla="*/ 1136650 w 1143000"/>
              <a:gd name="connsiteY40" fmla="*/ 929482 h 930234"/>
              <a:gd name="connsiteX41" fmla="*/ 1143000 w 1143000"/>
              <a:gd name="connsiteY41" fmla="*/ 929482 h 930234"/>
              <a:gd name="connsiteX0" fmla="*/ 0 w 1143000"/>
              <a:gd name="connsiteY0" fmla="*/ 396082 h 930234"/>
              <a:gd name="connsiteX1" fmla="*/ 62707 w 1143000"/>
              <a:gd name="connsiteY1" fmla="*/ 365919 h 930234"/>
              <a:gd name="connsiteX2" fmla="*/ 83344 w 1143000"/>
              <a:gd name="connsiteY2" fmla="*/ 329406 h 930234"/>
              <a:gd name="connsiteX3" fmla="*/ 102395 w 1143000"/>
              <a:gd name="connsiteY3" fmla="*/ 302419 h 930234"/>
              <a:gd name="connsiteX4" fmla="*/ 120650 w 1143000"/>
              <a:gd name="connsiteY4" fmla="*/ 271463 h 930234"/>
              <a:gd name="connsiteX5" fmla="*/ 146051 w 1143000"/>
              <a:gd name="connsiteY5" fmla="*/ 238125 h 930234"/>
              <a:gd name="connsiteX6" fmla="*/ 184943 w 1143000"/>
              <a:gd name="connsiteY6" fmla="*/ 197644 h 930234"/>
              <a:gd name="connsiteX7" fmla="*/ 254795 w 1143000"/>
              <a:gd name="connsiteY7" fmla="*/ 110332 h 930234"/>
              <a:gd name="connsiteX8" fmla="*/ 338137 w 1143000"/>
              <a:gd name="connsiteY8" fmla="*/ 45245 h 930234"/>
              <a:gd name="connsiteX9" fmla="*/ 404019 w 1143000"/>
              <a:gd name="connsiteY9" fmla="*/ 1 h 930234"/>
              <a:gd name="connsiteX10" fmla="*/ 463550 w 1143000"/>
              <a:gd name="connsiteY10" fmla="*/ 46832 h 930234"/>
              <a:gd name="connsiteX11" fmla="*/ 506413 w 1143000"/>
              <a:gd name="connsiteY11" fmla="*/ 86519 h 930234"/>
              <a:gd name="connsiteX12" fmla="*/ 569912 w 1143000"/>
              <a:gd name="connsiteY12" fmla="*/ 132557 h 930234"/>
              <a:gd name="connsiteX13" fmla="*/ 590550 w 1143000"/>
              <a:gd name="connsiteY13" fmla="*/ 146050 h 930234"/>
              <a:gd name="connsiteX14" fmla="*/ 627856 w 1143000"/>
              <a:gd name="connsiteY14" fmla="*/ 186532 h 930234"/>
              <a:gd name="connsiteX15" fmla="*/ 673100 w 1143000"/>
              <a:gd name="connsiteY15" fmla="*/ 224632 h 930234"/>
              <a:gd name="connsiteX16" fmla="*/ 704850 w 1143000"/>
              <a:gd name="connsiteY16" fmla="*/ 281782 h 930234"/>
              <a:gd name="connsiteX17" fmla="*/ 710406 w 1143000"/>
              <a:gd name="connsiteY17" fmla="*/ 302420 h 930234"/>
              <a:gd name="connsiteX18" fmla="*/ 730250 w 1143000"/>
              <a:gd name="connsiteY18" fmla="*/ 338932 h 930234"/>
              <a:gd name="connsiteX19" fmla="*/ 762000 w 1143000"/>
              <a:gd name="connsiteY19" fmla="*/ 377032 h 930234"/>
              <a:gd name="connsiteX20" fmla="*/ 768350 w 1143000"/>
              <a:gd name="connsiteY20" fmla="*/ 396082 h 930234"/>
              <a:gd name="connsiteX21" fmla="*/ 793750 w 1143000"/>
              <a:gd name="connsiteY21" fmla="*/ 434182 h 930234"/>
              <a:gd name="connsiteX22" fmla="*/ 806450 w 1143000"/>
              <a:gd name="connsiteY22" fmla="*/ 453232 h 930234"/>
              <a:gd name="connsiteX23" fmla="*/ 825500 w 1143000"/>
              <a:gd name="connsiteY23" fmla="*/ 491332 h 930234"/>
              <a:gd name="connsiteX24" fmla="*/ 844550 w 1143000"/>
              <a:gd name="connsiteY24" fmla="*/ 510382 h 930234"/>
              <a:gd name="connsiteX25" fmla="*/ 857250 w 1143000"/>
              <a:gd name="connsiteY25" fmla="*/ 529432 h 930234"/>
              <a:gd name="connsiteX26" fmla="*/ 876300 w 1143000"/>
              <a:gd name="connsiteY26" fmla="*/ 548482 h 930234"/>
              <a:gd name="connsiteX27" fmla="*/ 901700 w 1143000"/>
              <a:gd name="connsiteY27" fmla="*/ 586582 h 930234"/>
              <a:gd name="connsiteX28" fmla="*/ 914400 w 1143000"/>
              <a:gd name="connsiteY28" fmla="*/ 605632 h 930234"/>
              <a:gd name="connsiteX29" fmla="*/ 933450 w 1143000"/>
              <a:gd name="connsiteY29" fmla="*/ 624682 h 930234"/>
              <a:gd name="connsiteX30" fmla="*/ 946150 w 1143000"/>
              <a:gd name="connsiteY30" fmla="*/ 643732 h 930234"/>
              <a:gd name="connsiteX31" fmla="*/ 1000919 w 1143000"/>
              <a:gd name="connsiteY31" fmla="*/ 709614 h 930234"/>
              <a:gd name="connsiteX32" fmla="*/ 1016000 w 1143000"/>
              <a:gd name="connsiteY32" fmla="*/ 747713 h 930234"/>
              <a:gd name="connsiteX33" fmla="*/ 1042987 w 1143000"/>
              <a:gd name="connsiteY33" fmla="*/ 773907 h 930234"/>
              <a:gd name="connsiteX34" fmla="*/ 1058863 w 1143000"/>
              <a:gd name="connsiteY34" fmla="*/ 804863 h 930234"/>
              <a:gd name="connsiteX35" fmla="*/ 1069975 w 1143000"/>
              <a:gd name="connsiteY35" fmla="*/ 823913 h 930234"/>
              <a:gd name="connsiteX36" fmla="*/ 1087438 w 1143000"/>
              <a:gd name="connsiteY36" fmla="*/ 840582 h 930234"/>
              <a:gd name="connsiteX37" fmla="*/ 1104900 w 1143000"/>
              <a:gd name="connsiteY37" fmla="*/ 878682 h 930234"/>
              <a:gd name="connsiteX38" fmla="*/ 1123950 w 1143000"/>
              <a:gd name="connsiteY38" fmla="*/ 904082 h 930234"/>
              <a:gd name="connsiteX39" fmla="*/ 1136650 w 1143000"/>
              <a:gd name="connsiteY39" fmla="*/ 929482 h 930234"/>
              <a:gd name="connsiteX40" fmla="*/ 1143000 w 1143000"/>
              <a:gd name="connsiteY40" fmla="*/ 929482 h 930234"/>
              <a:gd name="connsiteX0" fmla="*/ 0 w 1143000"/>
              <a:gd name="connsiteY0" fmla="*/ 396082 h 930234"/>
              <a:gd name="connsiteX1" fmla="*/ 62707 w 1143000"/>
              <a:gd name="connsiteY1" fmla="*/ 365919 h 930234"/>
              <a:gd name="connsiteX2" fmla="*/ 83344 w 1143000"/>
              <a:gd name="connsiteY2" fmla="*/ 329406 h 930234"/>
              <a:gd name="connsiteX3" fmla="*/ 102395 w 1143000"/>
              <a:gd name="connsiteY3" fmla="*/ 302419 h 930234"/>
              <a:gd name="connsiteX4" fmla="*/ 120650 w 1143000"/>
              <a:gd name="connsiteY4" fmla="*/ 271463 h 930234"/>
              <a:gd name="connsiteX5" fmla="*/ 146051 w 1143000"/>
              <a:gd name="connsiteY5" fmla="*/ 238125 h 930234"/>
              <a:gd name="connsiteX6" fmla="*/ 184943 w 1143000"/>
              <a:gd name="connsiteY6" fmla="*/ 197644 h 930234"/>
              <a:gd name="connsiteX7" fmla="*/ 254795 w 1143000"/>
              <a:gd name="connsiteY7" fmla="*/ 110332 h 930234"/>
              <a:gd name="connsiteX8" fmla="*/ 338137 w 1143000"/>
              <a:gd name="connsiteY8" fmla="*/ 45245 h 930234"/>
              <a:gd name="connsiteX9" fmla="*/ 404019 w 1143000"/>
              <a:gd name="connsiteY9" fmla="*/ 1 h 930234"/>
              <a:gd name="connsiteX10" fmla="*/ 463550 w 1143000"/>
              <a:gd name="connsiteY10" fmla="*/ 46832 h 930234"/>
              <a:gd name="connsiteX11" fmla="*/ 506413 w 1143000"/>
              <a:gd name="connsiteY11" fmla="*/ 86519 h 930234"/>
              <a:gd name="connsiteX12" fmla="*/ 569912 w 1143000"/>
              <a:gd name="connsiteY12" fmla="*/ 132557 h 930234"/>
              <a:gd name="connsiteX13" fmla="*/ 590550 w 1143000"/>
              <a:gd name="connsiteY13" fmla="*/ 146050 h 930234"/>
              <a:gd name="connsiteX14" fmla="*/ 627856 w 1143000"/>
              <a:gd name="connsiteY14" fmla="*/ 186532 h 930234"/>
              <a:gd name="connsiteX15" fmla="*/ 673100 w 1143000"/>
              <a:gd name="connsiteY15" fmla="*/ 224632 h 930234"/>
              <a:gd name="connsiteX16" fmla="*/ 704850 w 1143000"/>
              <a:gd name="connsiteY16" fmla="*/ 281782 h 930234"/>
              <a:gd name="connsiteX17" fmla="*/ 730250 w 1143000"/>
              <a:gd name="connsiteY17" fmla="*/ 338932 h 930234"/>
              <a:gd name="connsiteX18" fmla="*/ 762000 w 1143000"/>
              <a:gd name="connsiteY18" fmla="*/ 377032 h 930234"/>
              <a:gd name="connsiteX19" fmla="*/ 768350 w 1143000"/>
              <a:gd name="connsiteY19" fmla="*/ 396082 h 930234"/>
              <a:gd name="connsiteX20" fmla="*/ 793750 w 1143000"/>
              <a:gd name="connsiteY20" fmla="*/ 434182 h 930234"/>
              <a:gd name="connsiteX21" fmla="*/ 806450 w 1143000"/>
              <a:gd name="connsiteY21" fmla="*/ 453232 h 930234"/>
              <a:gd name="connsiteX22" fmla="*/ 825500 w 1143000"/>
              <a:gd name="connsiteY22" fmla="*/ 491332 h 930234"/>
              <a:gd name="connsiteX23" fmla="*/ 844550 w 1143000"/>
              <a:gd name="connsiteY23" fmla="*/ 510382 h 930234"/>
              <a:gd name="connsiteX24" fmla="*/ 857250 w 1143000"/>
              <a:gd name="connsiteY24" fmla="*/ 529432 h 930234"/>
              <a:gd name="connsiteX25" fmla="*/ 876300 w 1143000"/>
              <a:gd name="connsiteY25" fmla="*/ 548482 h 930234"/>
              <a:gd name="connsiteX26" fmla="*/ 901700 w 1143000"/>
              <a:gd name="connsiteY26" fmla="*/ 586582 h 930234"/>
              <a:gd name="connsiteX27" fmla="*/ 914400 w 1143000"/>
              <a:gd name="connsiteY27" fmla="*/ 605632 h 930234"/>
              <a:gd name="connsiteX28" fmla="*/ 933450 w 1143000"/>
              <a:gd name="connsiteY28" fmla="*/ 624682 h 930234"/>
              <a:gd name="connsiteX29" fmla="*/ 946150 w 1143000"/>
              <a:gd name="connsiteY29" fmla="*/ 643732 h 930234"/>
              <a:gd name="connsiteX30" fmla="*/ 1000919 w 1143000"/>
              <a:gd name="connsiteY30" fmla="*/ 709614 h 930234"/>
              <a:gd name="connsiteX31" fmla="*/ 1016000 w 1143000"/>
              <a:gd name="connsiteY31" fmla="*/ 747713 h 930234"/>
              <a:gd name="connsiteX32" fmla="*/ 1042987 w 1143000"/>
              <a:gd name="connsiteY32" fmla="*/ 773907 h 930234"/>
              <a:gd name="connsiteX33" fmla="*/ 1058863 w 1143000"/>
              <a:gd name="connsiteY33" fmla="*/ 804863 h 930234"/>
              <a:gd name="connsiteX34" fmla="*/ 1069975 w 1143000"/>
              <a:gd name="connsiteY34" fmla="*/ 823913 h 930234"/>
              <a:gd name="connsiteX35" fmla="*/ 1087438 w 1143000"/>
              <a:gd name="connsiteY35" fmla="*/ 840582 h 930234"/>
              <a:gd name="connsiteX36" fmla="*/ 1104900 w 1143000"/>
              <a:gd name="connsiteY36" fmla="*/ 878682 h 930234"/>
              <a:gd name="connsiteX37" fmla="*/ 1123950 w 1143000"/>
              <a:gd name="connsiteY37" fmla="*/ 904082 h 930234"/>
              <a:gd name="connsiteX38" fmla="*/ 1136650 w 1143000"/>
              <a:gd name="connsiteY38" fmla="*/ 929482 h 930234"/>
              <a:gd name="connsiteX39" fmla="*/ 1143000 w 1143000"/>
              <a:gd name="connsiteY39" fmla="*/ 929482 h 930234"/>
              <a:gd name="connsiteX0" fmla="*/ 0 w 1143000"/>
              <a:gd name="connsiteY0" fmla="*/ 396082 h 930234"/>
              <a:gd name="connsiteX1" fmla="*/ 62707 w 1143000"/>
              <a:gd name="connsiteY1" fmla="*/ 365919 h 930234"/>
              <a:gd name="connsiteX2" fmla="*/ 83344 w 1143000"/>
              <a:gd name="connsiteY2" fmla="*/ 329406 h 930234"/>
              <a:gd name="connsiteX3" fmla="*/ 102395 w 1143000"/>
              <a:gd name="connsiteY3" fmla="*/ 302419 h 930234"/>
              <a:gd name="connsiteX4" fmla="*/ 120650 w 1143000"/>
              <a:gd name="connsiteY4" fmla="*/ 271463 h 930234"/>
              <a:gd name="connsiteX5" fmla="*/ 146051 w 1143000"/>
              <a:gd name="connsiteY5" fmla="*/ 238125 h 930234"/>
              <a:gd name="connsiteX6" fmla="*/ 184943 w 1143000"/>
              <a:gd name="connsiteY6" fmla="*/ 197644 h 930234"/>
              <a:gd name="connsiteX7" fmla="*/ 254795 w 1143000"/>
              <a:gd name="connsiteY7" fmla="*/ 110332 h 930234"/>
              <a:gd name="connsiteX8" fmla="*/ 338137 w 1143000"/>
              <a:gd name="connsiteY8" fmla="*/ 45245 h 930234"/>
              <a:gd name="connsiteX9" fmla="*/ 404019 w 1143000"/>
              <a:gd name="connsiteY9" fmla="*/ 1 h 930234"/>
              <a:gd name="connsiteX10" fmla="*/ 463550 w 1143000"/>
              <a:gd name="connsiteY10" fmla="*/ 46832 h 930234"/>
              <a:gd name="connsiteX11" fmla="*/ 506413 w 1143000"/>
              <a:gd name="connsiteY11" fmla="*/ 86519 h 930234"/>
              <a:gd name="connsiteX12" fmla="*/ 569912 w 1143000"/>
              <a:gd name="connsiteY12" fmla="*/ 132557 h 930234"/>
              <a:gd name="connsiteX13" fmla="*/ 590550 w 1143000"/>
              <a:gd name="connsiteY13" fmla="*/ 146050 h 930234"/>
              <a:gd name="connsiteX14" fmla="*/ 627856 w 1143000"/>
              <a:gd name="connsiteY14" fmla="*/ 186532 h 930234"/>
              <a:gd name="connsiteX15" fmla="*/ 673100 w 1143000"/>
              <a:gd name="connsiteY15" fmla="*/ 224632 h 930234"/>
              <a:gd name="connsiteX16" fmla="*/ 704850 w 1143000"/>
              <a:gd name="connsiteY16" fmla="*/ 281782 h 930234"/>
              <a:gd name="connsiteX17" fmla="*/ 730250 w 1143000"/>
              <a:gd name="connsiteY17" fmla="*/ 338932 h 930234"/>
              <a:gd name="connsiteX18" fmla="*/ 762000 w 1143000"/>
              <a:gd name="connsiteY18" fmla="*/ 377032 h 930234"/>
              <a:gd name="connsiteX19" fmla="*/ 768350 w 1143000"/>
              <a:gd name="connsiteY19" fmla="*/ 396082 h 930234"/>
              <a:gd name="connsiteX20" fmla="*/ 793750 w 1143000"/>
              <a:gd name="connsiteY20" fmla="*/ 434182 h 930234"/>
              <a:gd name="connsiteX21" fmla="*/ 806450 w 1143000"/>
              <a:gd name="connsiteY21" fmla="*/ 453232 h 930234"/>
              <a:gd name="connsiteX22" fmla="*/ 844550 w 1143000"/>
              <a:gd name="connsiteY22" fmla="*/ 510382 h 930234"/>
              <a:gd name="connsiteX23" fmla="*/ 857250 w 1143000"/>
              <a:gd name="connsiteY23" fmla="*/ 529432 h 930234"/>
              <a:gd name="connsiteX24" fmla="*/ 876300 w 1143000"/>
              <a:gd name="connsiteY24" fmla="*/ 548482 h 930234"/>
              <a:gd name="connsiteX25" fmla="*/ 901700 w 1143000"/>
              <a:gd name="connsiteY25" fmla="*/ 586582 h 930234"/>
              <a:gd name="connsiteX26" fmla="*/ 914400 w 1143000"/>
              <a:gd name="connsiteY26" fmla="*/ 605632 h 930234"/>
              <a:gd name="connsiteX27" fmla="*/ 933450 w 1143000"/>
              <a:gd name="connsiteY27" fmla="*/ 624682 h 930234"/>
              <a:gd name="connsiteX28" fmla="*/ 946150 w 1143000"/>
              <a:gd name="connsiteY28" fmla="*/ 643732 h 930234"/>
              <a:gd name="connsiteX29" fmla="*/ 1000919 w 1143000"/>
              <a:gd name="connsiteY29" fmla="*/ 709614 h 930234"/>
              <a:gd name="connsiteX30" fmla="*/ 1016000 w 1143000"/>
              <a:gd name="connsiteY30" fmla="*/ 747713 h 930234"/>
              <a:gd name="connsiteX31" fmla="*/ 1042987 w 1143000"/>
              <a:gd name="connsiteY31" fmla="*/ 773907 h 930234"/>
              <a:gd name="connsiteX32" fmla="*/ 1058863 w 1143000"/>
              <a:gd name="connsiteY32" fmla="*/ 804863 h 930234"/>
              <a:gd name="connsiteX33" fmla="*/ 1069975 w 1143000"/>
              <a:gd name="connsiteY33" fmla="*/ 823913 h 930234"/>
              <a:gd name="connsiteX34" fmla="*/ 1087438 w 1143000"/>
              <a:gd name="connsiteY34" fmla="*/ 840582 h 930234"/>
              <a:gd name="connsiteX35" fmla="*/ 1104900 w 1143000"/>
              <a:gd name="connsiteY35" fmla="*/ 878682 h 930234"/>
              <a:gd name="connsiteX36" fmla="*/ 1123950 w 1143000"/>
              <a:gd name="connsiteY36" fmla="*/ 904082 h 930234"/>
              <a:gd name="connsiteX37" fmla="*/ 1136650 w 1143000"/>
              <a:gd name="connsiteY37" fmla="*/ 929482 h 930234"/>
              <a:gd name="connsiteX38" fmla="*/ 1143000 w 1143000"/>
              <a:gd name="connsiteY38" fmla="*/ 929482 h 930234"/>
              <a:gd name="connsiteX0" fmla="*/ 0 w 1143000"/>
              <a:gd name="connsiteY0" fmla="*/ 396082 h 930234"/>
              <a:gd name="connsiteX1" fmla="*/ 62707 w 1143000"/>
              <a:gd name="connsiteY1" fmla="*/ 365919 h 930234"/>
              <a:gd name="connsiteX2" fmla="*/ 83344 w 1143000"/>
              <a:gd name="connsiteY2" fmla="*/ 329406 h 930234"/>
              <a:gd name="connsiteX3" fmla="*/ 102395 w 1143000"/>
              <a:gd name="connsiteY3" fmla="*/ 302419 h 930234"/>
              <a:gd name="connsiteX4" fmla="*/ 120650 w 1143000"/>
              <a:gd name="connsiteY4" fmla="*/ 271463 h 930234"/>
              <a:gd name="connsiteX5" fmla="*/ 146051 w 1143000"/>
              <a:gd name="connsiteY5" fmla="*/ 238125 h 930234"/>
              <a:gd name="connsiteX6" fmla="*/ 184943 w 1143000"/>
              <a:gd name="connsiteY6" fmla="*/ 197644 h 930234"/>
              <a:gd name="connsiteX7" fmla="*/ 254795 w 1143000"/>
              <a:gd name="connsiteY7" fmla="*/ 110332 h 930234"/>
              <a:gd name="connsiteX8" fmla="*/ 338137 w 1143000"/>
              <a:gd name="connsiteY8" fmla="*/ 45245 h 930234"/>
              <a:gd name="connsiteX9" fmla="*/ 404019 w 1143000"/>
              <a:gd name="connsiteY9" fmla="*/ 1 h 930234"/>
              <a:gd name="connsiteX10" fmla="*/ 463550 w 1143000"/>
              <a:gd name="connsiteY10" fmla="*/ 46832 h 930234"/>
              <a:gd name="connsiteX11" fmla="*/ 506413 w 1143000"/>
              <a:gd name="connsiteY11" fmla="*/ 86519 h 930234"/>
              <a:gd name="connsiteX12" fmla="*/ 569912 w 1143000"/>
              <a:gd name="connsiteY12" fmla="*/ 132557 h 930234"/>
              <a:gd name="connsiteX13" fmla="*/ 590550 w 1143000"/>
              <a:gd name="connsiteY13" fmla="*/ 146050 h 930234"/>
              <a:gd name="connsiteX14" fmla="*/ 627856 w 1143000"/>
              <a:gd name="connsiteY14" fmla="*/ 186532 h 930234"/>
              <a:gd name="connsiteX15" fmla="*/ 673100 w 1143000"/>
              <a:gd name="connsiteY15" fmla="*/ 224632 h 930234"/>
              <a:gd name="connsiteX16" fmla="*/ 704850 w 1143000"/>
              <a:gd name="connsiteY16" fmla="*/ 281782 h 930234"/>
              <a:gd name="connsiteX17" fmla="*/ 730250 w 1143000"/>
              <a:gd name="connsiteY17" fmla="*/ 338932 h 930234"/>
              <a:gd name="connsiteX18" fmla="*/ 762000 w 1143000"/>
              <a:gd name="connsiteY18" fmla="*/ 377032 h 930234"/>
              <a:gd name="connsiteX19" fmla="*/ 768350 w 1143000"/>
              <a:gd name="connsiteY19" fmla="*/ 396082 h 930234"/>
              <a:gd name="connsiteX20" fmla="*/ 793750 w 1143000"/>
              <a:gd name="connsiteY20" fmla="*/ 434182 h 930234"/>
              <a:gd name="connsiteX21" fmla="*/ 806450 w 1143000"/>
              <a:gd name="connsiteY21" fmla="*/ 453232 h 930234"/>
              <a:gd name="connsiteX22" fmla="*/ 857250 w 1143000"/>
              <a:gd name="connsiteY22" fmla="*/ 529432 h 930234"/>
              <a:gd name="connsiteX23" fmla="*/ 876300 w 1143000"/>
              <a:gd name="connsiteY23" fmla="*/ 548482 h 930234"/>
              <a:gd name="connsiteX24" fmla="*/ 901700 w 1143000"/>
              <a:gd name="connsiteY24" fmla="*/ 586582 h 930234"/>
              <a:gd name="connsiteX25" fmla="*/ 914400 w 1143000"/>
              <a:gd name="connsiteY25" fmla="*/ 605632 h 930234"/>
              <a:gd name="connsiteX26" fmla="*/ 933450 w 1143000"/>
              <a:gd name="connsiteY26" fmla="*/ 624682 h 930234"/>
              <a:gd name="connsiteX27" fmla="*/ 946150 w 1143000"/>
              <a:gd name="connsiteY27" fmla="*/ 643732 h 930234"/>
              <a:gd name="connsiteX28" fmla="*/ 1000919 w 1143000"/>
              <a:gd name="connsiteY28" fmla="*/ 709614 h 930234"/>
              <a:gd name="connsiteX29" fmla="*/ 1016000 w 1143000"/>
              <a:gd name="connsiteY29" fmla="*/ 747713 h 930234"/>
              <a:gd name="connsiteX30" fmla="*/ 1042987 w 1143000"/>
              <a:gd name="connsiteY30" fmla="*/ 773907 h 930234"/>
              <a:gd name="connsiteX31" fmla="*/ 1058863 w 1143000"/>
              <a:gd name="connsiteY31" fmla="*/ 804863 h 930234"/>
              <a:gd name="connsiteX32" fmla="*/ 1069975 w 1143000"/>
              <a:gd name="connsiteY32" fmla="*/ 823913 h 930234"/>
              <a:gd name="connsiteX33" fmla="*/ 1087438 w 1143000"/>
              <a:gd name="connsiteY33" fmla="*/ 840582 h 930234"/>
              <a:gd name="connsiteX34" fmla="*/ 1104900 w 1143000"/>
              <a:gd name="connsiteY34" fmla="*/ 878682 h 930234"/>
              <a:gd name="connsiteX35" fmla="*/ 1123950 w 1143000"/>
              <a:gd name="connsiteY35" fmla="*/ 904082 h 930234"/>
              <a:gd name="connsiteX36" fmla="*/ 1136650 w 1143000"/>
              <a:gd name="connsiteY36" fmla="*/ 929482 h 930234"/>
              <a:gd name="connsiteX37" fmla="*/ 1143000 w 1143000"/>
              <a:gd name="connsiteY37" fmla="*/ 929482 h 930234"/>
              <a:gd name="connsiteX0" fmla="*/ 0 w 1143000"/>
              <a:gd name="connsiteY0" fmla="*/ 396082 h 930234"/>
              <a:gd name="connsiteX1" fmla="*/ 62707 w 1143000"/>
              <a:gd name="connsiteY1" fmla="*/ 365919 h 930234"/>
              <a:gd name="connsiteX2" fmla="*/ 83344 w 1143000"/>
              <a:gd name="connsiteY2" fmla="*/ 329406 h 930234"/>
              <a:gd name="connsiteX3" fmla="*/ 102395 w 1143000"/>
              <a:gd name="connsiteY3" fmla="*/ 302419 h 930234"/>
              <a:gd name="connsiteX4" fmla="*/ 120650 w 1143000"/>
              <a:gd name="connsiteY4" fmla="*/ 271463 h 930234"/>
              <a:gd name="connsiteX5" fmla="*/ 146051 w 1143000"/>
              <a:gd name="connsiteY5" fmla="*/ 238125 h 930234"/>
              <a:gd name="connsiteX6" fmla="*/ 184943 w 1143000"/>
              <a:gd name="connsiteY6" fmla="*/ 197644 h 930234"/>
              <a:gd name="connsiteX7" fmla="*/ 254795 w 1143000"/>
              <a:gd name="connsiteY7" fmla="*/ 110332 h 930234"/>
              <a:gd name="connsiteX8" fmla="*/ 338137 w 1143000"/>
              <a:gd name="connsiteY8" fmla="*/ 45245 h 930234"/>
              <a:gd name="connsiteX9" fmla="*/ 404019 w 1143000"/>
              <a:gd name="connsiteY9" fmla="*/ 1 h 930234"/>
              <a:gd name="connsiteX10" fmla="*/ 463550 w 1143000"/>
              <a:gd name="connsiteY10" fmla="*/ 46832 h 930234"/>
              <a:gd name="connsiteX11" fmla="*/ 506413 w 1143000"/>
              <a:gd name="connsiteY11" fmla="*/ 86519 h 930234"/>
              <a:gd name="connsiteX12" fmla="*/ 569912 w 1143000"/>
              <a:gd name="connsiteY12" fmla="*/ 132557 h 930234"/>
              <a:gd name="connsiteX13" fmla="*/ 590550 w 1143000"/>
              <a:gd name="connsiteY13" fmla="*/ 146050 h 930234"/>
              <a:gd name="connsiteX14" fmla="*/ 627856 w 1143000"/>
              <a:gd name="connsiteY14" fmla="*/ 186532 h 930234"/>
              <a:gd name="connsiteX15" fmla="*/ 673100 w 1143000"/>
              <a:gd name="connsiteY15" fmla="*/ 224632 h 930234"/>
              <a:gd name="connsiteX16" fmla="*/ 704850 w 1143000"/>
              <a:gd name="connsiteY16" fmla="*/ 281782 h 930234"/>
              <a:gd name="connsiteX17" fmla="*/ 730250 w 1143000"/>
              <a:gd name="connsiteY17" fmla="*/ 338932 h 930234"/>
              <a:gd name="connsiteX18" fmla="*/ 762000 w 1143000"/>
              <a:gd name="connsiteY18" fmla="*/ 377032 h 930234"/>
              <a:gd name="connsiteX19" fmla="*/ 768350 w 1143000"/>
              <a:gd name="connsiteY19" fmla="*/ 396082 h 930234"/>
              <a:gd name="connsiteX20" fmla="*/ 793750 w 1143000"/>
              <a:gd name="connsiteY20" fmla="*/ 434182 h 930234"/>
              <a:gd name="connsiteX21" fmla="*/ 806450 w 1143000"/>
              <a:gd name="connsiteY21" fmla="*/ 453232 h 930234"/>
              <a:gd name="connsiteX22" fmla="*/ 876300 w 1143000"/>
              <a:gd name="connsiteY22" fmla="*/ 548482 h 930234"/>
              <a:gd name="connsiteX23" fmla="*/ 901700 w 1143000"/>
              <a:gd name="connsiteY23" fmla="*/ 586582 h 930234"/>
              <a:gd name="connsiteX24" fmla="*/ 914400 w 1143000"/>
              <a:gd name="connsiteY24" fmla="*/ 605632 h 930234"/>
              <a:gd name="connsiteX25" fmla="*/ 933450 w 1143000"/>
              <a:gd name="connsiteY25" fmla="*/ 624682 h 930234"/>
              <a:gd name="connsiteX26" fmla="*/ 946150 w 1143000"/>
              <a:gd name="connsiteY26" fmla="*/ 643732 h 930234"/>
              <a:gd name="connsiteX27" fmla="*/ 1000919 w 1143000"/>
              <a:gd name="connsiteY27" fmla="*/ 709614 h 930234"/>
              <a:gd name="connsiteX28" fmla="*/ 1016000 w 1143000"/>
              <a:gd name="connsiteY28" fmla="*/ 747713 h 930234"/>
              <a:gd name="connsiteX29" fmla="*/ 1042987 w 1143000"/>
              <a:gd name="connsiteY29" fmla="*/ 773907 h 930234"/>
              <a:gd name="connsiteX30" fmla="*/ 1058863 w 1143000"/>
              <a:gd name="connsiteY30" fmla="*/ 804863 h 930234"/>
              <a:gd name="connsiteX31" fmla="*/ 1069975 w 1143000"/>
              <a:gd name="connsiteY31" fmla="*/ 823913 h 930234"/>
              <a:gd name="connsiteX32" fmla="*/ 1087438 w 1143000"/>
              <a:gd name="connsiteY32" fmla="*/ 840582 h 930234"/>
              <a:gd name="connsiteX33" fmla="*/ 1104900 w 1143000"/>
              <a:gd name="connsiteY33" fmla="*/ 878682 h 930234"/>
              <a:gd name="connsiteX34" fmla="*/ 1123950 w 1143000"/>
              <a:gd name="connsiteY34" fmla="*/ 904082 h 930234"/>
              <a:gd name="connsiteX35" fmla="*/ 1136650 w 1143000"/>
              <a:gd name="connsiteY35" fmla="*/ 929482 h 930234"/>
              <a:gd name="connsiteX36" fmla="*/ 1143000 w 1143000"/>
              <a:gd name="connsiteY36" fmla="*/ 929482 h 930234"/>
              <a:gd name="connsiteX0" fmla="*/ 0 w 1143000"/>
              <a:gd name="connsiteY0" fmla="*/ 396082 h 930234"/>
              <a:gd name="connsiteX1" fmla="*/ 62707 w 1143000"/>
              <a:gd name="connsiteY1" fmla="*/ 365919 h 930234"/>
              <a:gd name="connsiteX2" fmla="*/ 83344 w 1143000"/>
              <a:gd name="connsiteY2" fmla="*/ 329406 h 930234"/>
              <a:gd name="connsiteX3" fmla="*/ 102395 w 1143000"/>
              <a:gd name="connsiteY3" fmla="*/ 302419 h 930234"/>
              <a:gd name="connsiteX4" fmla="*/ 120650 w 1143000"/>
              <a:gd name="connsiteY4" fmla="*/ 271463 h 930234"/>
              <a:gd name="connsiteX5" fmla="*/ 146051 w 1143000"/>
              <a:gd name="connsiteY5" fmla="*/ 238125 h 930234"/>
              <a:gd name="connsiteX6" fmla="*/ 184943 w 1143000"/>
              <a:gd name="connsiteY6" fmla="*/ 197644 h 930234"/>
              <a:gd name="connsiteX7" fmla="*/ 254795 w 1143000"/>
              <a:gd name="connsiteY7" fmla="*/ 110332 h 930234"/>
              <a:gd name="connsiteX8" fmla="*/ 338137 w 1143000"/>
              <a:gd name="connsiteY8" fmla="*/ 45245 h 930234"/>
              <a:gd name="connsiteX9" fmla="*/ 404019 w 1143000"/>
              <a:gd name="connsiteY9" fmla="*/ 1 h 930234"/>
              <a:gd name="connsiteX10" fmla="*/ 463550 w 1143000"/>
              <a:gd name="connsiteY10" fmla="*/ 46832 h 930234"/>
              <a:gd name="connsiteX11" fmla="*/ 506413 w 1143000"/>
              <a:gd name="connsiteY11" fmla="*/ 86519 h 930234"/>
              <a:gd name="connsiteX12" fmla="*/ 569912 w 1143000"/>
              <a:gd name="connsiteY12" fmla="*/ 132557 h 930234"/>
              <a:gd name="connsiteX13" fmla="*/ 590550 w 1143000"/>
              <a:gd name="connsiteY13" fmla="*/ 146050 h 930234"/>
              <a:gd name="connsiteX14" fmla="*/ 627856 w 1143000"/>
              <a:gd name="connsiteY14" fmla="*/ 186532 h 930234"/>
              <a:gd name="connsiteX15" fmla="*/ 673100 w 1143000"/>
              <a:gd name="connsiteY15" fmla="*/ 224632 h 930234"/>
              <a:gd name="connsiteX16" fmla="*/ 704850 w 1143000"/>
              <a:gd name="connsiteY16" fmla="*/ 281782 h 930234"/>
              <a:gd name="connsiteX17" fmla="*/ 730250 w 1143000"/>
              <a:gd name="connsiteY17" fmla="*/ 338932 h 930234"/>
              <a:gd name="connsiteX18" fmla="*/ 762000 w 1143000"/>
              <a:gd name="connsiteY18" fmla="*/ 377032 h 930234"/>
              <a:gd name="connsiteX19" fmla="*/ 768350 w 1143000"/>
              <a:gd name="connsiteY19" fmla="*/ 396082 h 930234"/>
              <a:gd name="connsiteX20" fmla="*/ 793750 w 1143000"/>
              <a:gd name="connsiteY20" fmla="*/ 434182 h 930234"/>
              <a:gd name="connsiteX21" fmla="*/ 806450 w 1143000"/>
              <a:gd name="connsiteY21" fmla="*/ 453232 h 930234"/>
              <a:gd name="connsiteX22" fmla="*/ 901700 w 1143000"/>
              <a:gd name="connsiteY22" fmla="*/ 586582 h 930234"/>
              <a:gd name="connsiteX23" fmla="*/ 914400 w 1143000"/>
              <a:gd name="connsiteY23" fmla="*/ 605632 h 930234"/>
              <a:gd name="connsiteX24" fmla="*/ 933450 w 1143000"/>
              <a:gd name="connsiteY24" fmla="*/ 624682 h 930234"/>
              <a:gd name="connsiteX25" fmla="*/ 946150 w 1143000"/>
              <a:gd name="connsiteY25" fmla="*/ 643732 h 930234"/>
              <a:gd name="connsiteX26" fmla="*/ 1000919 w 1143000"/>
              <a:gd name="connsiteY26" fmla="*/ 709614 h 930234"/>
              <a:gd name="connsiteX27" fmla="*/ 1016000 w 1143000"/>
              <a:gd name="connsiteY27" fmla="*/ 747713 h 930234"/>
              <a:gd name="connsiteX28" fmla="*/ 1042987 w 1143000"/>
              <a:gd name="connsiteY28" fmla="*/ 773907 h 930234"/>
              <a:gd name="connsiteX29" fmla="*/ 1058863 w 1143000"/>
              <a:gd name="connsiteY29" fmla="*/ 804863 h 930234"/>
              <a:gd name="connsiteX30" fmla="*/ 1069975 w 1143000"/>
              <a:gd name="connsiteY30" fmla="*/ 823913 h 930234"/>
              <a:gd name="connsiteX31" fmla="*/ 1087438 w 1143000"/>
              <a:gd name="connsiteY31" fmla="*/ 840582 h 930234"/>
              <a:gd name="connsiteX32" fmla="*/ 1104900 w 1143000"/>
              <a:gd name="connsiteY32" fmla="*/ 878682 h 930234"/>
              <a:gd name="connsiteX33" fmla="*/ 1123950 w 1143000"/>
              <a:gd name="connsiteY33" fmla="*/ 904082 h 930234"/>
              <a:gd name="connsiteX34" fmla="*/ 1136650 w 1143000"/>
              <a:gd name="connsiteY34" fmla="*/ 929482 h 930234"/>
              <a:gd name="connsiteX35" fmla="*/ 1143000 w 1143000"/>
              <a:gd name="connsiteY35" fmla="*/ 929482 h 930234"/>
              <a:gd name="connsiteX0" fmla="*/ 0 w 1143000"/>
              <a:gd name="connsiteY0" fmla="*/ 396082 h 930234"/>
              <a:gd name="connsiteX1" fmla="*/ 62707 w 1143000"/>
              <a:gd name="connsiteY1" fmla="*/ 365919 h 930234"/>
              <a:gd name="connsiteX2" fmla="*/ 83344 w 1143000"/>
              <a:gd name="connsiteY2" fmla="*/ 329406 h 930234"/>
              <a:gd name="connsiteX3" fmla="*/ 102395 w 1143000"/>
              <a:gd name="connsiteY3" fmla="*/ 302419 h 930234"/>
              <a:gd name="connsiteX4" fmla="*/ 120650 w 1143000"/>
              <a:gd name="connsiteY4" fmla="*/ 271463 h 930234"/>
              <a:gd name="connsiteX5" fmla="*/ 146051 w 1143000"/>
              <a:gd name="connsiteY5" fmla="*/ 238125 h 930234"/>
              <a:gd name="connsiteX6" fmla="*/ 184943 w 1143000"/>
              <a:gd name="connsiteY6" fmla="*/ 197644 h 930234"/>
              <a:gd name="connsiteX7" fmla="*/ 254795 w 1143000"/>
              <a:gd name="connsiteY7" fmla="*/ 110332 h 930234"/>
              <a:gd name="connsiteX8" fmla="*/ 338137 w 1143000"/>
              <a:gd name="connsiteY8" fmla="*/ 45245 h 930234"/>
              <a:gd name="connsiteX9" fmla="*/ 404019 w 1143000"/>
              <a:gd name="connsiteY9" fmla="*/ 1 h 930234"/>
              <a:gd name="connsiteX10" fmla="*/ 463550 w 1143000"/>
              <a:gd name="connsiteY10" fmla="*/ 46832 h 930234"/>
              <a:gd name="connsiteX11" fmla="*/ 506413 w 1143000"/>
              <a:gd name="connsiteY11" fmla="*/ 86519 h 930234"/>
              <a:gd name="connsiteX12" fmla="*/ 569912 w 1143000"/>
              <a:gd name="connsiteY12" fmla="*/ 132557 h 930234"/>
              <a:gd name="connsiteX13" fmla="*/ 590550 w 1143000"/>
              <a:gd name="connsiteY13" fmla="*/ 146050 h 930234"/>
              <a:gd name="connsiteX14" fmla="*/ 627856 w 1143000"/>
              <a:gd name="connsiteY14" fmla="*/ 186532 h 930234"/>
              <a:gd name="connsiteX15" fmla="*/ 673100 w 1143000"/>
              <a:gd name="connsiteY15" fmla="*/ 224632 h 930234"/>
              <a:gd name="connsiteX16" fmla="*/ 704850 w 1143000"/>
              <a:gd name="connsiteY16" fmla="*/ 281782 h 930234"/>
              <a:gd name="connsiteX17" fmla="*/ 730250 w 1143000"/>
              <a:gd name="connsiteY17" fmla="*/ 338932 h 930234"/>
              <a:gd name="connsiteX18" fmla="*/ 762000 w 1143000"/>
              <a:gd name="connsiteY18" fmla="*/ 377032 h 930234"/>
              <a:gd name="connsiteX19" fmla="*/ 768350 w 1143000"/>
              <a:gd name="connsiteY19" fmla="*/ 396082 h 930234"/>
              <a:gd name="connsiteX20" fmla="*/ 793750 w 1143000"/>
              <a:gd name="connsiteY20" fmla="*/ 434182 h 930234"/>
              <a:gd name="connsiteX21" fmla="*/ 806450 w 1143000"/>
              <a:gd name="connsiteY21" fmla="*/ 453232 h 930234"/>
              <a:gd name="connsiteX22" fmla="*/ 914400 w 1143000"/>
              <a:gd name="connsiteY22" fmla="*/ 605632 h 930234"/>
              <a:gd name="connsiteX23" fmla="*/ 933450 w 1143000"/>
              <a:gd name="connsiteY23" fmla="*/ 624682 h 930234"/>
              <a:gd name="connsiteX24" fmla="*/ 946150 w 1143000"/>
              <a:gd name="connsiteY24" fmla="*/ 643732 h 930234"/>
              <a:gd name="connsiteX25" fmla="*/ 1000919 w 1143000"/>
              <a:gd name="connsiteY25" fmla="*/ 709614 h 930234"/>
              <a:gd name="connsiteX26" fmla="*/ 1016000 w 1143000"/>
              <a:gd name="connsiteY26" fmla="*/ 747713 h 930234"/>
              <a:gd name="connsiteX27" fmla="*/ 1042987 w 1143000"/>
              <a:gd name="connsiteY27" fmla="*/ 773907 h 930234"/>
              <a:gd name="connsiteX28" fmla="*/ 1058863 w 1143000"/>
              <a:gd name="connsiteY28" fmla="*/ 804863 h 930234"/>
              <a:gd name="connsiteX29" fmla="*/ 1069975 w 1143000"/>
              <a:gd name="connsiteY29" fmla="*/ 823913 h 930234"/>
              <a:gd name="connsiteX30" fmla="*/ 1087438 w 1143000"/>
              <a:gd name="connsiteY30" fmla="*/ 840582 h 930234"/>
              <a:gd name="connsiteX31" fmla="*/ 1104900 w 1143000"/>
              <a:gd name="connsiteY31" fmla="*/ 878682 h 930234"/>
              <a:gd name="connsiteX32" fmla="*/ 1123950 w 1143000"/>
              <a:gd name="connsiteY32" fmla="*/ 904082 h 930234"/>
              <a:gd name="connsiteX33" fmla="*/ 1136650 w 1143000"/>
              <a:gd name="connsiteY33" fmla="*/ 929482 h 930234"/>
              <a:gd name="connsiteX34" fmla="*/ 1143000 w 1143000"/>
              <a:gd name="connsiteY34" fmla="*/ 929482 h 930234"/>
              <a:gd name="connsiteX0" fmla="*/ 0 w 1143000"/>
              <a:gd name="connsiteY0" fmla="*/ 396082 h 930234"/>
              <a:gd name="connsiteX1" fmla="*/ 62707 w 1143000"/>
              <a:gd name="connsiteY1" fmla="*/ 365919 h 930234"/>
              <a:gd name="connsiteX2" fmla="*/ 83344 w 1143000"/>
              <a:gd name="connsiteY2" fmla="*/ 329406 h 930234"/>
              <a:gd name="connsiteX3" fmla="*/ 102395 w 1143000"/>
              <a:gd name="connsiteY3" fmla="*/ 302419 h 930234"/>
              <a:gd name="connsiteX4" fmla="*/ 120650 w 1143000"/>
              <a:gd name="connsiteY4" fmla="*/ 271463 h 930234"/>
              <a:gd name="connsiteX5" fmla="*/ 146051 w 1143000"/>
              <a:gd name="connsiteY5" fmla="*/ 238125 h 930234"/>
              <a:gd name="connsiteX6" fmla="*/ 184943 w 1143000"/>
              <a:gd name="connsiteY6" fmla="*/ 197644 h 930234"/>
              <a:gd name="connsiteX7" fmla="*/ 254795 w 1143000"/>
              <a:gd name="connsiteY7" fmla="*/ 110332 h 930234"/>
              <a:gd name="connsiteX8" fmla="*/ 338137 w 1143000"/>
              <a:gd name="connsiteY8" fmla="*/ 45245 h 930234"/>
              <a:gd name="connsiteX9" fmla="*/ 404019 w 1143000"/>
              <a:gd name="connsiteY9" fmla="*/ 1 h 930234"/>
              <a:gd name="connsiteX10" fmla="*/ 463550 w 1143000"/>
              <a:gd name="connsiteY10" fmla="*/ 46832 h 930234"/>
              <a:gd name="connsiteX11" fmla="*/ 506413 w 1143000"/>
              <a:gd name="connsiteY11" fmla="*/ 86519 h 930234"/>
              <a:gd name="connsiteX12" fmla="*/ 569912 w 1143000"/>
              <a:gd name="connsiteY12" fmla="*/ 132557 h 930234"/>
              <a:gd name="connsiteX13" fmla="*/ 590550 w 1143000"/>
              <a:gd name="connsiteY13" fmla="*/ 146050 h 930234"/>
              <a:gd name="connsiteX14" fmla="*/ 627856 w 1143000"/>
              <a:gd name="connsiteY14" fmla="*/ 186532 h 930234"/>
              <a:gd name="connsiteX15" fmla="*/ 673100 w 1143000"/>
              <a:gd name="connsiteY15" fmla="*/ 224632 h 930234"/>
              <a:gd name="connsiteX16" fmla="*/ 704850 w 1143000"/>
              <a:gd name="connsiteY16" fmla="*/ 281782 h 930234"/>
              <a:gd name="connsiteX17" fmla="*/ 730250 w 1143000"/>
              <a:gd name="connsiteY17" fmla="*/ 338932 h 930234"/>
              <a:gd name="connsiteX18" fmla="*/ 762000 w 1143000"/>
              <a:gd name="connsiteY18" fmla="*/ 377032 h 930234"/>
              <a:gd name="connsiteX19" fmla="*/ 768350 w 1143000"/>
              <a:gd name="connsiteY19" fmla="*/ 396082 h 930234"/>
              <a:gd name="connsiteX20" fmla="*/ 793750 w 1143000"/>
              <a:gd name="connsiteY20" fmla="*/ 434182 h 930234"/>
              <a:gd name="connsiteX21" fmla="*/ 806450 w 1143000"/>
              <a:gd name="connsiteY21" fmla="*/ 453232 h 930234"/>
              <a:gd name="connsiteX22" fmla="*/ 933450 w 1143000"/>
              <a:gd name="connsiteY22" fmla="*/ 624682 h 930234"/>
              <a:gd name="connsiteX23" fmla="*/ 946150 w 1143000"/>
              <a:gd name="connsiteY23" fmla="*/ 643732 h 930234"/>
              <a:gd name="connsiteX24" fmla="*/ 1000919 w 1143000"/>
              <a:gd name="connsiteY24" fmla="*/ 709614 h 930234"/>
              <a:gd name="connsiteX25" fmla="*/ 1016000 w 1143000"/>
              <a:gd name="connsiteY25" fmla="*/ 747713 h 930234"/>
              <a:gd name="connsiteX26" fmla="*/ 1042987 w 1143000"/>
              <a:gd name="connsiteY26" fmla="*/ 773907 h 930234"/>
              <a:gd name="connsiteX27" fmla="*/ 1058863 w 1143000"/>
              <a:gd name="connsiteY27" fmla="*/ 804863 h 930234"/>
              <a:gd name="connsiteX28" fmla="*/ 1069975 w 1143000"/>
              <a:gd name="connsiteY28" fmla="*/ 823913 h 930234"/>
              <a:gd name="connsiteX29" fmla="*/ 1087438 w 1143000"/>
              <a:gd name="connsiteY29" fmla="*/ 840582 h 930234"/>
              <a:gd name="connsiteX30" fmla="*/ 1104900 w 1143000"/>
              <a:gd name="connsiteY30" fmla="*/ 878682 h 930234"/>
              <a:gd name="connsiteX31" fmla="*/ 1123950 w 1143000"/>
              <a:gd name="connsiteY31" fmla="*/ 904082 h 930234"/>
              <a:gd name="connsiteX32" fmla="*/ 1136650 w 1143000"/>
              <a:gd name="connsiteY32" fmla="*/ 929482 h 930234"/>
              <a:gd name="connsiteX33" fmla="*/ 1143000 w 1143000"/>
              <a:gd name="connsiteY33" fmla="*/ 929482 h 930234"/>
              <a:gd name="connsiteX0" fmla="*/ 0 w 1143000"/>
              <a:gd name="connsiteY0" fmla="*/ 396082 h 930234"/>
              <a:gd name="connsiteX1" fmla="*/ 62707 w 1143000"/>
              <a:gd name="connsiteY1" fmla="*/ 365919 h 930234"/>
              <a:gd name="connsiteX2" fmla="*/ 83344 w 1143000"/>
              <a:gd name="connsiteY2" fmla="*/ 329406 h 930234"/>
              <a:gd name="connsiteX3" fmla="*/ 102395 w 1143000"/>
              <a:gd name="connsiteY3" fmla="*/ 302419 h 930234"/>
              <a:gd name="connsiteX4" fmla="*/ 120650 w 1143000"/>
              <a:gd name="connsiteY4" fmla="*/ 271463 h 930234"/>
              <a:gd name="connsiteX5" fmla="*/ 146051 w 1143000"/>
              <a:gd name="connsiteY5" fmla="*/ 238125 h 930234"/>
              <a:gd name="connsiteX6" fmla="*/ 184943 w 1143000"/>
              <a:gd name="connsiteY6" fmla="*/ 197644 h 930234"/>
              <a:gd name="connsiteX7" fmla="*/ 254795 w 1143000"/>
              <a:gd name="connsiteY7" fmla="*/ 110332 h 930234"/>
              <a:gd name="connsiteX8" fmla="*/ 338137 w 1143000"/>
              <a:gd name="connsiteY8" fmla="*/ 45245 h 930234"/>
              <a:gd name="connsiteX9" fmla="*/ 404019 w 1143000"/>
              <a:gd name="connsiteY9" fmla="*/ 1 h 930234"/>
              <a:gd name="connsiteX10" fmla="*/ 463550 w 1143000"/>
              <a:gd name="connsiteY10" fmla="*/ 46832 h 930234"/>
              <a:gd name="connsiteX11" fmla="*/ 506413 w 1143000"/>
              <a:gd name="connsiteY11" fmla="*/ 86519 h 930234"/>
              <a:gd name="connsiteX12" fmla="*/ 569912 w 1143000"/>
              <a:gd name="connsiteY12" fmla="*/ 132557 h 930234"/>
              <a:gd name="connsiteX13" fmla="*/ 590550 w 1143000"/>
              <a:gd name="connsiteY13" fmla="*/ 146050 h 930234"/>
              <a:gd name="connsiteX14" fmla="*/ 627856 w 1143000"/>
              <a:gd name="connsiteY14" fmla="*/ 186532 h 930234"/>
              <a:gd name="connsiteX15" fmla="*/ 673100 w 1143000"/>
              <a:gd name="connsiteY15" fmla="*/ 224632 h 930234"/>
              <a:gd name="connsiteX16" fmla="*/ 704850 w 1143000"/>
              <a:gd name="connsiteY16" fmla="*/ 281782 h 930234"/>
              <a:gd name="connsiteX17" fmla="*/ 730250 w 1143000"/>
              <a:gd name="connsiteY17" fmla="*/ 338932 h 930234"/>
              <a:gd name="connsiteX18" fmla="*/ 762000 w 1143000"/>
              <a:gd name="connsiteY18" fmla="*/ 377032 h 930234"/>
              <a:gd name="connsiteX19" fmla="*/ 768350 w 1143000"/>
              <a:gd name="connsiteY19" fmla="*/ 396082 h 930234"/>
              <a:gd name="connsiteX20" fmla="*/ 793750 w 1143000"/>
              <a:gd name="connsiteY20" fmla="*/ 434182 h 930234"/>
              <a:gd name="connsiteX21" fmla="*/ 806450 w 1143000"/>
              <a:gd name="connsiteY21" fmla="*/ 453232 h 930234"/>
              <a:gd name="connsiteX22" fmla="*/ 933450 w 1143000"/>
              <a:gd name="connsiteY22" fmla="*/ 624682 h 930234"/>
              <a:gd name="connsiteX23" fmla="*/ 1000919 w 1143000"/>
              <a:gd name="connsiteY23" fmla="*/ 709614 h 930234"/>
              <a:gd name="connsiteX24" fmla="*/ 1016000 w 1143000"/>
              <a:gd name="connsiteY24" fmla="*/ 747713 h 930234"/>
              <a:gd name="connsiteX25" fmla="*/ 1042987 w 1143000"/>
              <a:gd name="connsiteY25" fmla="*/ 773907 h 930234"/>
              <a:gd name="connsiteX26" fmla="*/ 1058863 w 1143000"/>
              <a:gd name="connsiteY26" fmla="*/ 804863 h 930234"/>
              <a:gd name="connsiteX27" fmla="*/ 1069975 w 1143000"/>
              <a:gd name="connsiteY27" fmla="*/ 823913 h 930234"/>
              <a:gd name="connsiteX28" fmla="*/ 1087438 w 1143000"/>
              <a:gd name="connsiteY28" fmla="*/ 840582 h 930234"/>
              <a:gd name="connsiteX29" fmla="*/ 1104900 w 1143000"/>
              <a:gd name="connsiteY29" fmla="*/ 878682 h 930234"/>
              <a:gd name="connsiteX30" fmla="*/ 1123950 w 1143000"/>
              <a:gd name="connsiteY30" fmla="*/ 904082 h 930234"/>
              <a:gd name="connsiteX31" fmla="*/ 1136650 w 1143000"/>
              <a:gd name="connsiteY31" fmla="*/ 929482 h 930234"/>
              <a:gd name="connsiteX32" fmla="*/ 1143000 w 1143000"/>
              <a:gd name="connsiteY32" fmla="*/ 929482 h 930234"/>
              <a:gd name="connsiteX0" fmla="*/ 0 w 1143000"/>
              <a:gd name="connsiteY0" fmla="*/ 396082 h 930234"/>
              <a:gd name="connsiteX1" fmla="*/ 62707 w 1143000"/>
              <a:gd name="connsiteY1" fmla="*/ 365919 h 930234"/>
              <a:gd name="connsiteX2" fmla="*/ 83344 w 1143000"/>
              <a:gd name="connsiteY2" fmla="*/ 329406 h 930234"/>
              <a:gd name="connsiteX3" fmla="*/ 102395 w 1143000"/>
              <a:gd name="connsiteY3" fmla="*/ 302419 h 930234"/>
              <a:gd name="connsiteX4" fmla="*/ 120650 w 1143000"/>
              <a:gd name="connsiteY4" fmla="*/ 271463 h 930234"/>
              <a:gd name="connsiteX5" fmla="*/ 146051 w 1143000"/>
              <a:gd name="connsiteY5" fmla="*/ 238125 h 930234"/>
              <a:gd name="connsiteX6" fmla="*/ 184943 w 1143000"/>
              <a:gd name="connsiteY6" fmla="*/ 197644 h 930234"/>
              <a:gd name="connsiteX7" fmla="*/ 254795 w 1143000"/>
              <a:gd name="connsiteY7" fmla="*/ 110332 h 930234"/>
              <a:gd name="connsiteX8" fmla="*/ 338137 w 1143000"/>
              <a:gd name="connsiteY8" fmla="*/ 45245 h 930234"/>
              <a:gd name="connsiteX9" fmla="*/ 404019 w 1143000"/>
              <a:gd name="connsiteY9" fmla="*/ 1 h 930234"/>
              <a:gd name="connsiteX10" fmla="*/ 463550 w 1143000"/>
              <a:gd name="connsiteY10" fmla="*/ 46832 h 930234"/>
              <a:gd name="connsiteX11" fmla="*/ 506413 w 1143000"/>
              <a:gd name="connsiteY11" fmla="*/ 86519 h 930234"/>
              <a:gd name="connsiteX12" fmla="*/ 569912 w 1143000"/>
              <a:gd name="connsiteY12" fmla="*/ 132557 h 930234"/>
              <a:gd name="connsiteX13" fmla="*/ 590550 w 1143000"/>
              <a:gd name="connsiteY13" fmla="*/ 146050 h 930234"/>
              <a:gd name="connsiteX14" fmla="*/ 627856 w 1143000"/>
              <a:gd name="connsiteY14" fmla="*/ 186532 h 930234"/>
              <a:gd name="connsiteX15" fmla="*/ 673100 w 1143000"/>
              <a:gd name="connsiteY15" fmla="*/ 224632 h 930234"/>
              <a:gd name="connsiteX16" fmla="*/ 704850 w 1143000"/>
              <a:gd name="connsiteY16" fmla="*/ 281782 h 930234"/>
              <a:gd name="connsiteX17" fmla="*/ 730250 w 1143000"/>
              <a:gd name="connsiteY17" fmla="*/ 338932 h 930234"/>
              <a:gd name="connsiteX18" fmla="*/ 762000 w 1143000"/>
              <a:gd name="connsiteY18" fmla="*/ 377032 h 930234"/>
              <a:gd name="connsiteX19" fmla="*/ 793750 w 1143000"/>
              <a:gd name="connsiteY19" fmla="*/ 434182 h 930234"/>
              <a:gd name="connsiteX20" fmla="*/ 806450 w 1143000"/>
              <a:gd name="connsiteY20" fmla="*/ 453232 h 930234"/>
              <a:gd name="connsiteX21" fmla="*/ 933450 w 1143000"/>
              <a:gd name="connsiteY21" fmla="*/ 624682 h 930234"/>
              <a:gd name="connsiteX22" fmla="*/ 1000919 w 1143000"/>
              <a:gd name="connsiteY22" fmla="*/ 709614 h 930234"/>
              <a:gd name="connsiteX23" fmla="*/ 1016000 w 1143000"/>
              <a:gd name="connsiteY23" fmla="*/ 747713 h 930234"/>
              <a:gd name="connsiteX24" fmla="*/ 1042987 w 1143000"/>
              <a:gd name="connsiteY24" fmla="*/ 773907 h 930234"/>
              <a:gd name="connsiteX25" fmla="*/ 1058863 w 1143000"/>
              <a:gd name="connsiteY25" fmla="*/ 804863 h 930234"/>
              <a:gd name="connsiteX26" fmla="*/ 1069975 w 1143000"/>
              <a:gd name="connsiteY26" fmla="*/ 823913 h 930234"/>
              <a:gd name="connsiteX27" fmla="*/ 1087438 w 1143000"/>
              <a:gd name="connsiteY27" fmla="*/ 840582 h 930234"/>
              <a:gd name="connsiteX28" fmla="*/ 1104900 w 1143000"/>
              <a:gd name="connsiteY28" fmla="*/ 878682 h 930234"/>
              <a:gd name="connsiteX29" fmla="*/ 1123950 w 1143000"/>
              <a:gd name="connsiteY29" fmla="*/ 904082 h 930234"/>
              <a:gd name="connsiteX30" fmla="*/ 1136650 w 1143000"/>
              <a:gd name="connsiteY30" fmla="*/ 929482 h 930234"/>
              <a:gd name="connsiteX31" fmla="*/ 1143000 w 1143000"/>
              <a:gd name="connsiteY31" fmla="*/ 929482 h 930234"/>
              <a:gd name="connsiteX0" fmla="*/ 0 w 1143000"/>
              <a:gd name="connsiteY0" fmla="*/ 396082 h 930234"/>
              <a:gd name="connsiteX1" fmla="*/ 62707 w 1143000"/>
              <a:gd name="connsiteY1" fmla="*/ 365919 h 930234"/>
              <a:gd name="connsiteX2" fmla="*/ 83344 w 1143000"/>
              <a:gd name="connsiteY2" fmla="*/ 329406 h 930234"/>
              <a:gd name="connsiteX3" fmla="*/ 102395 w 1143000"/>
              <a:gd name="connsiteY3" fmla="*/ 302419 h 930234"/>
              <a:gd name="connsiteX4" fmla="*/ 120650 w 1143000"/>
              <a:gd name="connsiteY4" fmla="*/ 271463 h 930234"/>
              <a:gd name="connsiteX5" fmla="*/ 146051 w 1143000"/>
              <a:gd name="connsiteY5" fmla="*/ 238125 h 930234"/>
              <a:gd name="connsiteX6" fmla="*/ 184943 w 1143000"/>
              <a:gd name="connsiteY6" fmla="*/ 197644 h 930234"/>
              <a:gd name="connsiteX7" fmla="*/ 254795 w 1143000"/>
              <a:gd name="connsiteY7" fmla="*/ 110332 h 930234"/>
              <a:gd name="connsiteX8" fmla="*/ 338137 w 1143000"/>
              <a:gd name="connsiteY8" fmla="*/ 45245 h 930234"/>
              <a:gd name="connsiteX9" fmla="*/ 404019 w 1143000"/>
              <a:gd name="connsiteY9" fmla="*/ 1 h 930234"/>
              <a:gd name="connsiteX10" fmla="*/ 463550 w 1143000"/>
              <a:gd name="connsiteY10" fmla="*/ 46832 h 930234"/>
              <a:gd name="connsiteX11" fmla="*/ 506413 w 1143000"/>
              <a:gd name="connsiteY11" fmla="*/ 86519 h 930234"/>
              <a:gd name="connsiteX12" fmla="*/ 569912 w 1143000"/>
              <a:gd name="connsiteY12" fmla="*/ 132557 h 930234"/>
              <a:gd name="connsiteX13" fmla="*/ 590550 w 1143000"/>
              <a:gd name="connsiteY13" fmla="*/ 146050 h 930234"/>
              <a:gd name="connsiteX14" fmla="*/ 627856 w 1143000"/>
              <a:gd name="connsiteY14" fmla="*/ 186532 h 930234"/>
              <a:gd name="connsiteX15" fmla="*/ 673100 w 1143000"/>
              <a:gd name="connsiteY15" fmla="*/ 224632 h 930234"/>
              <a:gd name="connsiteX16" fmla="*/ 704850 w 1143000"/>
              <a:gd name="connsiteY16" fmla="*/ 281782 h 930234"/>
              <a:gd name="connsiteX17" fmla="*/ 730250 w 1143000"/>
              <a:gd name="connsiteY17" fmla="*/ 338932 h 930234"/>
              <a:gd name="connsiteX18" fmla="*/ 762000 w 1143000"/>
              <a:gd name="connsiteY18" fmla="*/ 377032 h 930234"/>
              <a:gd name="connsiteX19" fmla="*/ 793750 w 1143000"/>
              <a:gd name="connsiteY19" fmla="*/ 434182 h 930234"/>
              <a:gd name="connsiteX20" fmla="*/ 806450 w 1143000"/>
              <a:gd name="connsiteY20" fmla="*/ 453232 h 930234"/>
              <a:gd name="connsiteX21" fmla="*/ 933450 w 1143000"/>
              <a:gd name="connsiteY21" fmla="*/ 624682 h 930234"/>
              <a:gd name="connsiteX22" fmla="*/ 1000919 w 1143000"/>
              <a:gd name="connsiteY22" fmla="*/ 709614 h 930234"/>
              <a:gd name="connsiteX23" fmla="*/ 1016000 w 1143000"/>
              <a:gd name="connsiteY23" fmla="*/ 747713 h 930234"/>
              <a:gd name="connsiteX24" fmla="*/ 1042987 w 1143000"/>
              <a:gd name="connsiteY24" fmla="*/ 773907 h 930234"/>
              <a:gd name="connsiteX25" fmla="*/ 1069975 w 1143000"/>
              <a:gd name="connsiteY25" fmla="*/ 823913 h 930234"/>
              <a:gd name="connsiteX26" fmla="*/ 1087438 w 1143000"/>
              <a:gd name="connsiteY26" fmla="*/ 840582 h 930234"/>
              <a:gd name="connsiteX27" fmla="*/ 1104900 w 1143000"/>
              <a:gd name="connsiteY27" fmla="*/ 878682 h 930234"/>
              <a:gd name="connsiteX28" fmla="*/ 1123950 w 1143000"/>
              <a:gd name="connsiteY28" fmla="*/ 904082 h 930234"/>
              <a:gd name="connsiteX29" fmla="*/ 1136650 w 1143000"/>
              <a:gd name="connsiteY29" fmla="*/ 929482 h 930234"/>
              <a:gd name="connsiteX30" fmla="*/ 1143000 w 1143000"/>
              <a:gd name="connsiteY30" fmla="*/ 929482 h 930234"/>
              <a:gd name="connsiteX0" fmla="*/ 0 w 1143000"/>
              <a:gd name="connsiteY0" fmla="*/ 396082 h 930234"/>
              <a:gd name="connsiteX1" fmla="*/ 62707 w 1143000"/>
              <a:gd name="connsiteY1" fmla="*/ 365919 h 930234"/>
              <a:gd name="connsiteX2" fmla="*/ 83344 w 1143000"/>
              <a:gd name="connsiteY2" fmla="*/ 329406 h 930234"/>
              <a:gd name="connsiteX3" fmla="*/ 102395 w 1143000"/>
              <a:gd name="connsiteY3" fmla="*/ 302419 h 930234"/>
              <a:gd name="connsiteX4" fmla="*/ 120650 w 1143000"/>
              <a:gd name="connsiteY4" fmla="*/ 271463 h 930234"/>
              <a:gd name="connsiteX5" fmla="*/ 146051 w 1143000"/>
              <a:gd name="connsiteY5" fmla="*/ 238125 h 930234"/>
              <a:gd name="connsiteX6" fmla="*/ 184943 w 1143000"/>
              <a:gd name="connsiteY6" fmla="*/ 197644 h 930234"/>
              <a:gd name="connsiteX7" fmla="*/ 254795 w 1143000"/>
              <a:gd name="connsiteY7" fmla="*/ 110332 h 930234"/>
              <a:gd name="connsiteX8" fmla="*/ 338137 w 1143000"/>
              <a:gd name="connsiteY8" fmla="*/ 45245 h 930234"/>
              <a:gd name="connsiteX9" fmla="*/ 404019 w 1143000"/>
              <a:gd name="connsiteY9" fmla="*/ 1 h 930234"/>
              <a:gd name="connsiteX10" fmla="*/ 463550 w 1143000"/>
              <a:gd name="connsiteY10" fmla="*/ 46832 h 930234"/>
              <a:gd name="connsiteX11" fmla="*/ 506413 w 1143000"/>
              <a:gd name="connsiteY11" fmla="*/ 86519 h 930234"/>
              <a:gd name="connsiteX12" fmla="*/ 569912 w 1143000"/>
              <a:gd name="connsiteY12" fmla="*/ 132557 h 930234"/>
              <a:gd name="connsiteX13" fmla="*/ 590550 w 1143000"/>
              <a:gd name="connsiteY13" fmla="*/ 146050 h 930234"/>
              <a:gd name="connsiteX14" fmla="*/ 627856 w 1143000"/>
              <a:gd name="connsiteY14" fmla="*/ 186532 h 930234"/>
              <a:gd name="connsiteX15" fmla="*/ 673100 w 1143000"/>
              <a:gd name="connsiteY15" fmla="*/ 224632 h 930234"/>
              <a:gd name="connsiteX16" fmla="*/ 704850 w 1143000"/>
              <a:gd name="connsiteY16" fmla="*/ 281782 h 930234"/>
              <a:gd name="connsiteX17" fmla="*/ 730250 w 1143000"/>
              <a:gd name="connsiteY17" fmla="*/ 338932 h 930234"/>
              <a:gd name="connsiteX18" fmla="*/ 762000 w 1143000"/>
              <a:gd name="connsiteY18" fmla="*/ 377032 h 930234"/>
              <a:gd name="connsiteX19" fmla="*/ 793750 w 1143000"/>
              <a:gd name="connsiteY19" fmla="*/ 434182 h 930234"/>
              <a:gd name="connsiteX20" fmla="*/ 806450 w 1143000"/>
              <a:gd name="connsiteY20" fmla="*/ 453232 h 930234"/>
              <a:gd name="connsiteX21" fmla="*/ 933450 w 1143000"/>
              <a:gd name="connsiteY21" fmla="*/ 624682 h 930234"/>
              <a:gd name="connsiteX22" fmla="*/ 1000919 w 1143000"/>
              <a:gd name="connsiteY22" fmla="*/ 709614 h 930234"/>
              <a:gd name="connsiteX23" fmla="*/ 1016000 w 1143000"/>
              <a:gd name="connsiteY23" fmla="*/ 747713 h 930234"/>
              <a:gd name="connsiteX24" fmla="*/ 1042987 w 1143000"/>
              <a:gd name="connsiteY24" fmla="*/ 773907 h 930234"/>
              <a:gd name="connsiteX25" fmla="*/ 1069975 w 1143000"/>
              <a:gd name="connsiteY25" fmla="*/ 823913 h 930234"/>
              <a:gd name="connsiteX26" fmla="*/ 1104900 w 1143000"/>
              <a:gd name="connsiteY26" fmla="*/ 878682 h 930234"/>
              <a:gd name="connsiteX27" fmla="*/ 1123950 w 1143000"/>
              <a:gd name="connsiteY27" fmla="*/ 904082 h 930234"/>
              <a:gd name="connsiteX28" fmla="*/ 1136650 w 1143000"/>
              <a:gd name="connsiteY28" fmla="*/ 929482 h 930234"/>
              <a:gd name="connsiteX29" fmla="*/ 1143000 w 1143000"/>
              <a:gd name="connsiteY29" fmla="*/ 929482 h 930234"/>
              <a:gd name="connsiteX0" fmla="*/ 0 w 1143000"/>
              <a:gd name="connsiteY0" fmla="*/ 396082 h 930234"/>
              <a:gd name="connsiteX1" fmla="*/ 62707 w 1143000"/>
              <a:gd name="connsiteY1" fmla="*/ 365919 h 930234"/>
              <a:gd name="connsiteX2" fmla="*/ 83344 w 1143000"/>
              <a:gd name="connsiteY2" fmla="*/ 329406 h 930234"/>
              <a:gd name="connsiteX3" fmla="*/ 102395 w 1143000"/>
              <a:gd name="connsiteY3" fmla="*/ 302419 h 930234"/>
              <a:gd name="connsiteX4" fmla="*/ 120650 w 1143000"/>
              <a:gd name="connsiteY4" fmla="*/ 271463 h 930234"/>
              <a:gd name="connsiteX5" fmla="*/ 146051 w 1143000"/>
              <a:gd name="connsiteY5" fmla="*/ 238125 h 930234"/>
              <a:gd name="connsiteX6" fmla="*/ 184943 w 1143000"/>
              <a:gd name="connsiteY6" fmla="*/ 197644 h 930234"/>
              <a:gd name="connsiteX7" fmla="*/ 254795 w 1143000"/>
              <a:gd name="connsiteY7" fmla="*/ 110332 h 930234"/>
              <a:gd name="connsiteX8" fmla="*/ 338137 w 1143000"/>
              <a:gd name="connsiteY8" fmla="*/ 45245 h 930234"/>
              <a:gd name="connsiteX9" fmla="*/ 404019 w 1143000"/>
              <a:gd name="connsiteY9" fmla="*/ 1 h 930234"/>
              <a:gd name="connsiteX10" fmla="*/ 463550 w 1143000"/>
              <a:gd name="connsiteY10" fmla="*/ 46832 h 930234"/>
              <a:gd name="connsiteX11" fmla="*/ 506413 w 1143000"/>
              <a:gd name="connsiteY11" fmla="*/ 86519 h 930234"/>
              <a:gd name="connsiteX12" fmla="*/ 569912 w 1143000"/>
              <a:gd name="connsiteY12" fmla="*/ 132557 h 930234"/>
              <a:gd name="connsiteX13" fmla="*/ 590550 w 1143000"/>
              <a:gd name="connsiteY13" fmla="*/ 146050 h 930234"/>
              <a:gd name="connsiteX14" fmla="*/ 627856 w 1143000"/>
              <a:gd name="connsiteY14" fmla="*/ 186532 h 930234"/>
              <a:gd name="connsiteX15" fmla="*/ 673100 w 1143000"/>
              <a:gd name="connsiteY15" fmla="*/ 224632 h 930234"/>
              <a:gd name="connsiteX16" fmla="*/ 704850 w 1143000"/>
              <a:gd name="connsiteY16" fmla="*/ 281782 h 930234"/>
              <a:gd name="connsiteX17" fmla="*/ 730250 w 1143000"/>
              <a:gd name="connsiteY17" fmla="*/ 338932 h 930234"/>
              <a:gd name="connsiteX18" fmla="*/ 762000 w 1143000"/>
              <a:gd name="connsiteY18" fmla="*/ 377032 h 930234"/>
              <a:gd name="connsiteX19" fmla="*/ 793750 w 1143000"/>
              <a:gd name="connsiteY19" fmla="*/ 434182 h 930234"/>
              <a:gd name="connsiteX20" fmla="*/ 806450 w 1143000"/>
              <a:gd name="connsiteY20" fmla="*/ 453232 h 930234"/>
              <a:gd name="connsiteX21" fmla="*/ 933450 w 1143000"/>
              <a:gd name="connsiteY21" fmla="*/ 624682 h 930234"/>
              <a:gd name="connsiteX22" fmla="*/ 1000919 w 1143000"/>
              <a:gd name="connsiteY22" fmla="*/ 709614 h 930234"/>
              <a:gd name="connsiteX23" fmla="*/ 1016000 w 1143000"/>
              <a:gd name="connsiteY23" fmla="*/ 747713 h 930234"/>
              <a:gd name="connsiteX24" fmla="*/ 1042987 w 1143000"/>
              <a:gd name="connsiteY24" fmla="*/ 773907 h 930234"/>
              <a:gd name="connsiteX25" fmla="*/ 1069975 w 1143000"/>
              <a:gd name="connsiteY25" fmla="*/ 823913 h 930234"/>
              <a:gd name="connsiteX26" fmla="*/ 1123950 w 1143000"/>
              <a:gd name="connsiteY26" fmla="*/ 904082 h 930234"/>
              <a:gd name="connsiteX27" fmla="*/ 1136650 w 1143000"/>
              <a:gd name="connsiteY27" fmla="*/ 929482 h 930234"/>
              <a:gd name="connsiteX28" fmla="*/ 1143000 w 1143000"/>
              <a:gd name="connsiteY28" fmla="*/ 929482 h 930234"/>
              <a:gd name="connsiteX0" fmla="*/ 0 w 1143617"/>
              <a:gd name="connsiteY0" fmla="*/ 396082 h 937302"/>
              <a:gd name="connsiteX1" fmla="*/ 62707 w 1143617"/>
              <a:gd name="connsiteY1" fmla="*/ 365919 h 937302"/>
              <a:gd name="connsiteX2" fmla="*/ 83344 w 1143617"/>
              <a:gd name="connsiteY2" fmla="*/ 329406 h 937302"/>
              <a:gd name="connsiteX3" fmla="*/ 102395 w 1143617"/>
              <a:gd name="connsiteY3" fmla="*/ 302419 h 937302"/>
              <a:gd name="connsiteX4" fmla="*/ 120650 w 1143617"/>
              <a:gd name="connsiteY4" fmla="*/ 271463 h 937302"/>
              <a:gd name="connsiteX5" fmla="*/ 146051 w 1143617"/>
              <a:gd name="connsiteY5" fmla="*/ 238125 h 937302"/>
              <a:gd name="connsiteX6" fmla="*/ 184943 w 1143617"/>
              <a:gd name="connsiteY6" fmla="*/ 197644 h 937302"/>
              <a:gd name="connsiteX7" fmla="*/ 254795 w 1143617"/>
              <a:gd name="connsiteY7" fmla="*/ 110332 h 937302"/>
              <a:gd name="connsiteX8" fmla="*/ 338137 w 1143617"/>
              <a:gd name="connsiteY8" fmla="*/ 45245 h 937302"/>
              <a:gd name="connsiteX9" fmla="*/ 404019 w 1143617"/>
              <a:gd name="connsiteY9" fmla="*/ 1 h 937302"/>
              <a:gd name="connsiteX10" fmla="*/ 463550 w 1143617"/>
              <a:gd name="connsiteY10" fmla="*/ 46832 h 937302"/>
              <a:gd name="connsiteX11" fmla="*/ 506413 w 1143617"/>
              <a:gd name="connsiteY11" fmla="*/ 86519 h 937302"/>
              <a:gd name="connsiteX12" fmla="*/ 569912 w 1143617"/>
              <a:gd name="connsiteY12" fmla="*/ 132557 h 937302"/>
              <a:gd name="connsiteX13" fmla="*/ 590550 w 1143617"/>
              <a:gd name="connsiteY13" fmla="*/ 146050 h 937302"/>
              <a:gd name="connsiteX14" fmla="*/ 627856 w 1143617"/>
              <a:gd name="connsiteY14" fmla="*/ 186532 h 937302"/>
              <a:gd name="connsiteX15" fmla="*/ 673100 w 1143617"/>
              <a:gd name="connsiteY15" fmla="*/ 224632 h 937302"/>
              <a:gd name="connsiteX16" fmla="*/ 704850 w 1143617"/>
              <a:gd name="connsiteY16" fmla="*/ 281782 h 937302"/>
              <a:gd name="connsiteX17" fmla="*/ 730250 w 1143617"/>
              <a:gd name="connsiteY17" fmla="*/ 338932 h 937302"/>
              <a:gd name="connsiteX18" fmla="*/ 762000 w 1143617"/>
              <a:gd name="connsiteY18" fmla="*/ 377032 h 937302"/>
              <a:gd name="connsiteX19" fmla="*/ 793750 w 1143617"/>
              <a:gd name="connsiteY19" fmla="*/ 434182 h 937302"/>
              <a:gd name="connsiteX20" fmla="*/ 806450 w 1143617"/>
              <a:gd name="connsiteY20" fmla="*/ 453232 h 937302"/>
              <a:gd name="connsiteX21" fmla="*/ 933450 w 1143617"/>
              <a:gd name="connsiteY21" fmla="*/ 624682 h 937302"/>
              <a:gd name="connsiteX22" fmla="*/ 1000919 w 1143617"/>
              <a:gd name="connsiteY22" fmla="*/ 709614 h 937302"/>
              <a:gd name="connsiteX23" fmla="*/ 1016000 w 1143617"/>
              <a:gd name="connsiteY23" fmla="*/ 747713 h 937302"/>
              <a:gd name="connsiteX24" fmla="*/ 1042987 w 1143617"/>
              <a:gd name="connsiteY24" fmla="*/ 773907 h 937302"/>
              <a:gd name="connsiteX25" fmla="*/ 1069975 w 1143617"/>
              <a:gd name="connsiteY25" fmla="*/ 823913 h 937302"/>
              <a:gd name="connsiteX26" fmla="*/ 1136650 w 1143617"/>
              <a:gd name="connsiteY26" fmla="*/ 929482 h 937302"/>
              <a:gd name="connsiteX27" fmla="*/ 1143000 w 1143617"/>
              <a:gd name="connsiteY27" fmla="*/ 929482 h 937302"/>
              <a:gd name="connsiteX0" fmla="*/ 0 w 1143617"/>
              <a:gd name="connsiteY0" fmla="*/ 396082 h 937302"/>
              <a:gd name="connsiteX1" fmla="*/ 62707 w 1143617"/>
              <a:gd name="connsiteY1" fmla="*/ 365919 h 937302"/>
              <a:gd name="connsiteX2" fmla="*/ 83344 w 1143617"/>
              <a:gd name="connsiteY2" fmla="*/ 329406 h 937302"/>
              <a:gd name="connsiteX3" fmla="*/ 102395 w 1143617"/>
              <a:gd name="connsiteY3" fmla="*/ 302419 h 937302"/>
              <a:gd name="connsiteX4" fmla="*/ 120650 w 1143617"/>
              <a:gd name="connsiteY4" fmla="*/ 271463 h 937302"/>
              <a:gd name="connsiteX5" fmla="*/ 146051 w 1143617"/>
              <a:gd name="connsiteY5" fmla="*/ 238125 h 937302"/>
              <a:gd name="connsiteX6" fmla="*/ 184943 w 1143617"/>
              <a:gd name="connsiteY6" fmla="*/ 197644 h 937302"/>
              <a:gd name="connsiteX7" fmla="*/ 254795 w 1143617"/>
              <a:gd name="connsiteY7" fmla="*/ 110332 h 937302"/>
              <a:gd name="connsiteX8" fmla="*/ 338137 w 1143617"/>
              <a:gd name="connsiteY8" fmla="*/ 45245 h 937302"/>
              <a:gd name="connsiteX9" fmla="*/ 404019 w 1143617"/>
              <a:gd name="connsiteY9" fmla="*/ 1 h 937302"/>
              <a:gd name="connsiteX10" fmla="*/ 463550 w 1143617"/>
              <a:gd name="connsiteY10" fmla="*/ 46832 h 937302"/>
              <a:gd name="connsiteX11" fmla="*/ 482601 w 1143617"/>
              <a:gd name="connsiteY11" fmla="*/ 138906 h 937302"/>
              <a:gd name="connsiteX12" fmla="*/ 569912 w 1143617"/>
              <a:gd name="connsiteY12" fmla="*/ 132557 h 937302"/>
              <a:gd name="connsiteX13" fmla="*/ 590550 w 1143617"/>
              <a:gd name="connsiteY13" fmla="*/ 146050 h 937302"/>
              <a:gd name="connsiteX14" fmla="*/ 627856 w 1143617"/>
              <a:gd name="connsiteY14" fmla="*/ 186532 h 937302"/>
              <a:gd name="connsiteX15" fmla="*/ 673100 w 1143617"/>
              <a:gd name="connsiteY15" fmla="*/ 224632 h 937302"/>
              <a:gd name="connsiteX16" fmla="*/ 704850 w 1143617"/>
              <a:gd name="connsiteY16" fmla="*/ 281782 h 937302"/>
              <a:gd name="connsiteX17" fmla="*/ 730250 w 1143617"/>
              <a:gd name="connsiteY17" fmla="*/ 338932 h 937302"/>
              <a:gd name="connsiteX18" fmla="*/ 762000 w 1143617"/>
              <a:gd name="connsiteY18" fmla="*/ 377032 h 937302"/>
              <a:gd name="connsiteX19" fmla="*/ 793750 w 1143617"/>
              <a:gd name="connsiteY19" fmla="*/ 434182 h 937302"/>
              <a:gd name="connsiteX20" fmla="*/ 806450 w 1143617"/>
              <a:gd name="connsiteY20" fmla="*/ 453232 h 937302"/>
              <a:gd name="connsiteX21" fmla="*/ 933450 w 1143617"/>
              <a:gd name="connsiteY21" fmla="*/ 624682 h 937302"/>
              <a:gd name="connsiteX22" fmla="*/ 1000919 w 1143617"/>
              <a:gd name="connsiteY22" fmla="*/ 709614 h 937302"/>
              <a:gd name="connsiteX23" fmla="*/ 1016000 w 1143617"/>
              <a:gd name="connsiteY23" fmla="*/ 747713 h 937302"/>
              <a:gd name="connsiteX24" fmla="*/ 1042987 w 1143617"/>
              <a:gd name="connsiteY24" fmla="*/ 773907 h 937302"/>
              <a:gd name="connsiteX25" fmla="*/ 1069975 w 1143617"/>
              <a:gd name="connsiteY25" fmla="*/ 823913 h 937302"/>
              <a:gd name="connsiteX26" fmla="*/ 1136650 w 1143617"/>
              <a:gd name="connsiteY26" fmla="*/ 929482 h 937302"/>
              <a:gd name="connsiteX27" fmla="*/ 1143000 w 1143617"/>
              <a:gd name="connsiteY27" fmla="*/ 929482 h 937302"/>
              <a:gd name="connsiteX0" fmla="*/ 0 w 1143617"/>
              <a:gd name="connsiteY0" fmla="*/ 396082 h 937302"/>
              <a:gd name="connsiteX1" fmla="*/ 62707 w 1143617"/>
              <a:gd name="connsiteY1" fmla="*/ 365919 h 937302"/>
              <a:gd name="connsiteX2" fmla="*/ 83344 w 1143617"/>
              <a:gd name="connsiteY2" fmla="*/ 329406 h 937302"/>
              <a:gd name="connsiteX3" fmla="*/ 102395 w 1143617"/>
              <a:gd name="connsiteY3" fmla="*/ 302419 h 937302"/>
              <a:gd name="connsiteX4" fmla="*/ 120650 w 1143617"/>
              <a:gd name="connsiteY4" fmla="*/ 271463 h 937302"/>
              <a:gd name="connsiteX5" fmla="*/ 146051 w 1143617"/>
              <a:gd name="connsiteY5" fmla="*/ 238125 h 937302"/>
              <a:gd name="connsiteX6" fmla="*/ 184943 w 1143617"/>
              <a:gd name="connsiteY6" fmla="*/ 197644 h 937302"/>
              <a:gd name="connsiteX7" fmla="*/ 254795 w 1143617"/>
              <a:gd name="connsiteY7" fmla="*/ 110332 h 937302"/>
              <a:gd name="connsiteX8" fmla="*/ 338137 w 1143617"/>
              <a:gd name="connsiteY8" fmla="*/ 45245 h 937302"/>
              <a:gd name="connsiteX9" fmla="*/ 404019 w 1143617"/>
              <a:gd name="connsiteY9" fmla="*/ 1 h 937302"/>
              <a:gd name="connsiteX10" fmla="*/ 463550 w 1143617"/>
              <a:gd name="connsiteY10" fmla="*/ 46832 h 937302"/>
              <a:gd name="connsiteX11" fmla="*/ 482601 w 1143617"/>
              <a:gd name="connsiteY11" fmla="*/ 138906 h 937302"/>
              <a:gd name="connsiteX12" fmla="*/ 560387 w 1143617"/>
              <a:gd name="connsiteY12" fmla="*/ 215901 h 937302"/>
              <a:gd name="connsiteX13" fmla="*/ 590550 w 1143617"/>
              <a:gd name="connsiteY13" fmla="*/ 146050 h 937302"/>
              <a:gd name="connsiteX14" fmla="*/ 627856 w 1143617"/>
              <a:gd name="connsiteY14" fmla="*/ 186532 h 937302"/>
              <a:gd name="connsiteX15" fmla="*/ 673100 w 1143617"/>
              <a:gd name="connsiteY15" fmla="*/ 224632 h 937302"/>
              <a:gd name="connsiteX16" fmla="*/ 704850 w 1143617"/>
              <a:gd name="connsiteY16" fmla="*/ 281782 h 937302"/>
              <a:gd name="connsiteX17" fmla="*/ 730250 w 1143617"/>
              <a:gd name="connsiteY17" fmla="*/ 338932 h 937302"/>
              <a:gd name="connsiteX18" fmla="*/ 762000 w 1143617"/>
              <a:gd name="connsiteY18" fmla="*/ 377032 h 937302"/>
              <a:gd name="connsiteX19" fmla="*/ 793750 w 1143617"/>
              <a:gd name="connsiteY19" fmla="*/ 434182 h 937302"/>
              <a:gd name="connsiteX20" fmla="*/ 806450 w 1143617"/>
              <a:gd name="connsiteY20" fmla="*/ 453232 h 937302"/>
              <a:gd name="connsiteX21" fmla="*/ 933450 w 1143617"/>
              <a:gd name="connsiteY21" fmla="*/ 624682 h 937302"/>
              <a:gd name="connsiteX22" fmla="*/ 1000919 w 1143617"/>
              <a:gd name="connsiteY22" fmla="*/ 709614 h 937302"/>
              <a:gd name="connsiteX23" fmla="*/ 1016000 w 1143617"/>
              <a:gd name="connsiteY23" fmla="*/ 747713 h 937302"/>
              <a:gd name="connsiteX24" fmla="*/ 1042987 w 1143617"/>
              <a:gd name="connsiteY24" fmla="*/ 773907 h 937302"/>
              <a:gd name="connsiteX25" fmla="*/ 1069975 w 1143617"/>
              <a:gd name="connsiteY25" fmla="*/ 823913 h 937302"/>
              <a:gd name="connsiteX26" fmla="*/ 1136650 w 1143617"/>
              <a:gd name="connsiteY26" fmla="*/ 929482 h 937302"/>
              <a:gd name="connsiteX27" fmla="*/ 1143000 w 1143617"/>
              <a:gd name="connsiteY27" fmla="*/ 929482 h 937302"/>
              <a:gd name="connsiteX0" fmla="*/ 0 w 1143617"/>
              <a:gd name="connsiteY0" fmla="*/ 396126 h 937346"/>
              <a:gd name="connsiteX1" fmla="*/ 62707 w 1143617"/>
              <a:gd name="connsiteY1" fmla="*/ 365963 h 937346"/>
              <a:gd name="connsiteX2" fmla="*/ 83344 w 1143617"/>
              <a:gd name="connsiteY2" fmla="*/ 329450 h 937346"/>
              <a:gd name="connsiteX3" fmla="*/ 102395 w 1143617"/>
              <a:gd name="connsiteY3" fmla="*/ 302463 h 937346"/>
              <a:gd name="connsiteX4" fmla="*/ 120650 w 1143617"/>
              <a:gd name="connsiteY4" fmla="*/ 271507 h 937346"/>
              <a:gd name="connsiteX5" fmla="*/ 146051 w 1143617"/>
              <a:gd name="connsiteY5" fmla="*/ 238169 h 937346"/>
              <a:gd name="connsiteX6" fmla="*/ 184943 w 1143617"/>
              <a:gd name="connsiteY6" fmla="*/ 197688 h 937346"/>
              <a:gd name="connsiteX7" fmla="*/ 254795 w 1143617"/>
              <a:gd name="connsiteY7" fmla="*/ 110376 h 937346"/>
              <a:gd name="connsiteX8" fmla="*/ 338137 w 1143617"/>
              <a:gd name="connsiteY8" fmla="*/ 45289 h 937346"/>
              <a:gd name="connsiteX9" fmla="*/ 404019 w 1143617"/>
              <a:gd name="connsiteY9" fmla="*/ 45 h 937346"/>
              <a:gd name="connsiteX10" fmla="*/ 442119 w 1143617"/>
              <a:gd name="connsiteY10" fmla="*/ 54020 h 937346"/>
              <a:gd name="connsiteX11" fmla="*/ 482601 w 1143617"/>
              <a:gd name="connsiteY11" fmla="*/ 138950 h 937346"/>
              <a:gd name="connsiteX12" fmla="*/ 560387 w 1143617"/>
              <a:gd name="connsiteY12" fmla="*/ 215945 h 937346"/>
              <a:gd name="connsiteX13" fmla="*/ 590550 w 1143617"/>
              <a:gd name="connsiteY13" fmla="*/ 146094 h 937346"/>
              <a:gd name="connsiteX14" fmla="*/ 627856 w 1143617"/>
              <a:gd name="connsiteY14" fmla="*/ 186576 h 937346"/>
              <a:gd name="connsiteX15" fmla="*/ 673100 w 1143617"/>
              <a:gd name="connsiteY15" fmla="*/ 224676 h 937346"/>
              <a:gd name="connsiteX16" fmla="*/ 704850 w 1143617"/>
              <a:gd name="connsiteY16" fmla="*/ 281826 h 937346"/>
              <a:gd name="connsiteX17" fmla="*/ 730250 w 1143617"/>
              <a:gd name="connsiteY17" fmla="*/ 338976 h 937346"/>
              <a:gd name="connsiteX18" fmla="*/ 762000 w 1143617"/>
              <a:gd name="connsiteY18" fmla="*/ 377076 h 937346"/>
              <a:gd name="connsiteX19" fmla="*/ 793750 w 1143617"/>
              <a:gd name="connsiteY19" fmla="*/ 434226 h 937346"/>
              <a:gd name="connsiteX20" fmla="*/ 806450 w 1143617"/>
              <a:gd name="connsiteY20" fmla="*/ 453276 h 937346"/>
              <a:gd name="connsiteX21" fmla="*/ 933450 w 1143617"/>
              <a:gd name="connsiteY21" fmla="*/ 624726 h 937346"/>
              <a:gd name="connsiteX22" fmla="*/ 1000919 w 1143617"/>
              <a:gd name="connsiteY22" fmla="*/ 709658 h 937346"/>
              <a:gd name="connsiteX23" fmla="*/ 1016000 w 1143617"/>
              <a:gd name="connsiteY23" fmla="*/ 747757 h 937346"/>
              <a:gd name="connsiteX24" fmla="*/ 1042987 w 1143617"/>
              <a:gd name="connsiteY24" fmla="*/ 773951 h 937346"/>
              <a:gd name="connsiteX25" fmla="*/ 1069975 w 1143617"/>
              <a:gd name="connsiteY25" fmla="*/ 823957 h 937346"/>
              <a:gd name="connsiteX26" fmla="*/ 1136650 w 1143617"/>
              <a:gd name="connsiteY26" fmla="*/ 929526 h 937346"/>
              <a:gd name="connsiteX27" fmla="*/ 1143000 w 1143617"/>
              <a:gd name="connsiteY27" fmla="*/ 929526 h 937346"/>
              <a:gd name="connsiteX0" fmla="*/ 0 w 1143617"/>
              <a:gd name="connsiteY0" fmla="*/ 396126 h 937346"/>
              <a:gd name="connsiteX1" fmla="*/ 62707 w 1143617"/>
              <a:gd name="connsiteY1" fmla="*/ 365963 h 937346"/>
              <a:gd name="connsiteX2" fmla="*/ 83344 w 1143617"/>
              <a:gd name="connsiteY2" fmla="*/ 329450 h 937346"/>
              <a:gd name="connsiteX3" fmla="*/ 102395 w 1143617"/>
              <a:gd name="connsiteY3" fmla="*/ 302463 h 937346"/>
              <a:gd name="connsiteX4" fmla="*/ 120650 w 1143617"/>
              <a:gd name="connsiteY4" fmla="*/ 271507 h 937346"/>
              <a:gd name="connsiteX5" fmla="*/ 146051 w 1143617"/>
              <a:gd name="connsiteY5" fmla="*/ 238169 h 937346"/>
              <a:gd name="connsiteX6" fmla="*/ 184943 w 1143617"/>
              <a:gd name="connsiteY6" fmla="*/ 197688 h 937346"/>
              <a:gd name="connsiteX7" fmla="*/ 254795 w 1143617"/>
              <a:gd name="connsiteY7" fmla="*/ 110376 h 937346"/>
              <a:gd name="connsiteX8" fmla="*/ 338137 w 1143617"/>
              <a:gd name="connsiteY8" fmla="*/ 45289 h 937346"/>
              <a:gd name="connsiteX9" fmla="*/ 404019 w 1143617"/>
              <a:gd name="connsiteY9" fmla="*/ 45 h 937346"/>
              <a:gd name="connsiteX10" fmla="*/ 442119 w 1143617"/>
              <a:gd name="connsiteY10" fmla="*/ 54020 h 937346"/>
              <a:gd name="connsiteX11" fmla="*/ 482601 w 1143617"/>
              <a:gd name="connsiteY11" fmla="*/ 138950 h 937346"/>
              <a:gd name="connsiteX12" fmla="*/ 560387 w 1143617"/>
              <a:gd name="connsiteY12" fmla="*/ 215945 h 937346"/>
              <a:gd name="connsiteX13" fmla="*/ 590550 w 1143617"/>
              <a:gd name="connsiteY13" fmla="*/ 238962 h 937346"/>
              <a:gd name="connsiteX14" fmla="*/ 627856 w 1143617"/>
              <a:gd name="connsiteY14" fmla="*/ 186576 h 937346"/>
              <a:gd name="connsiteX15" fmla="*/ 673100 w 1143617"/>
              <a:gd name="connsiteY15" fmla="*/ 224676 h 937346"/>
              <a:gd name="connsiteX16" fmla="*/ 704850 w 1143617"/>
              <a:gd name="connsiteY16" fmla="*/ 281826 h 937346"/>
              <a:gd name="connsiteX17" fmla="*/ 730250 w 1143617"/>
              <a:gd name="connsiteY17" fmla="*/ 338976 h 937346"/>
              <a:gd name="connsiteX18" fmla="*/ 762000 w 1143617"/>
              <a:gd name="connsiteY18" fmla="*/ 377076 h 937346"/>
              <a:gd name="connsiteX19" fmla="*/ 793750 w 1143617"/>
              <a:gd name="connsiteY19" fmla="*/ 434226 h 937346"/>
              <a:gd name="connsiteX20" fmla="*/ 806450 w 1143617"/>
              <a:gd name="connsiteY20" fmla="*/ 453276 h 937346"/>
              <a:gd name="connsiteX21" fmla="*/ 933450 w 1143617"/>
              <a:gd name="connsiteY21" fmla="*/ 624726 h 937346"/>
              <a:gd name="connsiteX22" fmla="*/ 1000919 w 1143617"/>
              <a:gd name="connsiteY22" fmla="*/ 709658 h 937346"/>
              <a:gd name="connsiteX23" fmla="*/ 1016000 w 1143617"/>
              <a:gd name="connsiteY23" fmla="*/ 747757 h 937346"/>
              <a:gd name="connsiteX24" fmla="*/ 1042987 w 1143617"/>
              <a:gd name="connsiteY24" fmla="*/ 773951 h 937346"/>
              <a:gd name="connsiteX25" fmla="*/ 1069975 w 1143617"/>
              <a:gd name="connsiteY25" fmla="*/ 823957 h 937346"/>
              <a:gd name="connsiteX26" fmla="*/ 1136650 w 1143617"/>
              <a:gd name="connsiteY26" fmla="*/ 929526 h 937346"/>
              <a:gd name="connsiteX27" fmla="*/ 1143000 w 1143617"/>
              <a:gd name="connsiteY27" fmla="*/ 929526 h 937346"/>
              <a:gd name="connsiteX0" fmla="*/ 0 w 1143617"/>
              <a:gd name="connsiteY0" fmla="*/ 396126 h 937346"/>
              <a:gd name="connsiteX1" fmla="*/ 62707 w 1143617"/>
              <a:gd name="connsiteY1" fmla="*/ 365963 h 937346"/>
              <a:gd name="connsiteX2" fmla="*/ 83344 w 1143617"/>
              <a:gd name="connsiteY2" fmla="*/ 329450 h 937346"/>
              <a:gd name="connsiteX3" fmla="*/ 102395 w 1143617"/>
              <a:gd name="connsiteY3" fmla="*/ 302463 h 937346"/>
              <a:gd name="connsiteX4" fmla="*/ 120650 w 1143617"/>
              <a:gd name="connsiteY4" fmla="*/ 271507 h 937346"/>
              <a:gd name="connsiteX5" fmla="*/ 146051 w 1143617"/>
              <a:gd name="connsiteY5" fmla="*/ 238169 h 937346"/>
              <a:gd name="connsiteX6" fmla="*/ 184943 w 1143617"/>
              <a:gd name="connsiteY6" fmla="*/ 197688 h 937346"/>
              <a:gd name="connsiteX7" fmla="*/ 254795 w 1143617"/>
              <a:gd name="connsiteY7" fmla="*/ 110376 h 937346"/>
              <a:gd name="connsiteX8" fmla="*/ 338137 w 1143617"/>
              <a:gd name="connsiteY8" fmla="*/ 45289 h 937346"/>
              <a:gd name="connsiteX9" fmla="*/ 404019 w 1143617"/>
              <a:gd name="connsiteY9" fmla="*/ 45 h 937346"/>
              <a:gd name="connsiteX10" fmla="*/ 442119 w 1143617"/>
              <a:gd name="connsiteY10" fmla="*/ 54020 h 937346"/>
              <a:gd name="connsiteX11" fmla="*/ 482601 w 1143617"/>
              <a:gd name="connsiteY11" fmla="*/ 138950 h 937346"/>
              <a:gd name="connsiteX12" fmla="*/ 560387 w 1143617"/>
              <a:gd name="connsiteY12" fmla="*/ 215945 h 937346"/>
              <a:gd name="connsiteX13" fmla="*/ 590550 w 1143617"/>
              <a:gd name="connsiteY13" fmla="*/ 238962 h 937346"/>
              <a:gd name="connsiteX14" fmla="*/ 630237 w 1143617"/>
              <a:gd name="connsiteY14" fmla="*/ 274682 h 937346"/>
              <a:gd name="connsiteX15" fmla="*/ 673100 w 1143617"/>
              <a:gd name="connsiteY15" fmla="*/ 224676 h 937346"/>
              <a:gd name="connsiteX16" fmla="*/ 704850 w 1143617"/>
              <a:gd name="connsiteY16" fmla="*/ 281826 h 937346"/>
              <a:gd name="connsiteX17" fmla="*/ 730250 w 1143617"/>
              <a:gd name="connsiteY17" fmla="*/ 338976 h 937346"/>
              <a:gd name="connsiteX18" fmla="*/ 762000 w 1143617"/>
              <a:gd name="connsiteY18" fmla="*/ 377076 h 937346"/>
              <a:gd name="connsiteX19" fmla="*/ 793750 w 1143617"/>
              <a:gd name="connsiteY19" fmla="*/ 434226 h 937346"/>
              <a:gd name="connsiteX20" fmla="*/ 806450 w 1143617"/>
              <a:gd name="connsiteY20" fmla="*/ 453276 h 937346"/>
              <a:gd name="connsiteX21" fmla="*/ 933450 w 1143617"/>
              <a:gd name="connsiteY21" fmla="*/ 624726 h 937346"/>
              <a:gd name="connsiteX22" fmla="*/ 1000919 w 1143617"/>
              <a:gd name="connsiteY22" fmla="*/ 709658 h 937346"/>
              <a:gd name="connsiteX23" fmla="*/ 1016000 w 1143617"/>
              <a:gd name="connsiteY23" fmla="*/ 747757 h 937346"/>
              <a:gd name="connsiteX24" fmla="*/ 1042987 w 1143617"/>
              <a:gd name="connsiteY24" fmla="*/ 773951 h 937346"/>
              <a:gd name="connsiteX25" fmla="*/ 1069975 w 1143617"/>
              <a:gd name="connsiteY25" fmla="*/ 823957 h 937346"/>
              <a:gd name="connsiteX26" fmla="*/ 1136650 w 1143617"/>
              <a:gd name="connsiteY26" fmla="*/ 929526 h 937346"/>
              <a:gd name="connsiteX27" fmla="*/ 1143000 w 1143617"/>
              <a:gd name="connsiteY27" fmla="*/ 929526 h 937346"/>
              <a:gd name="connsiteX0" fmla="*/ 0 w 1143617"/>
              <a:gd name="connsiteY0" fmla="*/ 396126 h 937346"/>
              <a:gd name="connsiteX1" fmla="*/ 62707 w 1143617"/>
              <a:gd name="connsiteY1" fmla="*/ 365963 h 937346"/>
              <a:gd name="connsiteX2" fmla="*/ 83344 w 1143617"/>
              <a:gd name="connsiteY2" fmla="*/ 329450 h 937346"/>
              <a:gd name="connsiteX3" fmla="*/ 102395 w 1143617"/>
              <a:gd name="connsiteY3" fmla="*/ 302463 h 937346"/>
              <a:gd name="connsiteX4" fmla="*/ 120650 w 1143617"/>
              <a:gd name="connsiteY4" fmla="*/ 271507 h 937346"/>
              <a:gd name="connsiteX5" fmla="*/ 146051 w 1143617"/>
              <a:gd name="connsiteY5" fmla="*/ 238169 h 937346"/>
              <a:gd name="connsiteX6" fmla="*/ 184943 w 1143617"/>
              <a:gd name="connsiteY6" fmla="*/ 197688 h 937346"/>
              <a:gd name="connsiteX7" fmla="*/ 254795 w 1143617"/>
              <a:gd name="connsiteY7" fmla="*/ 110376 h 937346"/>
              <a:gd name="connsiteX8" fmla="*/ 338137 w 1143617"/>
              <a:gd name="connsiteY8" fmla="*/ 45289 h 937346"/>
              <a:gd name="connsiteX9" fmla="*/ 404019 w 1143617"/>
              <a:gd name="connsiteY9" fmla="*/ 45 h 937346"/>
              <a:gd name="connsiteX10" fmla="*/ 442119 w 1143617"/>
              <a:gd name="connsiteY10" fmla="*/ 54020 h 937346"/>
              <a:gd name="connsiteX11" fmla="*/ 482601 w 1143617"/>
              <a:gd name="connsiteY11" fmla="*/ 138950 h 937346"/>
              <a:gd name="connsiteX12" fmla="*/ 560387 w 1143617"/>
              <a:gd name="connsiteY12" fmla="*/ 215945 h 937346"/>
              <a:gd name="connsiteX13" fmla="*/ 590550 w 1143617"/>
              <a:gd name="connsiteY13" fmla="*/ 238962 h 937346"/>
              <a:gd name="connsiteX14" fmla="*/ 630237 w 1143617"/>
              <a:gd name="connsiteY14" fmla="*/ 274682 h 937346"/>
              <a:gd name="connsiteX15" fmla="*/ 661194 w 1143617"/>
              <a:gd name="connsiteY15" fmla="*/ 324689 h 937346"/>
              <a:gd name="connsiteX16" fmla="*/ 704850 w 1143617"/>
              <a:gd name="connsiteY16" fmla="*/ 281826 h 937346"/>
              <a:gd name="connsiteX17" fmla="*/ 730250 w 1143617"/>
              <a:gd name="connsiteY17" fmla="*/ 338976 h 937346"/>
              <a:gd name="connsiteX18" fmla="*/ 762000 w 1143617"/>
              <a:gd name="connsiteY18" fmla="*/ 377076 h 937346"/>
              <a:gd name="connsiteX19" fmla="*/ 793750 w 1143617"/>
              <a:gd name="connsiteY19" fmla="*/ 434226 h 937346"/>
              <a:gd name="connsiteX20" fmla="*/ 806450 w 1143617"/>
              <a:gd name="connsiteY20" fmla="*/ 453276 h 937346"/>
              <a:gd name="connsiteX21" fmla="*/ 933450 w 1143617"/>
              <a:gd name="connsiteY21" fmla="*/ 624726 h 937346"/>
              <a:gd name="connsiteX22" fmla="*/ 1000919 w 1143617"/>
              <a:gd name="connsiteY22" fmla="*/ 709658 h 937346"/>
              <a:gd name="connsiteX23" fmla="*/ 1016000 w 1143617"/>
              <a:gd name="connsiteY23" fmla="*/ 747757 h 937346"/>
              <a:gd name="connsiteX24" fmla="*/ 1042987 w 1143617"/>
              <a:gd name="connsiteY24" fmla="*/ 773951 h 937346"/>
              <a:gd name="connsiteX25" fmla="*/ 1069975 w 1143617"/>
              <a:gd name="connsiteY25" fmla="*/ 823957 h 937346"/>
              <a:gd name="connsiteX26" fmla="*/ 1136650 w 1143617"/>
              <a:gd name="connsiteY26" fmla="*/ 929526 h 937346"/>
              <a:gd name="connsiteX27" fmla="*/ 1143000 w 1143617"/>
              <a:gd name="connsiteY27" fmla="*/ 929526 h 937346"/>
              <a:gd name="connsiteX0" fmla="*/ 0 w 1143617"/>
              <a:gd name="connsiteY0" fmla="*/ 396126 h 937346"/>
              <a:gd name="connsiteX1" fmla="*/ 62707 w 1143617"/>
              <a:gd name="connsiteY1" fmla="*/ 365963 h 937346"/>
              <a:gd name="connsiteX2" fmla="*/ 83344 w 1143617"/>
              <a:gd name="connsiteY2" fmla="*/ 329450 h 937346"/>
              <a:gd name="connsiteX3" fmla="*/ 102395 w 1143617"/>
              <a:gd name="connsiteY3" fmla="*/ 302463 h 937346"/>
              <a:gd name="connsiteX4" fmla="*/ 120650 w 1143617"/>
              <a:gd name="connsiteY4" fmla="*/ 271507 h 937346"/>
              <a:gd name="connsiteX5" fmla="*/ 146051 w 1143617"/>
              <a:gd name="connsiteY5" fmla="*/ 238169 h 937346"/>
              <a:gd name="connsiteX6" fmla="*/ 184943 w 1143617"/>
              <a:gd name="connsiteY6" fmla="*/ 197688 h 937346"/>
              <a:gd name="connsiteX7" fmla="*/ 254795 w 1143617"/>
              <a:gd name="connsiteY7" fmla="*/ 110376 h 937346"/>
              <a:gd name="connsiteX8" fmla="*/ 338137 w 1143617"/>
              <a:gd name="connsiteY8" fmla="*/ 45289 h 937346"/>
              <a:gd name="connsiteX9" fmla="*/ 404019 w 1143617"/>
              <a:gd name="connsiteY9" fmla="*/ 45 h 937346"/>
              <a:gd name="connsiteX10" fmla="*/ 442119 w 1143617"/>
              <a:gd name="connsiteY10" fmla="*/ 54020 h 937346"/>
              <a:gd name="connsiteX11" fmla="*/ 482601 w 1143617"/>
              <a:gd name="connsiteY11" fmla="*/ 138950 h 937346"/>
              <a:gd name="connsiteX12" fmla="*/ 560387 w 1143617"/>
              <a:gd name="connsiteY12" fmla="*/ 215945 h 937346"/>
              <a:gd name="connsiteX13" fmla="*/ 590550 w 1143617"/>
              <a:gd name="connsiteY13" fmla="*/ 238962 h 937346"/>
              <a:gd name="connsiteX14" fmla="*/ 630237 w 1143617"/>
              <a:gd name="connsiteY14" fmla="*/ 274682 h 937346"/>
              <a:gd name="connsiteX15" fmla="*/ 661194 w 1143617"/>
              <a:gd name="connsiteY15" fmla="*/ 324689 h 937346"/>
              <a:gd name="connsiteX16" fmla="*/ 695325 w 1143617"/>
              <a:gd name="connsiteY16" fmla="*/ 362788 h 937346"/>
              <a:gd name="connsiteX17" fmla="*/ 730250 w 1143617"/>
              <a:gd name="connsiteY17" fmla="*/ 338976 h 937346"/>
              <a:gd name="connsiteX18" fmla="*/ 762000 w 1143617"/>
              <a:gd name="connsiteY18" fmla="*/ 377076 h 937346"/>
              <a:gd name="connsiteX19" fmla="*/ 793750 w 1143617"/>
              <a:gd name="connsiteY19" fmla="*/ 434226 h 937346"/>
              <a:gd name="connsiteX20" fmla="*/ 806450 w 1143617"/>
              <a:gd name="connsiteY20" fmla="*/ 453276 h 937346"/>
              <a:gd name="connsiteX21" fmla="*/ 933450 w 1143617"/>
              <a:gd name="connsiteY21" fmla="*/ 624726 h 937346"/>
              <a:gd name="connsiteX22" fmla="*/ 1000919 w 1143617"/>
              <a:gd name="connsiteY22" fmla="*/ 709658 h 937346"/>
              <a:gd name="connsiteX23" fmla="*/ 1016000 w 1143617"/>
              <a:gd name="connsiteY23" fmla="*/ 747757 h 937346"/>
              <a:gd name="connsiteX24" fmla="*/ 1042987 w 1143617"/>
              <a:gd name="connsiteY24" fmla="*/ 773951 h 937346"/>
              <a:gd name="connsiteX25" fmla="*/ 1069975 w 1143617"/>
              <a:gd name="connsiteY25" fmla="*/ 823957 h 937346"/>
              <a:gd name="connsiteX26" fmla="*/ 1136650 w 1143617"/>
              <a:gd name="connsiteY26" fmla="*/ 929526 h 937346"/>
              <a:gd name="connsiteX27" fmla="*/ 1143000 w 1143617"/>
              <a:gd name="connsiteY27" fmla="*/ 929526 h 937346"/>
              <a:gd name="connsiteX0" fmla="*/ 0 w 1143617"/>
              <a:gd name="connsiteY0" fmla="*/ 396126 h 937346"/>
              <a:gd name="connsiteX1" fmla="*/ 62707 w 1143617"/>
              <a:gd name="connsiteY1" fmla="*/ 365963 h 937346"/>
              <a:gd name="connsiteX2" fmla="*/ 83344 w 1143617"/>
              <a:gd name="connsiteY2" fmla="*/ 329450 h 937346"/>
              <a:gd name="connsiteX3" fmla="*/ 102395 w 1143617"/>
              <a:gd name="connsiteY3" fmla="*/ 302463 h 937346"/>
              <a:gd name="connsiteX4" fmla="*/ 120650 w 1143617"/>
              <a:gd name="connsiteY4" fmla="*/ 271507 h 937346"/>
              <a:gd name="connsiteX5" fmla="*/ 146051 w 1143617"/>
              <a:gd name="connsiteY5" fmla="*/ 238169 h 937346"/>
              <a:gd name="connsiteX6" fmla="*/ 184943 w 1143617"/>
              <a:gd name="connsiteY6" fmla="*/ 197688 h 937346"/>
              <a:gd name="connsiteX7" fmla="*/ 254795 w 1143617"/>
              <a:gd name="connsiteY7" fmla="*/ 110376 h 937346"/>
              <a:gd name="connsiteX8" fmla="*/ 338137 w 1143617"/>
              <a:gd name="connsiteY8" fmla="*/ 45289 h 937346"/>
              <a:gd name="connsiteX9" fmla="*/ 404019 w 1143617"/>
              <a:gd name="connsiteY9" fmla="*/ 45 h 937346"/>
              <a:gd name="connsiteX10" fmla="*/ 442119 w 1143617"/>
              <a:gd name="connsiteY10" fmla="*/ 54020 h 937346"/>
              <a:gd name="connsiteX11" fmla="*/ 482601 w 1143617"/>
              <a:gd name="connsiteY11" fmla="*/ 138950 h 937346"/>
              <a:gd name="connsiteX12" fmla="*/ 560387 w 1143617"/>
              <a:gd name="connsiteY12" fmla="*/ 215945 h 937346"/>
              <a:gd name="connsiteX13" fmla="*/ 590550 w 1143617"/>
              <a:gd name="connsiteY13" fmla="*/ 238962 h 937346"/>
              <a:gd name="connsiteX14" fmla="*/ 630237 w 1143617"/>
              <a:gd name="connsiteY14" fmla="*/ 274682 h 937346"/>
              <a:gd name="connsiteX15" fmla="*/ 661194 w 1143617"/>
              <a:gd name="connsiteY15" fmla="*/ 324689 h 937346"/>
              <a:gd name="connsiteX16" fmla="*/ 695325 w 1143617"/>
              <a:gd name="connsiteY16" fmla="*/ 362788 h 937346"/>
              <a:gd name="connsiteX17" fmla="*/ 723107 w 1143617"/>
              <a:gd name="connsiteY17" fmla="*/ 396126 h 937346"/>
              <a:gd name="connsiteX18" fmla="*/ 762000 w 1143617"/>
              <a:gd name="connsiteY18" fmla="*/ 377076 h 937346"/>
              <a:gd name="connsiteX19" fmla="*/ 793750 w 1143617"/>
              <a:gd name="connsiteY19" fmla="*/ 434226 h 937346"/>
              <a:gd name="connsiteX20" fmla="*/ 806450 w 1143617"/>
              <a:gd name="connsiteY20" fmla="*/ 453276 h 937346"/>
              <a:gd name="connsiteX21" fmla="*/ 933450 w 1143617"/>
              <a:gd name="connsiteY21" fmla="*/ 624726 h 937346"/>
              <a:gd name="connsiteX22" fmla="*/ 1000919 w 1143617"/>
              <a:gd name="connsiteY22" fmla="*/ 709658 h 937346"/>
              <a:gd name="connsiteX23" fmla="*/ 1016000 w 1143617"/>
              <a:gd name="connsiteY23" fmla="*/ 747757 h 937346"/>
              <a:gd name="connsiteX24" fmla="*/ 1042987 w 1143617"/>
              <a:gd name="connsiteY24" fmla="*/ 773951 h 937346"/>
              <a:gd name="connsiteX25" fmla="*/ 1069975 w 1143617"/>
              <a:gd name="connsiteY25" fmla="*/ 823957 h 937346"/>
              <a:gd name="connsiteX26" fmla="*/ 1136650 w 1143617"/>
              <a:gd name="connsiteY26" fmla="*/ 929526 h 937346"/>
              <a:gd name="connsiteX27" fmla="*/ 1143000 w 1143617"/>
              <a:gd name="connsiteY27" fmla="*/ 929526 h 937346"/>
              <a:gd name="connsiteX0" fmla="*/ 0 w 1143617"/>
              <a:gd name="connsiteY0" fmla="*/ 396126 h 937346"/>
              <a:gd name="connsiteX1" fmla="*/ 62707 w 1143617"/>
              <a:gd name="connsiteY1" fmla="*/ 365963 h 937346"/>
              <a:gd name="connsiteX2" fmla="*/ 83344 w 1143617"/>
              <a:gd name="connsiteY2" fmla="*/ 329450 h 937346"/>
              <a:gd name="connsiteX3" fmla="*/ 102395 w 1143617"/>
              <a:gd name="connsiteY3" fmla="*/ 302463 h 937346"/>
              <a:gd name="connsiteX4" fmla="*/ 120650 w 1143617"/>
              <a:gd name="connsiteY4" fmla="*/ 271507 h 937346"/>
              <a:gd name="connsiteX5" fmla="*/ 146051 w 1143617"/>
              <a:gd name="connsiteY5" fmla="*/ 238169 h 937346"/>
              <a:gd name="connsiteX6" fmla="*/ 184943 w 1143617"/>
              <a:gd name="connsiteY6" fmla="*/ 197688 h 937346"/>
              <a:gd name="connsiteX7" fmla="*/ 254795 w 1143617"/>
              <a:gd name="connsiteY7" fmla="*/ 110376 h 937346"/>
              <a:gd name="connsiteX8" fmla="*/ 338137 w 1143617"/>
              <a:gd name="connsiteY8" fmla="*/ 45289 h 937346"/>
              <a:gd name="connsiteX9" fmla="*/ 404019 w 1143617"/>
              <a:gd name="connsiteY9" fmla="*/ 45 h 937346"/>
              <a:gd name="connsiteX10" fmla="*/ 442119 w 1143617"/>
              <a:gd name="connsiteY10" fmla="*/ 54020 h 937346"/>
              <a:gd name="connsiteX11" fmla="*/ 482601 w 1143617"/>
              <a:gd name="connsiteY11" fmla="*/ 138950 h 937346"/>
              <a:gd name="connsiteX12" fmla="*/ 560387 w 1143617"/>
              <a:gd name="connsiteY12" fmla="*/ 215945 h 937346"/>
              <a:gd name="connsiteX13" fmla="*/ 590550 w 1143617"/>
              <a:gd name="connsiteY13" fmla="*/ 238962 h 937346"/>
              <a:gd name="connsiteX14" fmla="*/ 630237 w 1143617"/>
              <a:gd name="connsiteY14" fmla="*/ 274682 h 937346"/>
              <a:gd name="connsiteX15" fmla="*/ 661194 w 1143617"/>
              <a:gd name="connsiteY15" fmla="*/ 324689 h 937346"/>
              <a:gd name="connsiteX16" fmla="*/ 695325 w 1143617"/>
              <a:gd name="connsiteY16" fmla="*/ 362788 h 937346"/>
              <a:gd name="connsiteX17" fmla="*/ 723107 w 1143617"/>
              <a:gd name="connsiteY17" fmla="*/ 396126 h 937346"/>
              <a:gd name="connsiteX18" fmla="*/ 757238 w 1143617"/>
              <a:gd name="connsiteY18" fmla="*/ 469944 h 937346"/>
              <a:gd name="connsiteX19" fmla="*/ 793750 w 1143617"/>
              <a:gd name="connsiteY19" fmla="*/ 434226 h 937346"/>
              <a:gd name="connsiteX20" fmla="*/ 806450 w 1143617"/>
              <a:gd name="connsiteY20" fmla="*/ 453276 h 937346"/>
              <a:gd name="connsiteX21" fmla="*/ 933450 w 1143617"/>
              <a:gd name="connsiteY21" fmla="*/ 624726 h 937346"/>
              <a:gd name="connsiteX22" fmla="*/ 1000919 w 1143617"/>
              <a:gd name="connsiteY22" fmla="*/ 709658 h 937346"/>
              <a:gd name="connsiteX23" fmla="*/ 1016000 w 1143617"/>
              <a:gd name="connsiteY23" fmla="*/ 747757 h 937346"/>
              <a:gd name="connsiteX24" fmla="*/ 1042987 w 1143617"/>
              <a:gd name="connsiteY24" fmla="*/ 773951 h 937346"/>
              <a:gd name="connsiteX25" fmla="*/ 1069975 w 1143617"/>
              <a:gd name="connsiteY25" fmla="*/ 823957 h 937346"/>
              <a:gd name="connsiteX26" fmla="*/ 1136650 w 1143617"/>
              <a:gd name="connsiteY26" fmla="*/ 929526 h 937346"/>
              <a:gd name="connsiteX27" fmla="*/ 1143000 w 1143617"/>
              <a:gd name="connsiteY27" fmla="*/ 929526 h 937346"/>
              <a:gd name="connsiteX0" fmla="*/ 0 w 1143617"/>
              <a:gd name="connsiteY0" fmla="*/ 396126 h 937346"/>
              <a:gd name="connsiteX1" fmla="*/ 62707 w 1143617"/>
              <a:gd name="connsiteY1" fmla="*/ 365963 h 937346"/>
              <a:gd name="connsiteX2" fmla="*/ 83344 w 1143617"/>
              <a:gd name="connsiteY2" fmla="*/ 329450 h 937346"/>
              <a:gd name="connsiteX3" fmla="*/ 102395 w 1143617"/>
              <a:gd name="connsiteY3" fmla="*/ 302463 h 937346"/>
              <a:gd name="connsiteX4" fmla="*/ 120650 w 1143617"/>
              <a:gd name="connsiteY4" fmla="*/ 271507 h 937346"/>
              <a:gd name="connsiteX5" fmla="*/ 146051 w 1143617"/>
              <a:gd name="connsiteY5" fmla="*/ 238169 h 937346"/>
              <a:gd name="connsiteX6" fmla="*/ 184943 w 1143617"/>
              <a:gd name="connsiteY6" fmla="*/ 197688 h 937346"/>
              <a:gd name="connsiteX7" fmla="*/ 254795 w 1143617"/>
              <a:gd name="connsiteY7" fmla="*/ 110376 h 937346"/>
              <a:gd name="connsiteX8" fmla="*/ 338137 w 1143617"/>
              <a:gd name="connsiteY8" fmla="*/ 45289 h 937346"/>
              <a:gd name="connsiteX9" fmla="*/ 404019 w 1143617"/>
              <a:gd name="connsiteY9" fmla="*/ 45 h 937346"/>
              <a:gd name="connsiteX10" fmla="*/ 442119 w 1143617"/>
              <a:gd name="connsiteY10" fmla="*/ 54020 h 937346"/>
              <a:gd name="connsiteX11" fmla="*/ 482601 w 1143617"/>
              <a:gd name="connsiteY11" fmla="*/ 138950 h 937346"/>
              <a:gd name="connsiteX12" fmla="*/ 560387 w 1143617"/>
              <a:gd name="connsiteY12" fmla="*/ 215945 h 937346"/>
              <a:gd name="connsiteX13" fmla="*/ 590550 w 1143617"/>
              <a:gd name="connsiteY13" fmla="*/ 238962 h 937346"/>
              <a:gd name="connsiteX14" fmla="*/ 630237 w 1143617"/>
              <a:gd name="connsiteY14" fmla="*/ 274682 h 937346"/>
              <a:gd name="connsiteX15" fmla="*/ 661194 w 1143617"/>
              <a:gd name="connsiteY15" fmla="*/ 324689 h 937346"/>
              <a:gd name="connsiteX16" fmla="*/ 695325 w 1143617"/>
              <a:gd name="connsiteY16" fmla="*/ 362788 h 937346"/>
              <a:gd name="connsiteX17" fmla="*/ 723107 w 1143617"/>
              <a:gd name="connsiteY17" fmla="*/ 396126 h 937346"/>
              <a:gd name="connsiteX18" fmla="*/ 757238 w 1143617"/>
              <a:gd name="connsiteY18" fmla="*/ 469944 h 937346"/>
              <a:gd name="connsiteX19" fmla="*/ 803275 w 1143617"/>
              <a:gd name="connsiteY19" fmla="*/ 512807 h 937346"/>
              <a:gd name="connsiteX20" fmla="*/ 806450 w 1143617"/>
              <a:gd name="connsiteY20" fmla="*/ 453276 h 937346"/>
              <a:gd name="connsiteX21" fmla="*/ 933450 w 1143617"/>
              <a:gd name="connsiteY21" fmla="*/ 624726 h 937346"/>
              <a:gd name="connsiteX22" fmla="*/ 1000919 w 1143617"/>
              <a:gd name="connsiteY22" fmla="*/ 709658 h 937346"/>
              <a:gd name="connsiteX23" fmla="*/ 1016000 w 1143617"/>
              <a:gd name="connsiteY23" fmla="*/ 747757 h 937346"/>
              <a:gd name="connsiteX24" fmla="*/ 1042987 w 1143617"/>
              <a:gd name="connsiteY24" fmla="*/ 773951 h 937346"/>
              <a:gd name="connsiteX25" fmla="*/ 1069975 w 1143617"/>
              <a:gd name="connsiteY25" fmla="*/ 823957 h 937346"/>
              <a:gd name="connsiteX26" fmla="*/ 1136650 w 1143617"/>
              <a:gd name="connsiteY26" fmla="*/ 929526 h 937346"/>
              <a:gd name="connsiteX27" fmla="*/ 1143000 w 1143617"/>
              <a:gd name="connsiteY27" fmla="*/ 929526 h 937346"/>
              <a:gd name="connsiteX0" fmla="*/ 0 w 1143617"/>
              <a:gd name="connsiteY0" fmla="*/ 396126 h 937346"/>
              <a:gd name="connsiteX1" fmla="*/ 62707 w 1143617"/>
              <a:gd name="connsiteY1" fmla="*/ 365963 h 937346"/>
              <a:gd name="connsiteX2" fmla="*/ 83344 w 1143617"/>
              <a:gd name="connsiteY2" fmla="*/ 329450 h 937346"/>
              <a:gd name="connsiteX3" fmla="*/ 102395 w 1143617"/>
              <a:gd name="connsiteY3" fmla="*/ 302463 h 937346"/>
              <a:gd name="connsiteX4" fmla="*/ 120650 w 1143617"/>
              <a:gd name="connsiteY4" fmla="*/ 271507 h 937346"/>
              <a:gd name="connsiteX5" fmla="*/ 146051 w 1143617"/>
              <a:gd name="connsiteY5" fmla="*/ 238169 h 937346"/>
              <a:gd name="connsiteX6" fmla="*/ 184943 w 1143617"/>
              <a:gd name="connsiteY6" fmla="*/ 197688 h 937346"/>
              <a:gd name="connsiteX7" fmla="*/ 254795 w 1143617"/>
              <a:gd name="connsiteY7" fmla="*/ 110376 h 937346"/>
              <a:gd name="connsiteX8" fmla="*/ 338137 w 1143617"/>
              <a:gd name="connsiteY8" fmla="*/ 45289 h 937346"/>
              <a:gd name="connsiteX9" fmla="*/ 404019 w 1143617"/>
              <a:gd name="connsiteY9" fmla="*/ 45 h 937346"/>
              <a:gd name="connsiteX10" fmla="*/ 442119 w 1143617"/>
              <a:gd name="connsiteY10" fmla="*/ 54020 h 937346"/>
              <a:gd name="connsiteX11" fmla="*/ 482601 w 1143617"/>
              <a:gd name="connsiteY11" fmla="*/ 138950 h 937346"/>
              <a:gd name="connsiteX12" fmla="*/ 560387 w 1143617"/>
              <a:gd name="connsiteY12" fmla="*/ 215945 h 937346"/>
              <a:gd name="connsiteX13" fmla="*/ 590550 w 1143617"/>
              <a:gd name="connsiteY13" fmla="*/ 238962 h 937346"/>
              <a:gd name="connsiteX14" fmla="*/ 630237 w 1143617"/>
              <a:gd name="connsiteY14" fmla="*/ 274682 h 937346"/>
              <a:gd name="connsiteX15" fmla="*/ 661194 w 1143617"/>
              <a:gd name="connsiteY15" fmla="*/ 324689 h 937346"/>
              <a:gd name="connsiteX16" fmla="*/ 695325 w 1143617"/>
              <a:gd name="connsiteY16" fmla="*/ 362788 h 937346"/>
              <a:gd name="connsiteX17" fmla="*/ 723107 w 1143617"/>
              <a:gd name="connsiteY17" fmla="*/ 396126 h 937346"/>
              <a:gd name="connsiteX18" fmla="*/ 757238 w 1143617"/>
              <a:gd name="connsiteY18" fmla="*/ 469944 h 937346"/>
              <a:gd name="connsiteX19" fmla="*/ 803275 w 1143617"/>
              <a:gd name="connsiteY19" fmla="*/ 512807 h 937346"/>
              <a:gd name="connsiteX20" fmla="*/ 823119 w 1143617"/>
              <a:gd name="connsiteY20" fmla="*/ 558051 h 937346"/>
              <a:gd name="connsiteX21" fmla="*/ 933450 w 1143617"/>
              <a:gd name="connsiteY21" fmla="*/ 624726 h 937346"/>
              <a:gd name="connsiteX22" fmla="*/ 1000919 w 1143617"/>
              <a:gd name="connsiteY22" fmla="*/ 709658 h 937346"/>
              <a:gd name="connsiteX23" fmla="*/ 1016000 w 1143617"/>
              <a:gd name="connsiteY23" fmla="*/ 747757 h 937346"/>
              <a:gd name="connsiteX24" fmla="*/ 1042987 w 1143617"/>
              <a:gd name="connsiteY24" fmla="*/ 773951 h 937346"/>
              <a:gd name="connsiteX25" fmla="*/ 1069975 w 1143617"/>
              <a:gd name="connsiteY25" fmla="*/ 823957 h 937346"/>
              <a:gd name="connsiteX26" fmla="*/ 1136650 w 1143617"/>
              <a:gd name="connsiteY26" fmla="*/ 929526 h 937346"/>
              <a:gd name="connsiteX27" fmla="*/ 1143000 w 1143617"/>
              <a:gd name="connsiteY27" fmla="*/ 929526 h 937346"/>
              <a:gd name="connsiteX0" fmla="*/ 0 w 1143617"/>
              <a:gd name="connsiteY0" fmla="*/ 396126 h 937346"/>
              <a:gd name="connsiteX1" fmla="*/ 62707 w 1143617"/>
              <a:gd name="connsiteY1" fmla="*/ 365963 h 937346"/>
              <a:gd name="connsiteX2" fmla="*/ 83344 w 1143617"/>
              <a:gd name="connsiteY2" fmla="*/ 329450 h 937346"/>
              <a:gd name="connsiteX3" fmla="*/ 102395 w 1143617"/>
              <a:gd name="connsiteY3" fmla="*/ 302463 h 937346"/>
              <a:gd name="connsiteX4" fmla="*/ 120650 w 1143617"/>
              <a:gd name="connsiteY4" fmla="*/ 271507 h 937346"/>
              <a:gd name="connsiteX5" fmla="*/ 146051 w 1143617"/>
              <a:gd name="connsiteY5" fmla="*/ 238169 h 937346"/>
              <a:gd name="connsiteX6" fmla="*/ 184943 w 1143617"/>
              <a:gd name="connsiteY6" fmla="*/ 197688 h 937346"/>
              <a:gd name="connsiteX7" fmla="*/ 254795 w 1143617"/>
              <a:gd name="connsiteY7" fmla="*/ 110376 h 937346"/>
              <a:gd name="connsiteX8" fmla="*/ 338137 w 1143617"/>
              <a:gd name="connsiteY8" fmla="*/ 45289 h 937346"/>
              <a:gd name="connsiteX9" fmla="*/ 404019 w 1143617"/>
              <a:gd name="connsiteY9" fmla="*/ 45 h 937346"/>
              <a:gd name="connsiteX10" fmla="*/ 442119 w 1143617"/>
              <a:gd name="connsiteY10" fmla="*/ 54020 h 937346"/>
              <a:gd name="connsiteX11" fmla="*/ 482601 w 1143617"/>
              <a:gd name="connsiteY11" fmla="*/ 138950 h 937346"/>
              <a:gd name="connsiteX12" fmla="*/ 560387 w 1143617"/>
              <a:gd name="connsiteY12" fmla="*/ 215945 h 937346"/>
              <a:gd name="connsiteX13" fmla="*/ 590550 w 1143617"/>
              <a:gd name="connsiteY13" fmla="*/ 238962 h 937346"/>
              <a:gd name="connsiteX14" fmla="*/ 630237 w 1143617"/>
              <a:gd name="connsiteY14" fmla="*/ 274682 h 937346"/>
              <a:gd name="connsiteX15" fmla="*/ 661194 w 1143617"/>
              <a:gd name="connsiteY15" fmla="*/ 324689 h 937346"/>
              <a:gd name="connsiteX16" fmla="*/ 695325 w 1143617"/>
              <a:gd name="connsiteY16" fmla="*/ 362788 h 937346"/>
              <a:gd name="connsiteX17" fmla="*/ 723107 w 1143617"/>
              <a:gd name="connsiteY17" fmla="*/ 396126 h 937346"/>
              <a:gd name="connsiteX18" fmla="*/ 757238 w 1143617"/>
              <a:gd name="connsiteY18" fmla="*/ 469944 h 937346"/>
              <a:gd name="connsiteX19" fmla="*/ 803275 w 1143617"/>
              <a:gd name="connsiteY19" fmla="*/ 512807 h 937346"/>
              <a:gd name="connsiteX20" fmla="*/ 823119 w 1143617"/>
              <a:gd name="connsiteY20" fmla="*/ 558051 h 937346"/>
              <a:gd name="connsiteX21" fmla="*/ 919162 w 1143617"/>
              <a:gd name="connsiteY21" fmla="*/ 641395 h 937346"/>
              <a:gd name="connsiteX22" fmla="*/ 1000919 w 1143617"/>
              <a:gd name="connsiteY22" fmla="*/ 709658 h 937346"/>
              <a:gd name="connsiteX23" fmla="*/ 1016000 w 1143617"/>
              <a:gd name="connsiteY23" fmla="*/ 747757 h 937346"/>
              <a:gd name="connsiteX24" fmla="*/ 1042987 w 1143617"/>
              <a:gd name="connsiteY24" fmla="*/ 773951 h 937346"/>
              <a:gd name="connsiteX25" fmla="*/ 1069975 w 1143617"/>
              <a:gd name="connsiteY25" fmla="*/ 823957 h 937346"/>
              <a:gd name="connsiteX26" fmla="*/ 1136650 w 1143617"/>
              <a:gd name="connsiteY26" fmla="*/ 929526 h 937346"/>
              <a:gd name="connsiteX27" fmla="*/ 1143000 w 1143617"/>
              <a:gd name="connsiteY27" fmla="*/ 929526 h 937346"/>
              <a:gd name="connsiteX0" fmla="*/ 0 w 1143617"/>
              <a:gd name="connsiteY0" fmla="*/ 396126 h 937346"/>
              <a:gd name="connsiteX1" fmla="*/ 62707 w 1143617"/>
              <a:gd name="connsiteY1" fmla="*/ 365963 h 937346"/>
              <a:gd name="connsiteX2" fmla="*/ 83344 w 1143617"/>
              <a:gd name="connsiteY2" fmla="*/ 329450 h 937346"/>
              <a:gd name="connsiteX3" fmla="*/ 102395 w 1143617"/>
              <a:gd name="connsiteY3" fmla="*/ 302463 h 937346"/>
              <a:gd name="connsiteX4" fmla="*/ 120650 w 1143617"/>
              <a:gd name="connsiteY4" fmla="*/ 271507 h 937346"/>
              <a:gd name="connsiteX5" fmla="*/ 146051 w 1143617"/>
              <a:gd name="connsiteY5" fmla="*/ 238169 h 937346"/>
              <a:gd name="connsiteX6" fmla="*/ 184943 w 1143617"/>
              <a:gd name="connsiteY6" fmla="*/ 197688 h 937346"/>
              <a:gd name="connsiteX7" fmla="*/ 254795 w 1143617"/>
              <a:gd name="connsiteY7" fmla="*/ 110376 h 937346"/>
              <a:gd name="connsiteX8" fmla="*/ 338137 w 1143617"/>
              <a:gd name="connsiteY8" fmla="*/ 45289 h 937346"/>
              <a:gd name="connsiteX9" fmla="*/ 404019 w 1143617"/>
              <a:gd name="connsiteY9" fmla="*/ 45 h 937346"/>
              <a:gd name="connsiteX10" fmla="*/ 442119 w 1143617"/>
              <a:gd name="connsiteY10" fmla="*/ 54020 h 937346"/>
              <a:gd name="connsiteX11" fmla="*/ 482601 w 1143617"/>
              <a:gd name="connsiteY11" fmla="*/ 138950 h 937346"/>
              <a:gd name="connsiteX12" fmla="*/ 560387 w 1143617"/>
              <a:gd name="connsiteY12" fmla="*/ 215945 h 937346"/>
              <a:gd name="connsiteX13" fmla="*/ 590550 w 1143617"/>
              <a:gd name="connsiteY13" fmla="*/ 238962 h 937346"/>
              <a:gd name="connsiteX14" fmla="*/ 630237 w 1143617"/>
              <a:gd name="connsiteY14" fmla="*/ 274682 h 937346"/>
              <a:gd name="connsiteX15" fmla="*/ 661194 w 1143617"/>
              <a:gd name="connsiteY15" fmla="*/ 324689 h 937346"/>
              <a:gd name="connsiteX16" fmla="*/ 695325 w 1143617"/>
              <a:gd name="connsiteY16" fmla="*/ 362788 h 937346"/>
              <a:gd name="connsiteX17" fmla="*/ 723107 w 1143617"/>
              <a:gd name="connsiteY17" fmla="*/ 396126 h 937346"/>
              <a:gd name="connsiteX18" fmla="*/ 757238 w 1143617"/>
              <a:gd name="connsiteY18" fmla="*/ 469944 h 937346"/>
              <a:gd name="connsiteX19" fmla="*/ 786607 w 1143617"/>
              <a:gd name="connsiteY19" fmla="*/ 512807 h 937346"/>
              <a:gd name="connsiteX20" fmla="*/ 823119 w 1143617"/>
              <a:gd name="connsiteY20" fmla="*/ 558051 h 937346"/>
              <a:gd name="connsiteX21" fmla="*/ 919162 w 1143617"/>
              <a:gd name="connsiteY21" fmla="*/ 641395 h 937346"/>
              <a:gd name="connsiteX22" fmla="*/ 1000919 w 1143617"/>
              <a:gd name="connsiteY22" fmla="*/ 709658 h 937346"/>
              <a:gd name="connsiteX23" fmla="*/ 1016000 w 1143617"/>
              <a:gd name="connsiteY23" fmla="*/ 747757 h 937346"/>
              <a:gd name="connsiteX24" fmla="*/ 1042987 w 1143617"/>
              <a:gd name="connsiteY24" fmla="*/ 773951 h 937346"/>
              <a:gd name="connsiteX25" fmla="*/ 1069975 w 1143617"/>
              <a:gd name="connsiteY25" fmla="*/ 823957 h 937346"/>
              <a:gd name="connsiteX26" fmla="*/ 1136650 w 1143617"/>
              <a:gd name="connsiteY26" fmla="*/ 929526 h 937346"/>
              <a:gd name="connsiteX27" fmla="*/ 1143000 w 1143617"/>
              <a:gd name="connsiteY27" fmla="*/ 929526 h 937346"/>
              <a:gd name="connsiteX0" fmla="*/ 0 w 1143617"/>
              <a:gd name="connsiteY0" fmla="*/ 396126 h 937346"/>
              <a:gd name="connsiteX1" fmla="*/ 62707 w 1143617"/>
              <a:gd name="connsiteY1" fmla="*/ 365963 h 937346"/>
              <a:gd name="connsiteX2" fmla="*/ 83344 w 1143617"/>
              <a:gd name="connsiteY2" fmla="*/ 329450 h 937346"/>
              <a:gd name="connsiteX3" fmla="*/ 102395 w 1143617"/>
              <a:gd name="connsiteY3" fmla="*/ 302463 h 937346"/>
              <a:gd name="connsiteX4" fmla="*/ 120650 w 1143617"/>
              <a:gd name="connsiteY4" fmla="*/ 271507 h 937346"/>
              <a:gd name="connsiteX5" fmla="*/ 146051 w 1143617"/>
              <a:gd name="connsiteY5" fmla="*/ 238169 h 937346"/>
              <a:gd name="connsiteX6" fmla="*/ 184943 w 1143617"/>
              <a:gd name="connsiteY6" fmla="*/ 197688 h 937346"/>
              <a:gd name="connsiteX7" fmla="*/ 254795 w 1143617"/>
              <a:gd name="connsiteY7" fmla="*/ 110376 h 937346"/>
              <a:gd name="connsiteX8" fmla="*/ 338137 w 1143617"/>
              <a:gd name="connsiteY8" fmla="*/ 45289 h 937346"/>
              <a:gd name="connsiteX9" fmla="*/ 404019 w 1143617"/>
              <a:gd name="connsiteY9" fmla="*/ 45 h 937346"/>
              <a:gd name="connsiteX10" fmla="*/ 442119 w 1143617"/>
              <a:gd name="connsiteY10" fmla="*/ 54020 h 937346"/>
              <a:gd name="connsiteX11" fmla="*/ 482601 w 1143617"/>
              <a:gd name="connsiteY11" fmla="*/ 138950 h 937346"/>
              <a:gd name="connsiteX12" fmla="*/ 560387 w 1143617"/>
              <a:gd name="connsiteY12" fmla="*/ 215945 h 937346"/>
              <a:gd name="connsiteX13" fmla="*/ 590550 w 1143617"/>
              <a:gd name="connsiteY13" fmla="*/ 238962 h 937346"/>
              <a:gd name="connsiteX14" fmla="*/ 630237 w 1143617"/>
              <a:gd name="connsiteY14" fmla="*/ 274682 h 937346"/>
              <a:gd name="connsiteX15" fmla="*/ 661194 w 1143617"/>
              <a:gd name="connsiteY15" fmla="*/ 324689 h 937346"/>
              <a:gd name="connsiteX16" fmla="*/ 695325 w 1143617"/>
              <a:gd name="connsiteY16" fmla="*/ 362788 h 937346"/>
              <a:gd name="connsiteX17" fmla="*/ 723107 w 1143617"/>
              <a:gd name="connsiteY17" fmla="*/ 396126 h 937346"/>
              <a:gd name="connsiteX18" fmla="*/ 750094 w 1143617"/>
              <a:gd name="connsiteY18" fmla="*/ 469944 h 937346"/>
              <a:gd name="connsiteX19" fmla="*/ 786607 w 1143617"/>
              <a:gd name="connsiteY19" fmla="*/ 512807 h 937346"/>
              <a:gd name="connsiteX20" fmla="*/ 823119 w 1143617"/>
              <a:gd name="connsiteY20" fmla="*/ 558051 h 937346"/>
              <a:gd name="connsiteX21" fmla="*/ 919162 w 1143617"/>
              <a:gd name="connsiteY21" fmla="*/ 641395 h 937346"/>
              <a:gd name="connsiteX22" fmla="*/ 1000919 w 1143617"/>
              <a:gd name="connsiteY22" fmla="*/ 709658 h 937346"/>
              <a:gd name="connsiteX23" fmla="*/ 1016000 w 1143617"/>
              <a:gd name="connsiteY23" fmla="*/ 747757 h 937346"/>
              <a:gd name="connsiteX24" fmla="*/ 1042987 w 1143617"/>
              <a:gd name="connsiteY24" fmla="*/ 773951 h 937346"/>
              <a:gd name="connsiteX25" fmla="*/ 1069975 w 1143617"/>
              <a:gd name="connsiteY25" fmla="*/ 823957 h 937346"/>
              <a:gd name="connsiteX26" fmla="*/ 1136650 w 1143617"/>
              <a:gd name="connsiteY26" fmla="*/ 929526 h 937346"/>
              <a:gd name="connsiteX27" fmla="*/ 1143000 w 1143617"/>
              <a:gd name="connsiteY27" fmla="*/ 929526 h 937346"/>
              <a:gd name="connsiteX0" fmla="*/ 0 w 1143617"/>
              <a:gd name="connsiteY0" fmla="*/ 396126 h 937346"/>
              <a:gd name="connsiteX1" fmla="*/ 62707 w 1143617"/>
              <a:gd name="connsiteY1" fmla="*/ 365963 h 937346"/>
              <a:gd name="connsiteX2" fmla="*/ 83344 w 1143617"/>
              <a:gd name="connsiteY2" fmla="*/ 329450 h 937346"/>
              <a:gd name="connsiteX3" fmla="*/ 102395 w 1143617"/>
              <a:gd name="connsiteY3" fmla="*/ 302463 h 937346"/>
              <a:gd name="connsiteX4" fmla="*/ 120650 w 1143617"/>
              <a:gd name="connsiteY4" fmla="*/ 271507 h 937346"/>
              <a:gd name="connsiteX5" fmla="*/ 146051 w 1143617"/>
              <a:gd name="connsiteY5" fmla="*/ 238169 h 937346"/>
              <a:gd name="connsiteX6" fmla="*/ 184943 w 1143617"/>
              <a:gd name="connsiteY6" fmla="*/ 197688 h 937346"/>
              <a:gd name="connsiteX7" fmla="*/ 254795 w 1143617"/>
              <a:gd name="connsiteY7" fmla="*/ 110376 h 937346"/>
              <a:gd name="connsiteX8" fmla="*/ 338137 w 1143617"/>
              <a:gd name="connsiteY8" fmla="*/ 45289 h 937346"/>
              <a:gd name="connsiteX9" fmla="*/ 404019 w 1143617"/>
              <a:gd name="connsiteY9" fmla="*/ 45 h 937346"/>
              <a:gd name="connsiteX10" fmla="*/ 442119 w 1143617"/>
              <a:gd name="connsiteY10" fmla="*/ 54020 h 937346"/>
              <a:gd name="connsiteX11" fmla="*/ 482601 w 1143617"/>
              <a:gd name="connsiteY11" fmla="*/ 138950 h 937346"/>
              <a:gd name="connsiteX12" fmla="*/ 560387 w 1143617"/>
              <a:gd name="connsiteY12" fmla="*/ 215945 h 937346"/>
              <a:gd name="connsiteX13" fmla="*/ 590550 w 1143617"/>
              <a:gd name="connsiteY13" fmla="*/ 238962 h 937346"/>
              <a:gd name="connsiteX14" fmla="*/ 630237 w 1143617"/>
              <a:gd name="connsiteY14" fmla="*/ 274682 h 937346"/>
              <a:gd name="connsiteX15" fmla="*/ 661194 w 1143617"/>
              <a:gd name="connsiteY15" fmla="*/ 324689 h 937346"/>
              <a:gd name="connsiteX16" fmla="*/ 695325 w 1143617"/>
              <a:gd name="connsiteY16" fmla="*/ 362788 h 937346"/>
              <a:gd name="connsiteX17" fmla="*/ 704057 w 1143617"/>
              <a:gd name="connsiteY17" fmla="*/ 412795 h 937346"/>
              <a:gd name="connsiteX18" fmla="*/ 750094 w 1143617"/>
              <a:gd name="connsiteY18" fmla="*/ 469944 h 937346"/>
              <a:gd name="connsiteX19" fmla="*/ 786607 w 1143617"/>
              <a:gd name="connsiteY19" fmla="*/ 512807 h 937346"/>
              <a:gd name="connsiteX20" fmla="*/ 823119 w 1143617"/>
              <a:gd name="connsiteY20" fmla="*/ 558051 h 937346"/>
              <a:gd name="connsiteX21" fmla="*/ 919162 w 1143617"/>
              <a:gd name="connsiteY21" fmla="*/ 641395 h 937346"/>
              <a:gd name="connsiteX22" fmla="*/ 1000919 w 1143617"/>
              <a:gd name="connsiteY22" fmla="*/ 709658 h 937346"/>
              <a:gd name="connsiteX23" fmla="*/ 1016000 w 1143617"/>
              <a:gd name="connsiteY23" fmla="*/ 747757 h 937346"/>
              <a:gd name="connsiteX24" fmla="*/ 1042987 w 1143617"/>
              <a:gd name="connsiteY24" fmla="*/ 773951 h 937346"/>
              <a:gd name="connsiteX25" fmla="*/ 1069975 w 1143617"/>
              <a:gd name="connsiteY25" fmla="*/ 823957 h 937346"/>
              <a:gd name="connsiteX26" fmla="*/ 1136650 w 1143617"/>
              <a:gd name="connsiteY26" fmla="*/ 929526 h 937346"/>
              <a:gd name="connsiteX27" fmla="*/ 1143000 w 1143617"/>
              <a:gd name="connsiteY27" fmla="*/ 929526 h 937346"/>
              <a:gd name="connsiteX0" fmla="*/ 0 w 1143617"/>
              <a:gd name="connsiteY0" fmla="*/ 396126 h 937346"/>
              <a:gd name="connsiteX1" fmla="*/ 62707 w 1143617"/>
              <a:gd name="connsiteY1" fmla="*/ 365963 h 937346"/>
              <a:gd name="connsiteX2" fmla="*/ 83344 w 1143617"/>
              <a:gd name="connsiteY2" fmla="*/ 329450 h 937346"/>
              <a:gd name="connsiteX3" fmla="*/ 102395 w 1143617"/>
              <a:gd name="connsiteY3" fmla="*/ 302463 h 937346"/>
              <a:gd name="connsiteX4" fmla="*/ 120650 w 1143617"/>
              <a:gd name="connsiteY4" fmla="*/ 271507 h 937346"/>
              <a:gd name="connsiteX5" fmla="*/ 146051 w 1143617"/>
              <a:gd name="connsiteY5" fmla="*/ 238169 h 937346"/>
              <a:gd name="connsiteX6" fmla="*/ 184943 w 1143617"/>
              <a:gd name="connsiteY6" fmla="*/ 197688 h 937346"/>
              <a:gd name="connsiteX7" fmla="*/ 254795 w 1143617"/>
              <a:gd name="connsiteY7" fmla="*/ 110376 h 937346"/>
              <a:gd name="connsiteX8" fmla="*/ 338137 w 1143617"/>
              <a:gd name="connsiteY8" fmla="*/ 45289 h 937346"/>
              <a:gd name="connsiteX9" fmla="*/ 404019 w 1143617"/>
              <a:gd name="connsiteY9" fmla="*/ 45 h 937346"/>
              <a:gd name="connsiteX10" fmla="*/ 442119 w 1143617"/>
              <a:gd name="connsiteY10" fmla="*/ 54020 h 937346"/>
              <a:gd name="connsiteX11" fmla="*/ 501651 w 1143617"/>
              <a:gd name="connsiteY11" fmla="*/ 134188 h 937346"/>
              <a:gd name="connsiteX12" fmla="*/ 560387 w 1143617"/>
              <a:gd name="connsiteY12" fmla="*/ 215945 h 937346"/>
              <a:gd name="connsiteX13" fmla="*/ 590550 w 1143617"/>
              <a:gd name="connsiteY13" fmla="*/ 238962 h 937346"/>
              <a:gd name="connsiteX14" fmla="*/ 630237 w 1143617"/>
              <a:gd name="connsiteY14" fmla="*/ 274682 h 937346"/>
              <a:gd name="connsiteX15" fmla="*/ 661194 w 1143617"/>
              <a:gd name="connsiteY15" fmla="*/ 324689 h 937346"/>
              <a:gd name="connsiteX16" fmla="*/ 695325 w 1143617"/>
              <a:gd name="connsiteY16" fmla="*/ 362788 h 937346"/>
              <a:gd name="connsiteX17" fmla="*/ 704057 w 1143617"/>
              <a:gd name="connsiteY17" fmla="*/ 412795 h 937346"/>
              <a:gd name="connsiteX18" fmla="*/ 750094 w 1143617"/>
              <a:gd name="connsiteY18" fmla="*/ 469944 h 937346"/>
              <a:gd name="connsiteX19" fmla="*/ 786607 w 1143617"/>
              <a:gd name="connsiteY19" fmla="*/ 512807 h 937346"/>
              <a:gd name="connsiteX20" fmla="*/ 823119 w 1143617"/>
              <a:gd name="connsiteY20" fmla="*/ 558051 h 937346"/>
              <a:gd name="connsiteX21" fmla="*/ 919162 w 1143617"/>
              <a:gd name="connsiteY21" fmla="*/ 641395 h 937346"/>
              <a:gd name="connsiteX22" fmla="*/ 1000919 w 1143617"/>
              <a:gd name="connsiteY22" fmla="*/ 709658 h 937346"/>
              <a:gd name="connsiteX23" fmla="*/ 1016000 w 1143617"/>
              <a:gd name="connsiteY23" fmla="*/ 747757 h 937346"/>
              <a:gd name="connsiteX24" fmla="*/ 1042987 w 1143617"/>
              <a:gd name="connsiteY24" fmla="*/ 773951 h 937346"/>
              <a:gd name="connsiteX25" fmla="*/ 1069975 w 1143617"/>
              <a:gd name="connsiteY25" fmla="*/ 823957 h 937346"/>
              <a:gd name="connsiteX26" fmla="*/ 1136650 w 1143617"/>
              <a:gd name="connsiteY26" fmla="*/ 929526 h 937346"/>
              <a:gd name="connsiteX27" fmla="*/ 1143000 w 1143617"/>
              <a:gd name="connsiteY27" fmla="*/ 929526 h 937346"/>
              <a:gd name="connsiteX0" fmla="*/ 0 w 1143617"/>
              <a:gd name="connsiteY0" fmla="*/ 396126 h 937346"/>
              <a:gd name="connsiteX1" fmla="*/ 62707 w 1143617"/>
              <a:gd name="connsiteY1" fmla="*/ 365963 h 937346"/>
              <a:gd name="connsiteX2" fmla="*/ 83344 w 1143617"/>
              <a:gd name="connsiteY2" fmla="*/ 329450 h 937346"/>
              <a:gd name="connsiteX3" fmla="*/ 102395 w 1143617"/>
              <a:gd name="connsiteY3" fmla="*/ 302463 h 937346"/>
              <a:gd name="connsiteX4" fmla="*/ 120650 w 1143617"/>
              <a:gd name="connsiteY4" fmla="*/ 271507 h 937346"/>
              <a:gd name="connsiteX5" fmla="*/ 146051 w 1143617"/>
              <a:gd name="connsiteY5" fmla="*/ 238169 h 937346"/>
              <a:gd name="connsiteX6" fmla="*/ 184943 w 1143617"/>
              <a:gd name="connsiteY6" fmla="*/ 197688 h 937346"/>
              <a:gd name="connsiteX7" fmla="*/ 254795 w 1143617"/>
              <a:gd name="connsiteY7" fmla="*/ 110376 h 937346"/>
              <a:gd name="connsiteX8" fmla="*/ 338137 w 1143617"/>
              <a:gd name="connsiteY8" fmla="*/ 45289 h 937346"/>
              <a:gd name="connsiteX9" fmla="*/ 404019 w 1143617"/>
              <a:gd name="connsiteY9" fmla="*/ 45 h 937346"/>
              <a:gd name="connsiteX10" fmla="*/ 442119 w 1143617"/>
              <a:gd name="connsiteY10" fmla="*/ 54020 h 937346"/>
              <a:gd name="connsiteX11" fmla="*/ 501651 w 1143617"/>
              <a:gd name="connsiteY11" fmla="*/ 134188 h 937346"/>
              <a:gd name="connsiteX12" fmla="*/ 560387 w 1143617"/>
              <a:gd name="connsiteY12" fmla="*/ 215945 h 937346"/>
              <a:gd name="connsiteX13" fmla="*/ 590550 w 1143617"/>
              <a:gd name="connsiteY13" fmla="*/ 238962 h 937346"/>
              <a:gd name="connsiteX14" fmla="*/ 613569 w 1143617"/>
              <a:gd name="connsiteY14" fmla="*/ 277063 h 937346"/>
              <a:gd name="connsiteX15" fmla="*/ 661194 w 1143617"/>
              <a:gd name="connsiteY15" fmla="*/ 324689 h 937346"/>
              <a:gd name="connsiteX16" fmla="*/ 695325 w 1143617"/>
              <a:gd name="connsiteY16" fmla="*/ 362788 h 937346"/>
              <a:gd name="connsiteX17" fmla="*/ 704057 w 1143617"/>
              <a:gd name="connsiteY17" fmla="*/ 412795 h 937346"/>
              <a:gd name="connsiteX18" fmla="*/ 750094 w 1143617"/>
              <a:gd name="connsiteY18" fmla="*/ 469944 h 937346"/>
              <a:gd name="connsiteX19" fmla="*/ 786607 w 1143617"/>
              <a:gd name="connsiteY19" fmla="*/ 512807 h 937346"/>
              <a:gd name="connsiteX20" fmla="*/ 823119 w 1143617"/>
              <a:gd name="connsiteY20" fmla="*/ 558051 h 937346"/>
              <a:gd name="connsiteX21" fmla="*/ 919162 w 1143617"/>
              <a:gd name="connsiteY21" fmla="*/ 641395 h 937346"/>
              <a:gd name="connsiteX22" fmla="*/ 1000919 w 1143617"/>
              <a:gd name="connsiteY22" fmla="*/ 709658 h 937346"/>
              <a:gd name="connsiteX23" fmla="*/ 1016000 w 1143617"/>
              <a:gd name="connsiteY23" fmla="*/ 747757 h 937346"/>
              <a:gd name="connsiteX24" fmla="*/ 1042987 w 1143617"/>
              <a:gd name="connsiteY24" fmla="*/ 773951 h 937346"/>
              <a:gd name="connsiteX25" fmla="*/ 1069975 w 1143617"/>
              <a:gd name="connsiteY25" fmla="*/ 823957 h 937346"/>
              <a:gd name="connsiteX26" fmla="*/ 1136650 w 1143617"/>
              <a:gd name="connsiteY26" fmla="*/ 929526 h 937346"/>
              <a:gd name="connsiteX27" fmla="*/ 1143000 w 1143617"/>
              <a:gd name="connsiteY27" fmla="*/ 929526 h 937346"/>
              <a:gd name="connsiteX0" fmla="*/ 0 w 1143617"/>
              <a:gd name="connsiteY0" fmla="*/ 396126 h 937346"/>
              <a:gd name="connsiteX1" fmla="*/ 62707 w 1143617"/>
              <a:gd name="connsiteY1" fmla="*/ 365963 h 937346"/>
              <a:gd name="connsiteX2" fmla="*/ 83344 w 1143617"/>
              <a:gd name="connsiteY2" fmla="*/ 329450 h 937346"/>
              <a:gd name="connsiteX3" fmla="*/ 102395 w 1143617"/>
              <a:gd name="connsiteY3" fmla="*/ 302463 h 937346"/>
              <a:gd name="connsiteX4" fmla="*/ 120650 w 1143617"/>
              <a:gd name="connsiteY4" fmla="*/ 271507 h 937346"/>
              <a:gd name="connsiteX5" fmla="*/ 146051 w 1143617"/>
              <a:gd name="connsiteY5" fmla="*/ 238169 h 937346"/>
              <a:gd name="connsiteX6" fmla="*/ 184943 w 1143617"/>
              <a:gd name="connsiteY6" fmla="*/ 197688 h 937346"/>
              <a:gd name="connsiteX7" fmla="*/ 254795 w 1143617"/>
              <a:gd name="connsiteY7" fmla="*/ 110376 h 937346"/>
              <a:gd name="connsiteX8" fmla="*/ 338137 w 1143617"/>
              <a:gd name="connsiteY8" fmla="*/ 45289 h 937346"/>
              <a:gd name="connsiteX9" fmla="*/ 404019 w 1143617"/>
              <a:gd name="connsiteY9" fmla="*/ 45 h 937346"/>
              <a:gd name="connsiteX10" fmla="*/ 442119 w 1143617"/>
              <a:gd name="connsiteY10" fmla="*/ 54020 h 937346"/>
              <a:gd name="connsiteX11" fmla="*/ 501651 w 1143617"/>
              <a:gd name="connsiteY11" fmla="*/ 134188 h 937346"/>
              <a:gd name="connsiteX12" fmla="*/ 560387 w 1143617"/>
              <a:gd name="connsiteY12" fmla="*/ 215945 h 937346"/>
              <a:gd name="connsiteX13" fmla="*/ 590550 w 1143617"/>
              <a:gd name="connsiteY13" fmla="*/ 238962 h 937346"/>
              <a:gd name="connsiteX14" fmla="*/ 613569 w 1143617"/>
              <a:gd name="connsiteY14" fmla="*/ 277063 h 937346"/>
              <a:gd name="connsiteX15" fmla="*/ 644525 w 1143617"/>
              <a:gd name="connsiteY15" fmla="*/ 331832 h 937346"/>
              <a:gd name="connsiteX16" fmla="*/ 695325 w 1143617"/>
              <a:gd name="connsiteY16" fmla="*/ 362788 h 937346"/>
              <a:gd name="connsiteX17" fmla="*/ 704057 w 1143617"/>
              <a:gd name="connsiteY17" fmla="*/ 412795 h 937346"/>
              <a:gd name="connsiteX18" fmla="*/ 750094 w 1143617"/>
              <a:gd name="connsiteY18" fmla="*/ 469944 h 937346"/>
              <a:gd name="connsiteX19" fmla="*/ 786607 w 1143617"/>
              <a:gd name="connsiteY19" fmla="*/ 512807 h 937346"/>
              <a:gd name="connsiteX20" fmla="*/ 823119 w 1143617"/>
              <a:gd name="connsiteY20" fmla="*/ 558051 h 937346"/>
              <a:gd name="connsiteX21" fmla="*/ 919162 w 1143617"/>
              <a:gd name="connsiteY21" fmla="*/ 641395 h 937346"/>
              <a:gd name="connsiteX22" fmla="*/ 1000919 w 1143617"/>
              <a:gd name="connsiteY22" fmla="*/ 709658 h 937346"/>
              <a:gd name="connsiteX23" fmla="*/ 1016000 w 1143617"/>
              <a:gd name="connsiteY23" fmla="*/ 747757 h 937346"/>
              <a:gd name="connsiteX24" fmla="*/ 1042987 w 1143617"/>
              <a:gd name="connsiteY24" fmla="*/ 773951 h 937346"/>
              <a:gd name="connsiteX25" fmla="*/ 1069975 w 1143617"/>
              <a:gd name="connsiteY25" fmla="*/ 823957 h 937346"/>
              <a:gd name="connsiteX26" fmla="*/ 1136650 w 1143617"/>
              <a:gd name="connsiteY26" fmla="*/ 929526 h 937346"/>
              <a:gd name="connsiteX27" fmla="*/ 1143000 w 1143617"/>
              <a:gd name="connsiteY27" fmla="*/ 929526 h 937346"/>
              <a:gd name="connsiteX0" fmla="*/ 0 w 1143617"/>
              <a:gd name="connsiteY0" fmla="*/ 396126 h 937346"/>
              <a:gd name="connsiteX1" fmla="*/ 62707 w 1143617"/>
              <a:gd name="connsiteY1" fmla="*/ 365963 h 937346"/>
              <a:gd name="connsiteX2" fmla="*/ 83344 w 1143617"/>
              <a:gd name="connsiteY2" fmla="*/ 329450 h 937346"/>
              <a:gd name="connsiteX3" fmla="*/ 102395 w 1143617"/>
              <a:gd name="connsiteY3" fmla="*/ 302463 h 937346"/>
              <a:gd name="connsiteX4" fmla="*/ 120650 w 1143617"/>
              <a:gd name="connsiteY4" fmla="*/ 271507 h 937346"/>
              <a:gd name="connsiteX5" fmla="*/ 146051 w 1143617"/>
              <a:gd name="connsiteY5" fmla="*/ 238169 h 937346"/>
              <a:gd name="connsiteX6" fmla="*/ 184943 w 1143617"/>
              <a:gd name="connsiteY6" fmla="*/ 197688 h 937346"/>
              <a:gd name="connsiteX7" fmla="*/ 254795 w 1143617"/>
              <a:gd name="connsiteY7" fmla="*/ 110376 h 937346"/>
              <a:gd name="connsiteX8" fmla="*/ 338137 w 1143617"/>
              <a:gd name="connsiteY8" fmla="*/ 45289 h 937346"/>
              <a:gd name="connsiteX9" fmla="*/ 404019 w 1143617"/>
              <a:gd name="connsiteY9" fmla="*/ 45 h 937346"/>
              <a:gd name="connsiteX10" fmla="*/ 442119 w 1143617"/>
              <a:gd name="connsiteY10" fmla="*/ 54020 h 937346"/>
              <a:gd name="connsiteX11" fmla="*/ 501651 w 1143617"/>
              <a:gd name="connsiteY11" fmla="*/ 134188 h 937346"/>
              <a:gd name="connsiteX12" fmla="*/ 560387 w 1143617"/>
              <a:gd name="connsiteY12" fmla="*/ 215945 h 937346"/>
              <a:gd name="connsiteX13" fmla="*/ 590550 w 1143617"/>
              <a:gd name="connsiteY13" fmla="*/ 238962 h 937346"/>
              <a:gd name="connsiteX14" fmla="*/ 613569 w 1143617"/>
              <a:gd name="connsiteY14" fmla="*/ 277063 h 937346"/>
              <a:gd name="connsiteX15" fmla="*/ 644525 w 1143617"/>
              <a:gd name="connsiteY15" fmla="*/ 331832 h 937346"/>
              <a:gd name="connsiteX16" fmla="*/ 678656 w 1143617"/>
              <a:gd name="connsiteY16" fmla="*/ 386600 h 937346"/>
              <a:gd name="connsiteX17" fmla="*/ 704057 w 1143617"/>
              <a:gd name="connsiteY17" fmla="*/ 412795 h 937346"/>
              <a:gd name="connsiteX18" fmla="*/ 750094 w 1143617"/>
              <a:gd name="connsiteY18" fmla="*/ 469944 h 937346"/>
              <a:gd name="connsiteX19" fmla="*/ 786607 w 1143617"/>
              <a:gd name="connsiteY19" fmla="*/ 512807 h 937346"/>
              <a:gd name="connsiteX20" fmla="*/ 823119 w 1143617"/>
              <a:gd name="connsiteY20" fmla="*/ 558051 h 937346"/>
              <a:gd name="connsiteX21" fmla="*/ 919162 w 1143617"/>
              <a:gd name="connsiteY21" fmla="*/ 641395 h 937346"/>
              <a:gd name="connsiteX22" fmla="*/ 1000919 w 1143617"/>
              <a:gd name="connsiteY22" fmla="*/ 709658 h 937346"/>
              <a:gd name="connsiteX23" fmla="*/ 1016000 w 1143617"/>
              <a:gd name="connsiteY23" fmla="*/ 747757 h 937346"/>
              <a:gd name="connsiteX24" fmla="*/ 1042987 w 1143617"/>
              <a:gd name="connsiteY24" fmla="*/ 773951 h 937346"/>
              <a:gd name="connsiteX25" fmla="*/ 1069975 w 1143617"/>
              <a:gd name="connsiteY25" fmla="*/ 823957 h 937346"/>
              <a:gd name="connsiteX26" fmla="*/ 1136650 w 1143617"/>
              <a:gd name="connsiteY26" fmla="*/ 929526 h 937346"/>
              <a:gd name="connsiteX27" fmla="*/ 1143000 w 1143617"/>
              <a:gd name="connsiteY27" fmla="*/ 929526 h 937346"/>
              <a:gd name="connsiteX0" fmla="*/ 0 w 1143617"/>
              <a:gd name="connsiteY0" fmla="*/ 396126 h 937346"/>
              <a:gd name="connsiteX1" fmla="*/ 62707 w 1143617"/>
              <a:gd name="connsiteY1" fmla="*/ 365963 h 937346"/>
              <a:gd name="connsiteX2" fmla="*/ 83344 w 1143617"/>
              <a:gd name="connsiteY2" fmla="*/ 329450 h 937346"/>
              <a:gd name="connsiteX3" fmla="*/ 102395 w 1143617"/>
              <a:gd name="connsiteY3" fmla="*/ 302463 h 937346"/>
              <a:gd name="connsiteX4" fmla="*/ 120650 w 1143617"/>
              <a:gd name="connsiteY4" fmla="*/ 271507 h 937346"/>
              <a:gd name="connsiteX5" fmla="*/ 146051 w 1143617"/>
              <a:gd name="connsiteY5" fmla="*/ 238169 h 937346"/>
              <a:gd name="connsiteX6" fmla="*/ 184943 w 1143617"/>
              <a:gd name="connsiteY6" fmla="*/ 197688 h 937346"/>
              <a:gd name="connsiteX7" fmla="*/ 254795 w 1143617"/>
              <a:gd name="connsiteY7" fmla="*/ 110376 h 937346"/>
              <a:gd name="connsiteX8" fmla="*/ 338137 w 1143617"/>
              <a:gd name="connsiteY8" fmla="*/ 45289 h 937346"/>
              <a:gd name="connsiteX9" fmla="*/ 404019 w 1143617"/>
              <a:gd name="connsiteY9" fmla="*/ 45 h 937346"/>
              <a:gd name="connsiteX10" fmla="*/ 442119 w 1143617"/>
              <a:gd name="connsiteY10" fmla="*/ 54020 h 937346"/>
              <a:gd name="connsiteX11" fmla="*/ 501651 w 1143617"/>
              <a:gd name="connsiteY11" fmla="*/ 134188 h 937346"/>
              <a:gd name="connsiteX12" fmla="*/ 560387 w 1143617"/>
              <a:gd name="connsiteY12" fmla="*/ 215945 h 937346"/>
              <a:gd name="connsiteX13" fmla="*/ 590550 w 1143617"/>
              <a:gd name="connsiteY13" fmla="*/ 238962 h 937346"/>
              <a:gd name="connsiteX14" fmla="*/ 613569 w 1143617"/>
              <a:gd name="connsiteY14" fmla="*/ 277063 h 937346"/>
              <a:gd name="connsiteX15" fmla="*/ 644525 w 1143617"/>
              <a:gd name="connsiteY15" fmla="*/ 331832 h 937346"/>
              <a:gd name="connsiteX16" fmla="*/ 690563 w 1143617"/>
              <a:gd name="connsiteY16" fmla="*/ 384219 h 937346"/>
              <a:gd name="connsiteX17" fmla="*/ 704057 w 1143617"/>
              <a:gd name="connsiteY17" fmla="*/ 412795 h 937346"/>
              <a:gd name="connsiteX18" fmla="*/ 750094 w 1143617"/>
              <a:gd name="connsiteY18" fmla="*/ 469944 h 937346"/>
              <a:gd name="connsiteX19" fmla="*/ 786607 w 1143617"/>
              <a:gd name="connsiteY19" fmla="*/ 512807 h 937346"/>
              <a:gd name="connsiteX20" fmla="*/ 823119 w 1143617"/>
              <a:gd name="connsiteY20" fmla="*/ 558051 h 937346"/>
              <a:gd name="connsiteX21" fmla="*/ 919162 w 1143617"/>
              <a:gd name="connsiteY21" fmla="*/ 641395 h 937346"/>
              <a:gd name="connsiteX22" fmla="*/ 1000919 w 1143617"/>
              <a:gd name="connsiteY22" fmla="*/ 709658 h 937346"/>
              <a:gd name="connsiteX23" fmla="*/ 1016000 w 1143617"/>
              <a:gd name="connsiteY23" fmla="*/ 747757 h 937346"/>
              <a:gd name="connsiteX24" fmla="*/ 1042987 w 1143617"/>
              <a:gd name="connsiteY24" fmla="*/ 773951 h 937346"/>
              <a:gd name="connsiteX25" fmla="*/ 1069975 w 1143617"/>
              <a:gd name="connsiteY25" fmla="*/ 823957 h 937346"/>
              <a:gd name="connsiteX26" fmla="*/ 1136650 w 1143617"/>
              <a:gd name="connsiteY26" fmla="*/ 929526 h 937346"/>
              <a:gd name="connsiteX27" fmla="*/ 1143000 w 1143617"/>
              <a:gd name="connsiteY27" fmla="*/ 929526 h 937346"/>
              <a:gd name="connsiteX0" fmla="*/ 0 w 1143617"/>
              <a:gd name="connsiteY0" fmla="*/ 396126 h 937346"/>
              <a:gd name="connsiteX1" fmla="*/ 62707 w 1143617"/>
              <a:gd name="connsiteY1" fmla="*/ 365963 h 937346"/>
              <a:gd name="connsiteX2" fmla="*/ 83344 w 1143617"/>
              <a:gd name="connsiteY2" fmla="*/ 329450 h 937346"/>
              <a:gd name="connsiteX3" fmla="*/ 102395 w 1143617"/>
              <a:gd name="connsiteY3" fmla="*/ 302463 h 937346"/>
              <a:gd name="connsiteX4" fmla="*/ 120650 w 1143617"/>
              <a:gd name="connsiteY4" fmla="*/ 271507 h 937346"/>
              <a:gd name="connsiteX5" fmla="*/ 146051 w 1143617"/>
              <a:gd name="connsiteY5" fmla="*/ 238169 h 937346"/>
              <a:gd name="connsiteX6" fmla="*/ 184943 w 1143617"/>
              <a:gd name="connsiteY6" fmla="*/ 197688 h 937346"/>
              <a:gd name="connsiteX7" fmla="*/ 254795 w 1143617"/>
              <a:gd name="connsiteY7" fmla="*/ 110376 h 937346"/>
              <a:gd name="connsiteX8" fmla="*/ 338137 w 1143617"/>
              <a:gd name="connsiteY8" fmla="*/ 45289 h 937346"/>
              <a:gd name="connsiteX9" fmla="*/ 404019 w 1143617"/>
              <a:gd name="connsiteY9" fmla="*/ 45 h 937346"/>
              <a:gd name="connsiteX10" fmla="*/ 442119 w 1143617"/>
              <a:gd name="connsiteY10" fmla="*/ 54020 h 937346"/>
              <a:gd name="connsiteX11" fmla="*/ 501651 w 1143617"/>
              <a:gd name="connsiteY11" fmla="*/ 134188 h 937346"/>
              <a:gd name="connsiteX12" fmla="*/ 560387 w 1143617"/>
              <a:gd name="connsiteY12" fmla="*/ 215945 h 937346"/>
              <a:gd name="connsiteX13" fmla="*/ 590550 w 1143617"/>
              <a:gd name="connsiteY13" fmla="*/ 238962 h 937346"/>
              <a:gd name="connsiteX14" fmla="*/ 613569 w 1143617"/>
              <a:gd name="connsiteY14" fmla="*/ 277063 h 937346"/>
              <a:gd name="connsiteX15" fmla="*/ 644525 w 1143617"/>
              <a:gd name="connsiteY15" fmla="*/ 331832 h 937346"/>
              <a:gd name="connsiteX16" fmla="*/ 690563 w 1143617"/>
              <a:gd name="connsiteY16" fmla="*/ 384219 h 937346"/>
              <a:gd name="connsiteX17" fmla="*/ 704057 w 1143617"/>
              <a:gd name="connsiteY17" fmla="*/ 412795 h 937346"/>
              <a:gd name="connsiteX18" fmla="*/ 750094 w 1143617"/>
              <a:gd name="connsiteY18" fmla="*/ 469944 h 937346"/>
              <a:gd name="connsiteX19" fmla="*/ 786607 w 1143617"/>
              <a:gd name="connsiteY19" fmla="*/ 512807 h 937346"/>
              <a:gd name="connsiteX20" fmla="*/ 823119 w 1143617"/>
              <a:gd name="connsiteY20" fmla="*/ 558051 h 937346"/>
              <a:gd name="connsiteX21" fmla="*/ 919162 w 1143617"/>
              <a:gd name="connsiteY21" fmla="*/ 641395 h 937346"/>
              <a:gd name="connsiteX22" fmla="*/ 984250 w 1143617"/>
              <a:gd name="connsiteY22" fmla="*/ 709658 h 937346"/>
              <a:gd name="connsiteX23" fmla="*/ 1016000 w 1143617"/>
              <a:gd name="connsiteY23" fmla="*/ 747757 h 937346"/>
              <a:gd name="connsiteX24" fmla="*/ 1042987 w 1143617"/>
              <a:gd name="connsiteY24" fmla="*/ 773951 h 937346"/>
              <a:gd name="connsiteX25" fmla="*/ 1069975 w 1143617"/>
              <a:gd name="connsiteY25" fmla="*/ 823957 h 937346"/>
              <a:gd name="connsiteX26" fmla="*/ 1136650 w 1143617"/>
              <a:gd name="connsiteY26" fmla="*/ 929526 h 937346"/>
              <a:gd name="connsiteX27" fmla="*/ 1143000 w 1143617"/>
              <a:gd name="connsiteY27" fmla="*/ 929526 h 937346"/>
              <a:gd name="connsiteX0" fmla="*/ 0 w 1143617"/>
              <a:gd name="connsiteY0" fmla="*/ 396126 h 937346"/>
              <a:gd name="connsiteX1" fmla="*/ 62707 w 1143617"/>
              <a:gd name="connsiteY1" fmla="*/ 365963 h 937346"/>
              <a:gd name="connsiteX2" fmla="*/ 83344 w 1143617"/>
              <a:gd name="connsiteY2" fmla="*/ 329450 h 937346"/>
              <a:gd name="connsiteX3" fmla="*/ 102395 w 1143617"/>
              <a:gd name="connsiteY3" fmla="*/ 302463 h 937346"/>
              <a:gd name="connsiteX4" fmla="*/ 120650 w 1143617"/>
              <a:gd name="connsiteY4" fmla="*/ 271507 h 937346"/>
              <a:gd name="connsiteX5" fmla="*/ 146051 w 1143617"/>
              <a:gd name="connsiteY5" fmla="*/ 238169 h 937346"/>
              <a:gd name="connsiteX6" fmla="*/ 184943 w 1143617"/>
              <a:gd name="connsiteY6" fmla="*/ 197688 h 937346"/>
              <a:gd name="connsiteX7" fmla="*/ 254795 w 1143617"/>
              <a:gd name="connsiteY7" fmla="*/ 110376 h 937346"/>
              <a:gd name="connsiteX8" fmla="*/ 338137 w 1143617"/>
              <a:gd name="connsiteY8" fmla="*/ 45289 h 937346"/>
              <a:gd name="connsiteX9" fmla="*/ 404019 w 1143617"/>
              <a:gd name="connsiteY9" fmla="*/ 45 h 937346"/>
              <a:gd name="connsiteX10" fmla="*/ 442119 w 1143617"/>
              <a:gd name="connsiteY10" fmla="*/ 54020 h 937346"/>
              <a:gd name="connsiteX11" fmla="*/ 501651 w 1143617"/>
              <a:gd name="connsiteY11" fmla="*/ 134188 h 937346"/>
              <a:gd name="connsiteX12" fmla="*/ 560387 w 1143617"/>
              <a:gd name="connsiteY12" fmla="*/ 215945 h 937346"/>
              <a:gd name="connsiteX13" fmla="*/ 590550 w 1143617"/>
              <a:gd name="connsiteY13" fmla="*/ 238962 h 937346"/>
              <a:gd name="connsiteX14" fmla="*/ 613569 w 1143617"/>
              <a:gd name="connsiteY14" fmla="*/ 277063 h 937346"/>
              <a:gd name="connsiteX15" fmla="*/ 644525 w 1143617"/>
              <a:gd name="connsiteY15" fmla="*/ 331832 h 937346"/>
              <a:gd name="connsiteX16" fmla="*/ 690563 w 1143617"/>
              <a:gd name="connsiteY16" fmla="*/ 384219 h 937346"/>
              <a:gd name="connsiteX17" fmla="*/ 704057 w 1143617"/>
              <a:gd name="connsiteY17" fmla="*/ 412795 h 937346"/>
              <a:gd name="connsiteX18" fmla="*/ 750094 w 1143617"/>
              <a:gd name="connsiteY18" fmla="*/ 469944 h 937346"/>
              <a:gd name="connsiteX19" fmla="*/ 786607 w 1143617"/>
              <a:gd name="connsiteY19" fmla="*/ 512807 h 937346"/>
              <a:gd name="connsiteX20" fmla="*/ 823119 w 1143617"/>
              <a:gd name="connsiteY20" fmla="*/ 558051 h 937346"/>
              <a:gd name="connsiteX21" fmla="*/ 919162 w 1143617"/>
              <a:gd name="connsiteY21" fmla="*/ 641395 h 937346"/>
              <a:gd name="connsiteX22" fmla="*/ 984250 w 1143617"/>
              <a:gd name="connsiteY22" fmla="*/ 709658 h 937346"/>
              <a:gd name="connsiteX23" fmla="*/ 1016000 w 1143617"/>
              <a:gd name="connsiteY23" fmla="*/ 747757 h 937346"/>
              <a:gd name="connsiteX24" fmla="*/ 1042987 w 1143617"/>
              <a:gd name="connsiteY24" fmla="*/ 783476 h 937346"/>
              <a:gd name="connsiteX25" fmla="*/ 1069975 w 1143617"/>
              <a:gd name="connsiteY25" fmla="*/ 823957 h 937346"/>
              <a:gd name="connsiteX26" fmla="*/ 1136650 w 1143617"/>
              <a:gd name="connsiteY26" fmla="*/ 929526 h 937346"/>
              <a:gd name="connsiteX27" fmla="*/ 1143000 w 1143617"/>
              <a:gd name="connsiteY27" fmla="*/ 929526 h 937346"/>
              <a:gd name="connsiteX0" fmla="*/ 0 w 1143000"/>
              <a:gd name="connsiteY0" fmla="*/ 396126 h 937522"/>
              <a:gd name="connsiteX1" fmla="*/ 62707 w 1143000"/>
              <a:gd name="connsiteY1" fmla="*/ 365963 h 937522"/>
              <a:gd name="connsiteX2" fmla="*/ 83344 w 1143000"/>
              <a:gd name="connsiteY2" fmla="*/ 329450 h 937522"/>
              <a:gd name="connsiteX3" fmla="*/ 102395 w 1143000"/>
              <a:gd name="connsiteY3" fmla="*/ 302463 h 937522"/>
              <a:gd name="connsiteX4" fmla="*/ 120650 w 1143000"/>
              <a:gd name="connsiteY4" fmla="*/ 271507 h 937522"/>
              <a:gd name="connsiteX5" fmla="*/ 146051 w 1143000"/>
              <a:gd name="connsiteY5" fmla="*/ 238169 h 937522"/>
              <a:gd name="connsiteX6" fmla="*/ 184943 w 1143000"/>
              <a:gd name="connsiteY6" fmla="*/ 197688 h 937522"/>
              <a:gd name="connsiteX7" fmla="*/ 254795 w 1143000"/>
              <a:gd name="connsiteY7" fmla="*/ 110376 h 937522"/>
              <a:gd name="connsiteX8" fmla="*/ 338137 w 1143000"/>
              <a:gd name="connsiteY8" fmla="*/ 45289 h 937522"/>
              <a:gd name="connsiteX9" fmla="*/ 404019 w 1143000"/>
              <a:gd name="connsiteY9" fmla="*/ 45 h 937522"/>
              <a:gd name="connsiteX10" fmla="*/ 442119 w 1143000"/>
              <a:gd name="connsiteY10" fmla="*/ 54020 h 937522"/>
              <a:gd name="connsiteX11" fmla="*/ 501651 w 1143000"/>
              <a:gd name="connsiteY11" fmla="*/ 134188 h 937522"/>
              <a:gd name="connsiteX12" fmla="*/ 560387 w 1143000"/>
              <a:gd name="connsiteY12" fmla="*/ 215945 h 937522"/>
              <a:gd name="connsiteX13" fmla="*/ 590550 w 1143000"/>
              <a:gd name="connsiteY13" fmla="*/ 238962 h 937522"/>
              <a:gd name="connsiteX14" fmla="*/ 613569 w 1143000"/>
              <a:gd name="connsiteY14" fmla="*/ 277063 h 937522"/>
              <a:gd name="connsiteX15" fmla="*/ 644525 w 1143000"/>
              <a:gd name="connsiteY15" fmla="*/ 331832 h 937522"/>
              <a:gd name="connsiteX16" fmla="*/ 690563 w 1143000"/>
              <a:gd name="connsiteY16" fmla="*/ 384219 h 937522"/>
              <a:gd name="connsiteX17" fmla="*/ 704057 w 1143000"/>
              <a:gd name="connsiteY17" fmla="*/ 412795 h 937522"/>
              <a:gd name="connsiteX18" fmla="*/ 750094 w 1143000"/>
              <a:gd name="connsiteY18" fmla="*/ 469944 h 937522"/>
              <a:gd name="connsiteX19" fmla="*/ 786607 w 1143000"/>
              <a:gd name="connsiteY19" fmla="*/ 512807 h 937522"/>
              <a:gd name="connsiteX20" fmla="*/ 823119 w 1143000"/>
              <a:gd name="connsiteY20" fmla="*/ 558051 h 937522"/>
              <a:gd name="connsiteX21" fmla="*/ 919162 w 1143000"/>
              <a:gd name="connsiteY21" fmla="*/ 641395 h 937522"/>
              <a:gd name="connsiteX22" fmla="*/ 984250 w 1143000"/>
              <a:gd name="connsiteY22" fmla="*/ 709658 h 937522"/>
              <a:gd name="connsiteX23" fmla="*/ 1016000 w 1143000"/>
              <a:gd name="connsiteY23" fmla="*/ 747757 h 937522"/>
              <a:gd name="connsiteX24" fmla="*/ 1042987 w 1143000"/>
              <a:gd name="connsiteY24" fmla="*/ 783476 h 937522"/>
              <a:gd name="connsiteX25" fmla="*/ 1079500 w 1143000"/>
              <a:gd name="connsiteY25" fmla="*/ 821576 h 937522"/>
              <a:gd name="connsiteX26" fmla="*/ 1136650 w 1143000"/>
              <a:gd name="connsiteY26" fmla="*/ 929526 h 937522"/>
              <a:gd name="connsiteX27" fmla="*/ 1143000 w 1143000"/>
              <a:gd name="connsiteY27" fmla="*/ 929526 h 937522"/>
              <a:gd name="connsiteX0" fmla="*/ 0 w 1154906"/>
              <a:gd name="connsiteY0" fmla="*/ 396126 h 932945"/>
              <a:gd name="connsiteX1" fmla="*/ 62707 w 1154906"/>
              <a:gd name="connsiteY1" fmla="*/ 365963 h 932945"/>
              <a:gd name="connsiteX2" fmla="*/ 83344 w 1154906"/>
              <a:gd name="connsiteY2" fmla="*/ 329450 h 932945"/>
              <a:gd name="connsiteX3" fmla="*/ 102395 w 1154906"/>
              <a:gd name="connsiteY3" fmla="*/ 302463 h 932945"/>
              <a:gd name="connsiteX4" fmla="*/ 120650 w 1154906"/>
              <a:gd name="connsiteY4" fmla="*/ 271507 h 932945"/>
              <a:gd name="connsiteX5" fmla="*/ 146051 w 1154906"/>
              <a:gd name="connsiteY5" fmla="*/ 238169 h 932945"/>
              <a:gd name="connsiteX6" fmla="*/ 184943 w 1154906"/>
              <a:gd name="connsiteY6" fmla="*/ 197688 h 932945"/>
              <a:gd name="connsiteX7" fmla="*/ 254795 w 1154906"/>
              <a:gd name="connsiteY7" fmla="*/ 110376 h 932945"/>
              <a:gd name="connsiteX8" fmla="*/ 338137 w 1154906"/>
              <a:gd name="connsiteY8" fmla="*/ 45289 h 932945"/>
              <a:gd name="connsiteX9" fmla="*/ 404019 w 1154906"/>
              <a:gd name="connsiteY9" fmla="*/ 45 h 932945"/>
              <a:gd name="connsiteX10" fmla="*/ 442119 w 1154906"/>
              <a:gd name="connsiteY10" fmla="*/ 54020 h 932945"/>
              <a:gd name="connsiteX11" fmla="*/ 501651 w 1154906"/>
              <a:gd name="connsiteY11" fmla="*/ 134188 h 932945"/>
              <a:gd name="connsiteX12" fmla="*/ 560387 w 1154906"/>
              <a:gd name="connsiteY12" fmla="*/ 215945 h 932945"/>
              <a:gd name="connsiteX13" fmla="*/ 590550 w 1154906"/>
              <a:gd name="connsiteY13" fmla="*/ 238962 h 932945"/>
              <a:gd name="connsiteX14" fmla="*/ 613569 w 1154906"/>
              <a:gd name="connsiteY14" fmla="*/ 277063 h 932945"/>
              <a:gd name="connsiteX15" fmla="*/ 644525 w 1154906"/>
              <a:gd name="connsiteY15" fmla="*/ 331832 h 932945"/>
              <a:gd name="connsiteX16" fmla="*/ 690563 w 1154906"/>
              <a:gd name="connsiteY16" fmla="*/ 384219 h 932945"/>
              <a:gd name="connsiteX17" fmla="*/ 704057 w 1154906"/>
              <a:gd name="connsiteY17" fmla="*/ 412795 h 932945"/>
              <a:gd name="connsiteX18" fmla="*/ 750094 w 1154906"/>
              <a:gd name="connsiteY18" fmla="*/ 469944 h 932945"/>
              <a:gd name="connsiteX19" fmla="*/ 786607 w 1154906"/>
              <a:gd name="connsiteY19" fmla="*/ 512807 h 932945"/>
              <a:gd name="connsiteX20" fmla="*/ 823119 w 1154906"/>
              <a:gd name="connsiteY20" fmla="*/ 558051 h 932945"/>
              <a:gd name="connsiteX21" fmla="*/ 919162 w 1154906"/>
              <a:gd name="connsiteY21" fmla="*/ 641395 h 932945"/>
              <a:gd name="connsiteX22" fmla="*/ 984250 w 1154906"/>
              <a:gd name="connsiteY22" fmla="*/ 709658 h 932945"/>
              <a:gd name="connsiteX23" fmla="*/ 1016000 w 1154906"/>
              <a:gd name="connsiteY23" fmla="*/ 747757 h 932945"/>
              <a:gd name="connsiteX24" fmla="*/ 1042987 w 1154906"/>
              <a:gd name="connsiteY24" fmla="*/ 783476 h 932945"/>
              <a:gd name="connsiteX25" fmla="*/ 1079500 w 1154906"/>
              <a:gd name="connsiteY25" fmla="*/ 821576 h 932945"/>
              <a:gd name="connsiteX26" fmla="*/ 1136650 w 1154906"/>
              <a:gd name="connsiteY26" fmla="*/ 929526 h 932945"/>
              <a:gd name="connsiteX27" fmla="*/ 1154906 w 1154906"/>
              <a:gd name="connsiteY27" fmla="*/ 908095 h 932945"/>
              <a:gd name="connsiteX0" fmla="*/ 0 w 1154906"/>
              <a:gd name="connsiteY0" fmla="*/ 396126 h 908095"/>
              <a:gd name="connsiteX1" fmla="*/ 62707 w 1154906"/>
              <a:gd name="connsiteY1" fmla="*/ 365963 h 908095"/>
              <a:gd name="connsiteX2" fmla="*/ 83344 w 1154906"/>
              <a:gd name="connsiteY2" fmla="*/ 329450 h 908095"/>
              <a:gd name="connsiteX3" fmla="*/ 102395 w 1154906"/>
              <a:gd name="connsiteY3" fmla="*/ 302463 h 908095"/>
              <a:gd name="connsiteX4" fmla="*/ 120650 w 1154906"/>
              <a:gd name="connsiteY4" fmla="*/ 271507 h 908095"/>
              <a:gd name="connsiteX5" fmla="*/ 146051 w 1154906"/>
              <a:gd name="connsiteY5" fmla="*/ 238169 h 908095"/>
              <a:gd name="connsiteX6" fmla="*/ 184943 w 1154906"/>
              <a:gd name="connsiteY6" fmla="*/ 197688 h 908095"/>
              <a:gd name="connsiteX7" fmla="*/ 254795 w 1154906"/>
              <a:gd name="connsiteY7" fmla="*/ 110376 h 908095"/>
              <a:gd name="connsiteX8" fmla="*/ 338137 w 1154906"/>
              <a:gd name="connsiteY8" fmla="*/ 45289 h 908095"/>
              <a:gd name="connsiteX9" fmla="*/ 404019 w 1154906"/>
              <a:gd name="connsiteY9" fmla="*/ 45 h 908095"/>
              <a:gd name="connsiteX10" fmla="*/ 442119 w 1154906"/>
              <a:gd name="connsiteY10" fmla="*/ 54020 h 908095"/>
              <a:gd name="connsiteX11" fmla="*/ 501651 w 1154906"/>
              <a:gd name="connsiteY11" fmla="*/ 134188 h 908095"/>
              <a:gd name="connsiteX12" fmla="*/ 560387 w 1154906"/>
              <a:gd name="connsiteY12" fmla="*/ 215945 h 908095"/>
              <a:gd name="connsiteX13" fmla="*/ 590550 w 1154906"/>
              <a:gd name="connsiteY13" fmla="*/ 238962 h 908095"/>
              <a:gd name="connsiteX14" fmla="*/ 613569 w 1154906"/>
              <a:gd name="connsiteY14" fmla="*/ 277063 h 908095"/>
              <a:gd name="connsiteX15" fmla="*/ 644525 w 1154906"/>
              <a:gd name="connsiteY15" fmla="*/ 331832 h 908095"/>
              <a:gd name="connsiteX16" fmla="*/ 690563 w 1154906"/>
              <a:gd name="connsiteY16" fmla="*/ 384219 h 908095"/>
              <a:gd name="connsiteX17" fmla="*/ 704057 w 1154906"/>
              <a:gd name="connsiteY17" fmla="*/ 412795 h 908095"/>
              <a:gd name="connsiteX18" fmla="*/ 750094 w 1154906"/>
              <a:gd name="connsiteY18" fmla="*/ 469944 h 908095"/>
              <a:gd name="connsiteX19" fmla="*/ 786607 w 1154906"/>
              <a:gd name="connsiteY19" fmla="*/ 512807 h 908095"/>
              <a:gd name="connsiteX20" fmla="*/ 823119 w 1154906"/>
              <a:gd name="connsiteY20" fmla="*/ 558051 h 908095"/>
              <a:gd name="connsiteX21" fmla="*/ 919162 w 1154906"/>
              <a:gd name="connsiteY21" fmla="*/ 641395 h 908095"/>
              <a:gd name="connsiteX22" fmla="*/ 984250 w 1154906"/>
              <a:gd name="connsiteY22" fmla="*/ 709658 h 908095"/>
              <a:gd name="connsiteX23" fmla="*/ 1016000 w 1154906"/>
              <a:gd name="connsiteY23" fmla="*/ 747757 h 908095"/>
              <a:gd name="connsiteX24" fmla="*/ 1042987 w 1154906"/>
              <a:gd name="connsiteY24" fmla="*/ 783476 h 908095"/>
              <a:gd name="connsiteX25" fmla="*/ 1079500 w 1154906"/>
              <a:gd name="connsiteY25" fmla="*/ 821576 h 908095"/>
              <a:gd name="connsiteX26" fmla="*/ 1131887 w 1154906"/>
              <a:gd name="connsiteY26" fmla="*/ 891426 h 908095"/>
              <a:gd name="connsiteX27" fmla="*/ 1154906 w 1154906"/>
              <a:gd name="connsiteY27" fmla="*/ 908095 h 90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54906" h="908095">
                <a:moveTo>
                  <a:pt x="0" y="396126"/>
                </a:moveTo>
                <a:cubicBezTo>
                  <a:pt x="35983" y="394009"/>
                  <a:pt x="48816" y="377076"/>
                  <a:pt x="62707" y="365963"/>
                </a:cubicBezTo>
                <a:cubicBezTo>
                  <a:pt x="76598" y="354850"/>
                  <a:pt x="76729" y="340033"/>
                  <a:pt x="83344" y="329450"/>
                </a:cubicBezTo>
                <a:cubicBezTo>
                  <a:pt x="89959" y="318867"/>
                  <a:pt x="96045" y="306696"/>
                  <a:pt x="102395" y="302463"/>
                </a:cubicBezTo>
                <a:cubicBezTo>
                  <a:pt x="117494" y="285742"/>
                  <a:pt x="113374" y="282223"/>
                  <a:pt x="120650" y="271507"/>
                </a:cubicBezTo>
                <a:cubicBezTo>
                  <a:pt x="127926" y="260791"/>
                  <a:pt x="135336" y="250472"/>
                  <a:pt x="146051" y="238169"/>
                </a:cubicBezTo>
                <a:cubicBezTo>
                  <a:pt x="156766" y="225866"/>
                  <a:pt x="166819" y="218987"/>
                  <a:pt x="184943" y="197688"/>
                </a:cubicBezTo>
                <a:cubicBezTo>
                  <a:pt x="203067" y="176389"/>
                  <a:pt x="229263" y="135776"/>
                  <a:pt x="254795" y="110376"/>
                </a:cubicBezTo>
                <a:cubicBezTo>
                  <a:pt x="280327" y="84976"/>
                  <a:pt x="294902" y="74113"/>
                  <a:pt x="338137" y="45289"/>
                </a:cubicBezTo>
                <a:cubicBezTo>
                  <a:pt x="346604" y="32589"/>
                  <a:pt x="386689" y="-1410"/>
                  <a:pt x="404019" y="45"/>
                </a:cubicBezTo>
                <a:cubicBezTo>
                  <a:pt x="421349" y="1500"/>
                  <a:pt x="425847" y="31663"/>
                  <a:pt x="442119" y="54020"/>
                </a:cubicBezTo>
                <a:cubicBezTo>
                  <a:pt x="458391" y="76377"/>
                  <a:pt x="481940" y="107201"/>
                  <a:pt x="501651" y="134188"/>
                </a:cubicBezTo>
                <a:cubicBezTo>
                  <a:pt x="521362" y="161176"/>
                  <a:pt x="545571" y="198483"/>
                  <a:pt x="560387" y="215945"/>
                </a:cubicBezTo>
                <a:cubicBezTo>
                  <a:pt x="575204" y="233407"/>
                  <a:pt x="581686" y="228776"/>
                  <a:pt x="590550" y="238962"/>
                </a:cubicBezTo>
                <a:cubicBezTo>
                  <a:pt x="599414" y="249148"/>
                  <a:pt x="604573" y="261585"/>
                  <a:pt x="613569" y="277063"/>
                </a:cubicBezTo>
                <a:cubicBezTo>
                  <a:pt x="622565" y="292541"/>
                  <a:pt x="631693" y="313973"/>
                  <a:pt x="644525" y="331832"/>
                </a:cubicBezTo>
                <a:cubicBezTo>
                  <a:pt x="657357" y="349691"/>
                  <a:pt x="680641" y="370725"/>
                  <a:pt x="690563" y="384219"/>
                </a:cubicBezTo>
                <a:cubicBezTo>
                  <a:pt x="700485" y="397713"/>
                  <a:pt x="694135" y="398508"/>
                  <a:pt x="704057" y="412795"/>
                </a:cubicBezTo>
                <a:cubicBezTo>
                  <a:pt x="713979" y="427083"/>
                  <a:pt x="736336" y="453275"/>
                  <a:pt x="750094" y="469944"/>
                </a:cubicBezTo>
                <a:cubicBezTo>
                  <a:pt x="763852" y="486613"/>
                  <a:pt x="774436" y="498123"/>
                  <a:pt x="786607" y="512807"/>
                </a:cubicBezTo>
                <a:cubicBezTo>
                  <a:pt x="798778" y="527491"/>
                  <a:pt x="801027" y="536620"/>
                  <a:pt x="823119" y="558051"/>
                </a:cubicBezTo>
                <a:cubicBezTo>
                  <a:pt x="845212" y="579482"/>
                  <a:pt x="892307" y="616127"/>
                  <a:pt x="919162" y="641395"/>
                </a:cubicBezTo>
                <a:cubicBezTo>
                  <a:pt x="946017" y="666663"/>
                  <a:pt x="968110" y="691931"/>
                  <a:pt x="984250" y="709658"/>
                </a:cubicBezTo>
                <a:cubicBezTo>
                  <a:pt x="1000390" y="727385"/>
                  <a:pt x="1006211" y="735454"/>
                  <a:pt x="1016000" y="747757"/>
                </a:cubicBezTo>
                <a:cubicBezTo>
                  <a:pt x="1025789" y="760060"/>
                  <a:pt x="1032404" y="771173"/>
                  <a:pt x="1042987" y="783476"/>
                </a:cubicBezTo>
                <a:cubicBezTo>
                  <a:pt x="1053570" y="795779"/>
                  <a:pt x="1064683" y="803584"/>
                  <a:pt x="1079500" y="821576"/>
                </a:cubicBezTo>
                <a:cubicBezTo>
                  <a:pt x="1094317" y="839568"/>
                  <a:pt x="1119319" y="877006"/>
                  <a:pt x="1131887" y="891426"/>
                </a:cubicBezTo>
                <a:cubicBezTo>
                  <a:pt x="1144455" y="905846"/>
                  <a:pt x="1152789" y="908095"/>
                  <a:pt x="1154906" y="908095"/>
                </a:cubicBezTo>
              </a:path>
            </a:pathLst>
          </a:custGeom>
          <a:ln>
            <a:solidFill>
              <a:schemeClr val="bg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1" name="Retune 1 dot">
            <a:extLst>
              <a:ext uri="{FF2B5EF4-FFF2-40B4-BE49-F238E27FC236}">
                <a16:creationId xmlns:a16="http://schemas.microsoft.com/office/drawing/2014/main" id="{9F2245F9-433C-4137-8766-9AF702DEACB8}"/>
              </a:ext>
            </a:extLst>
          </p:cNvPr>
          <p:cNvSpPr/>
          <p:nvPr/>
        </p:nvSpPr>
        <p:spPr>
          <a:xfrm>
            <a:off x="1797555" y="1506662"/>
            <a:ext cx="82338" cy="82338"/>
          </a:xfrm>
          <a:prstGeom prst="ellipse">
            <a:avLst/>
          </a:prstGeom>
          <a:solidFill>
            <a:srgbClr val="E74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2" name="Retune 2 dot">
            <a:extLst>
              <a:ext uri="{FF2B5EF4-FFF2-40B4-BE49-F238E27FC236}">
                <a16:creationId xmlns:a16="http://schemas.microsoft.com/office/drawing/2014/main" id="{80ECECE5-CBAD-4E71-AC6E-4885381FB544}"/>
              </a:ext>
            </a:extLst>
          </p:cNvPr>
          <p:cNvSpPr/>
          <p:nvPr/>
        </p:nvSpPr>
        <p:spPr>
          <a:xfrm>
            <a:off x="2583518" y="1474368"/>
            <a:ext cx="82338" cy="82338"/>
          </a:xfrm>
          <a:prstGeom prst="ellipse">
            <a:avLst/>
          </a:prstGeom>
          <a:solidFill>
            <a:srgbClr val="E74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3" name="Retune 1">
            <a:extLst>
              <a:ext uri="{FF2B5EF4-FFF2-40B4-BE49-F238E27FC236}">
                <a16:creationId xmlns:a16="http://schemas.microsoft.com/office/drawing/2014/main" id="{ED162206-04D1-4F1C-89A0-4DE80D6BA1A1}"/>
              </a:ext>
            </a:extLst>
          </p:cNvPr>
          <p:cNvSpPr txBox="1"/>
          <p:nvPr/>
        </p:nvSpPr>
        <p:spPr>
          <a:xfrm>
            <a:off x="1568285" y="1636560"/>
            <a:ext cx="6752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>
                <a:latin typeface="Titillium Websemibold" panose="00000700000000000000" pitchFamily="2" charset="0"/>
              </a:rPr>
              <a:t>Retune</a:t>
            </a:r>
          </a:p>
        </p:txBody>
      </p:sp>
      <p:sp>
        <p:nvSpPr>
          <p:cNvPr id="334" name="Retune 2">
            <a:extLst>
              <a:ext uri="{FF2B5EF4-FFF2-40B4-BE49-F238E27FC236}">
                <a16:creationId xmlns:a16="http://schemas.microsoft.com/office/drawing/2014/main" id="{9A2507B7-38D1-44CF-A3AA-BFE8E6BB11C6}"/>
              </a:ext>
            </a:extLst>
          </p:cNvPr>
          <p:cNvSpPr txBox="1"/>
          <p:nvPr/>
        </p:nvSpPr>
        <p:spPr>
          <a:xfrm>
            <a:off x="2328244" y="1643849"/>
            <a:ext cx="6752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>
                <a:latin typeface="Titillium Websemibold" panose="00000700000000000000" pitchFamily="2" charset="0"/>
              </a:rPr>
              <a:t>Retune</a:t>
            </a:r>
          </a:p>
        </p:txBody>
      </p:sp>
      <p:sp>
        <p:nvSpPr>
          <p:cNvPr id="335" name="Oval 334">
            <a:extLst>
              <a:ext uri="{FF2B5EF4-FFF2-40B4-BE49-F238E27FC236}">
                <a16:creationId xmlns:a16="http://schemas.microsoft.com/office/drawing/2014/main" id="{BD0A6427-DF1D-4880-9C88-5759A0F73D1D}"/>
              </a:ext>
            </a:extLst>
          </p:cNvPr>
          <p:cNvSpPr/>
          <p:nvPr/>
        </p:nvSpPr>
        <p:spPr>
          <a:xfrm>
            <a:off x="2849882" y="1048044"/>
            <a:ext cx="303989" cy="303989"/>
          </a:xfrm>
          <a:prstGeom prst="ellipse">
            <a:avLst/>
          </a:prstGeom>
          <a:noFill/>
          <a:ln>
            <a:solidFill>
              <a:srgbClr val="E741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3DF109-2D57-4206-BD2D-756282BE52C2}"/>
              </a:ext>
            </a:extLst>
          </p:cNvPr>
          <p:cNvSpPr/>
          <p:nvPr/>
        </p:nvSpPr>
        <p:spPr>
          <a:xfrm>
            <a:off x="4789839" y="716283"/>
            <a:ext cx="4132578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1400" b="1">
                <a:latin typeface="Titillium Websemibold" panose="00000700000000000000" pitchFamily="2" charset="0"/>
              </a:rPr>
              <a:t>Traditional “Machine Learning” Fraud Prevention</a:t>
            </a:r>
          </a:p>
          <a:p>
            <a:pPr marL="285750" indent="-285750">
              <a:buClr>
                <a:srgbClr val="CC6495"/>
              </a:buClr>
              <a:buSzPct val="80000"/>
              <a:buFont typeface="Wingdings" panose="05000000000000000000" pitchFamily="2" charset="2"/>
              <a:buChar char="§"/>
            </a:pPr>
            <a:r>
              <a:rPr lang="en-GB" sz="1200">
                <a:latin typeface="Titillium Web" panose="00000300000000000000" pitchFamily="2" charset="0"/>
              </a:rPr>
              <a:t>Frequent retunes needed</a:t>
            </a:r>
          </a:p>
          <a:p>
            <a:pPr marL="285750" indent="-285750">
              <a:buClr>
                <a:srgbClr val="CC6495"/>
              </a:buClr>
              <a:buSzPct val="80000"/>
              <a:buFont typeface="Wingdings" panose="05000000000000000000" pitchFamily="2" charset="2"/>
              <a:buChar char="§"/>
            </a:pPr>
            <a:r>
              <a:rPr lang="en-GB" sz="1200">
                <a:latin typeface="Titillium Web" panose="00000300000000000000" pitchFamily="2" charset="0"/>
              </a:rPr>
              <a:t>Done quarterly or even yearly</a:t>
            </a:r>
          </a:p>
          <a:p>
            <a:pPr marL="285750" indent="-285750">
              <a:buClr>
                <a:srgbClr val="CC6495"/>
              </a:buClr>
              <a:buSzPct val="80000"/>
              <a:buFont typeface="Wingdings" panose="05000000000000000000" pitchFamily="2" charset="2"/>
              <a:buChar char="§"/>
            </a:pPr>
            <a:r>
              <a:rPr lang="en-GB" sz="1200">
                <a:latin typeface="Titillium Web" panose="00000300000000000000" pitchFamily="2" charset="0"/>
              </a:rPr>
              <a:t>Model performance may drop dramatically between retunes </a:t>
            </a:r>
          </a:p>
          <a:p>
            <a:pPr marL="285750" indent="-285750">
              <a:buClr>
                <a:srgbClr val="CC6495"/>
              </a:buClr>
              <a:buSzPct val="80000"/>
              <a:buFont typeface="Wingdings" panose="05000000000000000000" pitchFamily="2" charset="2"/>
              <a:buChar char="§"/>
            </a:pPr>
            <a:r>
              <a:rPr lang="en-GB" sz="1200">
                <a:latin typeface="Titillium Websemibold" panose="00000700000000000000" pitchFamily="2" charset="0"/>
              </a:rPr>
              <a:t>Cannot react quickly to fraud attacks that happen shortly after retune</a:t>
            </a:r>
          </a:p>
        </p:txBody>
      </p:sp>
      <p:grpSp>
        <p:nvGrpSpPr>
          <p:cNvPr id="336" name="Graph ABA">
            <a:extLst>
              <a:ext uri="{FF2B5EF4-FFF2-40B4-BE49-F238E27FC236}">
                <a16:creationId xmlns:a16="http://schemas.microsoft.com/office/drawing/2014/main" id="{21034481-B143-401A-819E-7C02B2D13721}"/>
              </a:ext>
            </a:extLst>
          </p:cNvPr>
          <p:cNvGrpSpPr/>
          <p:nvPr/>
        </p:nvGrpSpPr>
        <p:grpSpPr>
          <a:xfrm>
            <a:off x="353593" y="2541029"/>
            <a:ext cx="4017783" cy="2119424"/>
            <a:chOff x="438801" y="1526004"/>
            <a:chExt cx="4451375" cy="2592186"/>
          </a:xfrm>
        </p:grpSpPr>
        <p:cxnSp>
          <p:nvCxnSpPr>
            <p:cNvPr id="337" name="Straight Connector 336">
              <a:extLst>
                <a:ext uri="{FF2B5EF4-FFF2-40B4-BE49-F238E27FC236}">
                  <a16:creationId xmlns:a16="http://schemas.microsoft.com/office/drawing/2014/main" id="{3421A7D7-4D64-48B1-B96F-86B6099A5BEA}"/>
                </a:ext>
              </a:extLst>
            </p:cNvPr>
            <p:cNvCxnSpPr>
              <a:cxnSpLocks/>
            </p:cNvCxnSpPr>
            <p:nvPr/>
          </p:nvCxnSpPr>
          <p:spPr>
            <a:xfrm>
              <a:off x="1260753" y="1744161"/>
              <a:ext cx="0" cy="177437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38" name="Straight Connector 337">
              <a:extLst>
                <a:ext uri="{FF2B5EF4-FFF2-40B4-BE49-F238E27FC236}">
                  <a16:creationId xmlns:a16="http://schemas.microsoft.com/office/drawing/2014/main" id="{3A358943-6244-48A6-8EED-AE7E4E02A8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48848" y="3518535"/>
              <a:ext cx="3450771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39" name="TextBox 338">
              <a:extLst>
                <a:ext uri="{FF2B5EF4-FFF2-40B4-BE49-F238E27FC236}">
                  <a16:creationId xmlns:a16="http://schemas.microsoft.com/office/drawing/2014/main" id="{B3F49281-D813-4767-B9A7-7CD1A6C3A8D3}"/>
                </a:ext>
              </a:extLst>
            </p:cNvPr>
            <p:cNvSpPr txBox="1"/>
            <p:nvPr/>
          </p:nvSpPr>
          <p:spPr>
            <a:xfrm rot="16200000">
              <a:off x="-482682" y="2447487"/>
              <a:ext cx="2132808" cy="289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>
                  <a:latin typeface="Titillium Web" panose="00000300000000000000" pitchFamily="2" charset="0"/>
                </a:rPr>
                <a:t>Model Performance (%)</a:t>
              </a:r>
            </a:p>
          </p:txBody>
        </p:sp>
        <p:sp>
          <p:nvSpPr>
            <p:cNvPr id="340" name="TextBox 339">
              <a:extLst>
                <a:ext uri="{FF2B5EF4-FFF2-40B4-BE49-F238E27FC236}">
                  <a16:creationId xmlns:a16="http://schemas.microsoft.com/office/drawing/2014/main" id="{68A1FF11-FB1F-4FA2-BFFB-9CC27F1D2894}"/>
                </a:ext>
              </a:extLst>
            </p:cNvPr>
            <p:cNvSpPr txBox="1"/>
            <p:nvPr/>
          </p:nvSpPr>
          <p:spPr>
            <a:xfrm>
              <a:off x="2261441" y="3798225"/>
              <a:ext cx="1396926" cy="319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>
                  <a:latin typeface="Titillium Web" panose="00000300000000000000" pitchFamily="2" charset="0"/>
                </a:rPr>
                <a:t>Time (Months)</a:t>
              </a:r>
            </a:p>
          </p:txBody>
        </p:sp>
        <p:cxnSp>
          <p:nvCxnSpPr>
            <p:cNvPr id="341" name="Straight Connector 340">
              <a:extLst>
                <a:ext uri="{FF2B5EF4-FFF2-40B4-BE49-F238E27FC236}">
                  <a16:creationId xmlns:a16="http://schemas.microsoft.com/office/drawing/2014/main" id="{4718C314-025F-466F-AF11-ADF11C6A1550}"/>
                </a:ext>
              </a:extLst>
            </p:cNvPr>
            <p:cNvCxnSpPr>
              <a:cxnSpLocks/>
            </p:cNvCxnSpPr>
            <p:nvPr/>
          </p:nvCxnSpPr>
          <p:spPr>
            <a:xfrm>
              <a:off x="1161256" y="1744161"/>
              <a:ext cx="99497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42" name="Straight Connector 341">
              <a:extLst>
                <a:ext uri="{FF2B5EF4-FFF2-40B4-BE49-F238E27FC236}">
                  <a16:creationId xmlns:a16="http://schemas.microsoft.com/office/drawing/2014/main" id="{E8454B7C-C148-4186-810C-7D65BC498178}"/>
                </a:ext>
              </a:extLst>
            </p:cNvPr>
            <p:cNvCxnSpPr/>
            <p:nvPr/>
          </p:nvCxnSpPr>
          <p:spPr>
            <a:xfrm>
              <a:off x="1161256" y="2099036"/>
              <a:ext cx="99497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43" name="Straight Connector 342">
              <a:extLst>
                <a:ext uri="{FF2B5EF4-FFF2-40B4-BE49-F238E27FC236}">
                  <a16:creationId xmlns:a16="http://schemas.microsoft.com/office/drawing/2014/main" id="{1A7D0C3B-B901-475E-BE3A-181A7ECE2DC3}"/>
                </a:ext>
              </a:extLst>
            </p:cNvPr>
            <p:cNvCxnSpPr/>
            <p:nvPr/>
          </p:nvCxnSpPr>
          <p:spPr>
            <a:xfrm>
              <a:off x="1161256" y="2453911"/>
              <a:ext cx="99497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44" name="Straight Connector 343">
              <a:extLst>
                <a:ext uri="{FF2B5EF4-FFF2-40B4-BE49-F238E27FC236}">
                  <a16:creationId xmlns:a16="http://schemas.microsoft.com/office/drawing/2014/main" id="{B2B95DE1-21EA-4220-B6CA-36270C8E1420}"/>
                </a:ext>
              </a:extLst>
            </p:cNvPr>
            <p:cNvCxnSpPr/>
            <p:nvPr/>
          </p:nvCxnSpPr>
          <p:spPr>
            <a:xfrm>
              <a:off x="1161256" y="2808786"/>
              <a:ext cx="99497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45" name="Straight Connector 344">
              <a:extLst>
                <a:ext uri="{FF2B5EF4-FFF2-40B4-BE49-F238E27FC236}">
                  <a16:creationId xmlns:a16="http://schemas.microsoft.com/office/drawing/2014/main" id="{A494EEA5-D7EB-455D-B9BD-5CC71C48AD09}"/>
                </a:ext>
              </a:extLst>
            </p:cNvPr>
            <p:cNvCxnSpPr/>
            <p:nvPr/>
          </p:nvCxnSpPr>
          <p:spPr>
            <a:xfrm>
              <a:off x="1161256" y="3518534"/>
              <a:ext cx="99497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46" name="TextBox 345">
              <a:extLst>
                <a:ext uri="{FF2B5EF4-FFF2-40B4-BE49-F238E27FC236}">
                  <a16:creationId xmlns:a16="http://schemas.microsoft.com/office/drawing/2014/main" id="{595764A0-828E-4207-9D76-6346B0F70594}"/>
                </a:ext>
              </a:extLst>
            </p:cNvPr>
            <p:cNvSpPr txBox="1"/>
            <p:nvPr/>
          </p:nvSpPr>
          <p:spPr>
            <a:xfrm>
              <a:off x="747431" y="1605660"/>
              <a:ext cx="462244" cy="221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050">
                  <a:latin typeface="Titillium Web" panose="00000300000000000000" pitchFamily="2" charset="0"/>
                </a:rPr>
                <a:t>100</a:t>
              </a:r>
            </a:p>
          </p:txBody>
        </p:sp>
        <p:sp>
          <p:nvSpPr>
            <p:cNvPr id="347" name="TextBox 346">
              <a:extLst>
                <a:ext uri="{FF2B5EF4-FFF2-40B4-BE49-F238E27FC236}">
                  <a16:creationId xmlns:a16="http://schemas.microsoft.com/office/drawing/2014/main" id="{AAB85611-12B4-4852-9999-A4CAA6A353B9}"/>
                </a:ext>
              </a:extLst>
            </p:cNvPr>
            <p:cNvSpPr txBox="1"/>
            <p:nvPr/>
          </p:nvSpPr>
          <p:spPr>
            <a:xfrm>
              <a:off x="747431" y="2315410"/>
              <a:ext cx="462244" cy="221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050">
                  <a:latin typeface="Titillium Web" panose="00000300000000000000" pitchFamily="2" charset="0"/>
                </a:rPr>
                <a:t>60</a:t>
              </a:r>
            </a:p>
          </p:txBody>
        </p:sp>
        <p:sp>
          <p:nvSpPr>
            <p:cNvPr id="348" name="TextBox 347">
              <a:extLst>
                <a:ext uri="{FF2B5EF4-FFF2-40B4-BE49-F238E27FC236}">
                  <a16:creationId xmlns:a16="http://schemas.microsoft.com/office/drawing/2014/main" id="{BA6E63F6-E4BB-4B9D-9706-79F100DA32D1}"/>
                </a:ext>
              </a:extLst>
            </p:cNvPr>
            <p:cNvSpPr txBox="1"/>
            <p:nvPr/>
          </p:nvSpPr>
          <p:spPr>
            <a:xfrm>
              <a:off x="747431" y="2670285"/>
              <a:ext cx="462244" cy="221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050">
                  <a:latin typeface="Titillium Web" panose="00000300000000000000" pitchFamily="2" charset="0"/>
                </a:rPr>
                <a:t>40</a:t>
              </a:r>
            </a:p>
          </p:txBody>
        </p:sp>
        <p:sp>
          <p:nvSpPr>
            <p:cNvPr id="349" name="TextBox 348">
              <a:extLst>
                <a:ext uri="{FF2B5EF4-FFF2-40B4-BE49-F238E27FC236}">
                  <a16:creationId xmlns:a16="http://schemas.microsoft.com/office/drawing/2014/main" id="{DBED5E08-6305-41F2-8CF8-3975D74AF203}"/>
                </a:ext>
              </a:extLst>
            </p:cNvPr>
            <p:cNvSpPr txBox="1"/>
            <p:nvPr/>
          </p:nvSpPr>
          <p:spPr>
            <a:xfrm>
              <a:off x="747431" y="3025160"/>
              <a:ext cx="462244" cy="221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050">
                  <a:latin typeface="Titillium Web" panose="00000300000000000000" pitchFamily="2" charset="0"/>
                </a:rPr>
                <a:t>20</a:t>
              </a:r>
            </a:p>
          </p:txBody>
        </p:sp>
        <p:sp>
          <p:nvSpPr>
            <p:cNvPr id="350" name="TextBox 349">
              <a:extLst>
                <a:ext uri="{FF2B5EF4-FFF2-40B4-BE49-F238E27FC236}">
                  <a16:creationId xmlns:a16="http://schemas.microsoft.com/office/drawing/2014/main" id="{8346C85C-5187-41AB-9049-53895DBBE7F4}"/>
                </a:ext>
              </a:extLst>
            </p:cNvPr>
            <p:cNvSpPr txBox="1"/>
            <p:nvPr/>
          </p:nvSpPr>
          <p:spPr>
            <a:xfrm>
              <a:off x="1026390" y="3500763"/>
              <a:ext cx="262321" cy="221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050">
                  <a:latin typeface="Titillium Web" panose="00000300000000000000" pitchFamily="2" charset="0"/>
                </a:rPr>
                <a:t>0</a:t>
              </a:r>
            </a:p>
          </p:txBody>
        </p:sp>
        <p:cxnSp>
          <p:nvCxnSpPr>
            <p:cNvPr id="351" name="Straight Connector 350">
              <a:extLst>
                <a:ext uri="{FF2B5EF4-FFF2-40B4-BE49-F238E27FC236}">
                  <a16:creationId xmlns:a16="http://schemas.microsoft.com/office/drawing/2014/main" id="{E04A6BC6-9516-4CB0-9A3E-0F100096B5D9}"/>
                </a:ext>
              </a:extLst>
            </p:cNvPr>
            <p:cNvCxnSpPr/>
            <p:nvPr/>
          </p:nvCxnSpPr>
          <p:spPr>
            <a:xfrm>
              <a:off x="1161256" y="3163661"/>
              <a:ext cx="99497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52" name="TextBox 351">
              <a:extLst>
                <a:ext uri="{FF2B5EF4-FFF2-40B4-BE49-F238E27FC236}">
                  <a16:creationId xmlns:a16="http://schemas.microsoft.com/office/drawing/2014/main" id="{F701AADB-F421-41C7-9EF0-4C2041DBEDE5}"/>
                </a:ext>
              </a:extLst>
            </p:cNvPr>
            <p:cNvSpPr txBox="1"/>
            <p:nvPr/>
          </p:nvSpPr>
          <p:spPr>
            <a:xfrm>
              <a:off x="747431" y="1960535"/>
              <a:ext cx="462244" cy="221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050">
                  <a:latin typeface="Titillium Web" panose="00000300000000000000" pitchFamily="2" charset="0"/>
                </a:rPr>
                <a:t>80</a:t>
              </a:r>
            </a:p>
          </p:txBody>
        </p:sp>
        <p:cxnSp>
          <p:nvCxnSpPr>
            <p:cNvPr id="353" name="Straight Connector 352">
              <a:extLst>
                <a:ext uri="{FF2B5EF4-FFF2-40B4-BE49-F238E27FC236}">
                  <a16:creationId xmlns:a16="http://schemas.microsoft.com/office/drawing/2014/main" id="{ACBEB8AB-75DF-42EC-8AD0-F78E6F9E1E7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211004" y="3567959"/>
              <a:ext cx="99497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54" name="Straight Connector 353">
              <a:extLst>
                <a:ext uri="{FF2B5EF4-FFF2-40B4-BE49-F238E27FC236}">
                  <a16:creationId xmlns:a16="http://schemas.microsoft.com/office/drawing/2014/main" id="{425AC1A0-27EC-4140-84B1-DC4AFFAB57C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060580" y="3567959"/>
              <a:ext cx="99497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55" name="Straight Connector 354">
              <a:extLst>
                <a:ext uri="{FF2B5EF4-FFF2-40B4-BE49-F238E27FC236}">
                  <a16:creationId xmlns:a16="http://schemas.microsoft.com/office/drawing/2014/main" id="{0A952B14-D3EA-4901-BFD0-2F11883DA17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910156" y="3567959"/>
              <a:ext cx="99497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56" name="Straight Connector 355">
              <a:extLst>
                <a:ext uri="{FF2B5EF4-FFF2-40B4-BE49-F238E27FC236}">
                  <a16:creationId xmlns:a16="http://schemas.microsoft.com/office/drawing/2014/main" id="{F125B580-1C78-4ECD-A882-BD97B050AD5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609306" y="3567959"/>
              <a:ext cx="99497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57" name="Straight Connector 356">
              <a:extLst>
                <a:ext uri="{FF2B5EF4-FFF2-40B4-BE49-F238E27FC236}">
                  <a16:creationId xmlns:a16="http://schemas.microsoft.com/office/drawing/2014/main" id="{2802053E-E55B-437E-9E44-97EAB357ED4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759732" y="3567959"/>
              <a:ext cx="99497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58" name="TextBox 357">
              <a:extLst>
                <a:ext uri="{FF2B5EF4-FFF2-40B4-BE49-F238E27FC236}">
                  <a16:creationId xmlns:a16="http://schemas.microsoft.com/office/drawing/2014/main" id="{E1EECDD9-4AE8-4EC0-BCDC-A18414CE7557}"/>
                </a:ext>
              </a:extLst>
            </p:cNvPr>
            <p:cNvSpPr txBox="1"/>
            <p:nvPr/>
          </p:nvSpPr>
          <p:spPr>
            <a:xfrm>
              <a:off x="1881750" y="3596410"/>
              <a:ext cx="462244" cy="221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>
                  <a:latin typeface="Titillium Web" panose="00000300000000000000" pitchFamily="2" charset="0"/>
                </a:rPr>
                <a:t>3</a:t>
              </a:r>
            </a:p>
          </p:txBody>
        </p:sp>
        <p:sp>
          <p:nvSpPr>
            <p:cNvPr id="359" name="TextBox 358">
              <a:extLst>
                <a:ext uri="{FF2B5EF4-FFF2-40B4-BE49-F238E27FC236}">
                  <a16:creationId xmlns:a16="http://schemas.microsoft.com/office/drawing/2014/main" id="{72D41EDC-5BBC-4AFC-8058-FB9085F253E3}"/>
                </a:ext>
              </a:extLst>
            </p:cNvPr>
            <p:cNvSpPr txBox="1"/>
            <p:nvPr/>
          </p:nvSpPr>
          <p:spPr>
            <a:xfrm>
              <a:off x="2731324" y="3596410"/>
              <a:ext cx="462244" cy="221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>
                  <a:latin typeface="Titillium Web" panose="00000300000000000000" pitchFamily="2" charset="0"/>
                </a:rPr>
                <a:t>6</a:t>
              </a:r>
            </a:p>
          </p:txBody>
        </p:sp>
        <p:sp>
          <p:nvSpPr>
            <p:cNvPr id="360" name="TextBox 359">
              <a:extLst>
                <a:ext uri="{FF2B5EF4-FFF2-40B4-BE49-F238E27FC236}">
                  <a16:creationId xmlns:a16="http://schemas.microsoft.com/office/drawing/2014/main" id="{112C9068-2355-471E-B5C5-4A0D108BA2C1}"/>
                </a:ext>
              </a:extLst>
            </p:cNvPr>
            <p:cNvSpPr txBox="1"/>
            <p:nvPr/>
          </p:nvSpPr>
          <p:spPr>
            <a:xfrm>
              <a:off x="3751698" y="3596410"/>
              <a:ext cx="115560" cy="221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>
                  <a:latin typeface="Titillium Web" panose="00000300000000000000" pitchFamily="2" charset="0"/>
                </a:rPr>
                <a:t>9</a:t>
              </a:r>
            </a:p>
          </p:txBody>
        </p:sp>
        <p:sp>
          <p:nvSpPr>
            <p:cNvPr id="361" name="TextBox 360">
              <a:extLst>
                <a:ext uri="{FF2B5EF4-FFF2-40B4-BE49-F238E27FC236}">
                  <a16:creationId xmlns:a16="http://schemas.microsoft.com/office/drawing/2014/main" id="{42A13412-0A02-46A9-B64F-5E1DB658F182}"/>
                </a:ext>
              </a:extLst>
            </p:cNvPr>
            <p:cNvSpPr txBox="1"/>
            <p:nvPr/>
          </p:nvSpPr>
          <p:spPr>
            <a:xfrm>
              <a:off x="4427932" y="3596410"/>
              <a:ext cx="462244" cy="221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>
                  <a:latin typeface="Titillium Web" panose="00000300000000000000" pitchFamily="2" charset="0"/>
                </a:rPr>
                <a:t>12</a:t>
              </a:r>
            </a:p>
          </p:txBody>
        </p:sp>
      </p:grpSp>
      <p:sp>
        <p:nvSpPr>
          <p:cNvPr id="362" name="Freeform: Shape 361">
            <a:extLst>
              <a:ext uri="{FF2B5EF4-FFF2-40B4-BE49-F238E27FC236}">
                <a16:creationId xmlns:a16="http://schemas.microsoft.com/office/drawing/2014/main" id="{A3824D0D-8155-42BE-B396-CAAB77DFA8F3}"/>
              </a:ext>
            </a:extLst>
          </p:cNvPr>
          <p:cNvSpPr/>
          <p:nvPr/>
        </p:nvSpPr>
        <p:spPr>
          <a:xfrm>
            <a:off x="1107512" y="3024917"/>
            <a:ext cx="823047" cy="243600"/>
          </a:xfrm>
          <a:custGeom>
            <a:avLst/>
            <a:gdLst>
              <a:gd name="connsiteX0" fmla="*/ 0 w 330200"/>
              <a:gd name="connsiteY0" fmla="*/ 101649 h 101649"/>
              <a:gd name="connsiteX1" fmla="*/ 127000 w 330200"/>
              <a:gd name="connsiteY1" fmla="*/ 63549 h 101649"/>
              <a:gd name="connsiteX2" fmla="*/ 165100 w 330200"/>
              <a:gd name="connsiteY2" fmla="*/ 50849 h 101649"/>
              <a:gd name="connsiteX3" fmla="*/ 241300 w 330200"/>
              <a:gd name="connsiteY3" fmla="*/ 38149 h 101649"/>
              <a:gd name="connsiteX4" fmla="*/ 279400 w 330200"/>
              <a:gd name="connsiteY4" fmla="*/ 25449 h 101649"/>
              <a:gd name="connsiteX5" fmla="*/ 330200 w 330200"/>
              <a:gd name="connsiteY5" fmla="*/ 49 h 101649"/>
              <a:gd name="connsiteX0" fmla="*/ 0 w 976301"/>
              <a:gd name="connsiteY0" fmla="*/ 152522 h 152522"/>
              <a:gd name="connsiteX1" fmla="*/ 127000 w 976301"/>
              <a:gd name="connsiteY1" fmla="*/ 114422 h 152522"/>
              <a:gd name="connsiteX2" fmla="*/ 165100 w 976301"/>
              <a:gd name="connsiteY2" fmla="*/ 101722 h 152522"/>
              <a:gd name="connsiteX3" fmla="*/ 241300 w 976301"/>
              <a:gd name="connsiteY3" fmla="*/ 89022 h 152522"/>
              <a:gd name="connsiteX4" fmla="*/ 279400 w 976301"/>
              <a:gd name="connsiteY4" fmla="*/ 76322 h 152522"/>
              <a:gd name="connsiteX5" fmla="*/ 976301 w 976301"/>
              <a:gd name="connsiteY5" fmla="*/ 0 h 152522"/>
              <a:gd name="connsiteX0" fmla="*/ 0 w 976301"/>
              <a:gd name="connsiteY0" fmla="*/ 152522 h 152522"/>
              <a:gd name="connsiteX1" fmla="*/ 127000 w 976301"/>
              <a:gd name="connsiteY1" fmla="*/ 114422 h 152522"/>
              <a:gd name="connsiteX2" fmla="*/ 165100 w 976301"/>
              <a:gd name="connsiteY2" fmla="*/ 101722 h 152522"/>
              <a:gd name="connsiteX3" fmla="*/ 241300 w 976301"/>
              <a:gd name="connsiteY3" fmla="*/ 89022 h 152522"/>
              <a:gd name="connsiteX4" fmla="*/ 598273 w 976301"/>
              <a:gd name="connsiteY4" fmla="*/ 38131 h 152522"/>
              <a:gd name="connsiteX5" fmla="*/ 976301 w 976301"/>
              <a:gd name="connsiteY5" fmla="*/ 0 h 152522"/>
              <a:gd name="connsiteX0" fmla="*/ 0 w 976301"/>
              <a:gd name="connsiteY0" fmla="*/ 152522 h 152522"/>
              <a:gd name="connsiteX1" fmla="*/ 127000 w 976301"/>
              <a:gd name="connsiteY1" fmla="*/ 114422 h 152522"/>
              <a:gd name="connsiteX2" fmla="*/ 165100 w 976301"/>
              <a:gd name="connsiteY2" fmla="*/ 101722 h 152522"/>
              <a:gd name="connsiteX3" fmla="*/ 305353 w 976301"/>
              <a:gd name="connsiteY3" fmla="*/ 71199 h 152522"/>
              <a:gd name="connsiteX4" fmla="*/ 598273 w 976301"/>
              <a:gd name="connsiteY4" fmla="*/ 38131 h 152522"/>
              <a:gd name="connsiteX5" fmla="*/ 976301 w 976301"/>
              <a:gd name="connsiteY5" fmla="*/ 0 h 152522"/>
              <a:gd name="connsiteX0" fmla="*/ 0 w 976301"/>
              <a:gd name="connsiteY0" fmla="*/ 152522 h 152522"/>
              <a:gd name="connsiteX1" fmla="*/ 132570 w 976301"/>
              <a:gd name="connsiteY1" fmla="*/ 76231 h 152522"/>
              <a:gd name="connsiteX2" fmla="*/ 165100 w 976301"/>
              <a:gd name="connsiteY2" fmla="*/ 101722 h 152522"/>
              <a:gd name="connsiteX3" fmla="*/ 305353 w 976301"/>
              <a:gd name="connsiteY3" fmla="*/ 71199 h 152522"/>
              <a:gd name="connsiteX4" fmla="*/ 598273 w 976301"/>
              <a:gd name="connsiteY4" fmla="*/ 38131 h 152522"/>
              <a:gd name="connsiteX5" fmla="*/ 976301 w 976301"/>
              <a:gd name="connsiteY5" fmla="*/ 0 h 152522"/>
              <a:gd name="connsiteX0" fmla="*/ 0 w 976301"/>
              <a:gd name="connsiteY0" fmla="*/ 152522 h 152522"/>
              <a:gd name="connsiteX1" fmla="*/ 132570 w 976301"/>
              <a:gd name="connsiteY1" fmla="*/ 76231 h 152522"/>
              <a:gd name="connsiteX2" fmla="*/ 165100 w 976301"/>
              <a:gd name="connsiteY2" fmla="*/ 101722 h 152522"/>
              <a:gd name="connsiteX3" fmla="*/ 305353 w 976301"/>
              <a:gd name="connsiteY3" fmla="*/ 71199 h 152522"/>
              <a:gd name="connsiteX4" fmla="*/ 598273 w 976301"/>
              <a:gd name="connsiteY4" fmla="*/ 38131 h 152522"/>
              <a:gd name="connsiteX5" fmla="*/ 976301 w 976301"/>
              <a:gd name="connsiteY5" fmla="*/ 0 h 152522"/>
              <a:gd name="connsiteX0" fmla="*/ 0 w 976301"/>
              <a:gd name="connsiteY0" fmla="*/ 152522 h 152522"/>
              <a:gd name="connsiteX1" fmla="*/ 132570 w 976301"/>
              <a:gd name="connsiteY1" fmla="*/ 76231 h 152522"/>
              <a:gd name="connsiteX2" fmla="*/ 165100 w 976301"/>
              <a:gd name="connsiteY2" fmla="*/ 101722 h 152522"/>
              <a:gd name="connsiteX3" fmla="*/ 305353 w 976301"/>
              <a:gd name="connsiteY3" fmla="*/ 71199 h 152522"/>
              <a:gd name="connsiteX4" fmla="*/ 598273 w 976301"/>
              <a:gd name="connsiteY4" fmla="*/ 38131 h 152522"/>
              <a:gd name="connsiteX5" fmla="*/ 976301 w 976301"/>
              <a:gd name="connsiteY5" fmla="*/ 0 h 152522"/>
              <a:gd name="connsiteX0" fmla="*/ 0 w 976301"/>
              <a:gd name="connsiteY0" fmla="*/ 152522 h 152522"/>
              <a:gd name="connsiteX1" fmla="*/ 121430 w 976301"/>
              <a:gd name="connsiteY1" fmla="*/ 63500 h 152522"/>
              <a:gd name="connsiteX2" fmla="*/ 165100 w 976301"/>
              <a:gd name="connsiteY2" fmla="*/ 101722 h 152522"/>
              <a:gd name="connsiteX3" fmla="*/ 305353 w 976301"/>
              <a:gd name="connsiteY3" fmla="*/ 71199 h 152522"/>
              <a:gd name="connsiteX4" fmla="*/ 598273 w 976301"/>
              <a:gd name="connsiteY4" fmla="*/ 38131 h 152522"/>
              <a:gd name="connsiteX5" fmla="*/ 976301 w 976301"/>
              <a:gd name="connsiteY5" fmla="*/ 0 h 152522"/>
              <a:gd name="connsiteX0" fmla="*/ 0 w 976301"/>
              <a:gd name="connsiteY0" fmla="*/ 152522 h 152522"/>
              <a:gd name="connsiteX1" fmla="*/ 121430 w 976301"/>
              <a:gd name="connsiteY1" fmla="*/ 63500 h 152522"/>
              <a:gd name="connsiteX2" fmla="*/ 165100 w 976301"/>
              <a:gd name="connsiteY2" fmla="*/ 101722 h 152522"/>
              <a:gd name="connsiteX3" fmla="*/ 305353 w 976301"/>
              <a:gd name="connsiteY3" fmla="*/ 71199 h 152522"/>
              <a:gd name="connsiteX4" fmla="*/ 598273 w 976301"/>
              <a:gd name="connsiteY4" fmla="*/ 38131 h 152522"/>
              <a:gd name="connsiteX5" fmla="*/ 976301 w 976301"/>
              <a:gd name="connsiteY5" fmla="*/ 0 h 152522"/>
              <a:gd name="connsiteX0" fmla="*/ 0 w 976301"/>
              <a:gd name="connsiteY0" fmla="*/ 152522 h 152522"/>
              <a:gd name="connsiteX1" fmla="*/ 121430 w 976301"/>
              <a:gd name="connsiteY1" fmla="*/ 63500 h 152522"/>
              <a:gd name="connsiteX2" fmla="*/ 187379 w 976301"/>
              <a:gd name="connsiteY2" fmla="*/ 50800 h 152522"/>
              <a:gd name="connsiteX3" fmla="*/ 305353 w 976301"/>
              <a:gd name="connsiteY3" fmla="*/ 71199 h 152522"/>
              <a:gd name="connsiteX4" fmla="*/ 598273 w 976301"/>
              <a:gd name="connsiteY4" fmla="*/ 38131 h 152522"/>
              <a:gd name="connsiteX5" fmla="*/ 976301 w 976301"/>
              <a:gd name="connsiteY5" fmla="*/ 0 h 152522"/>
              <a:gd name="connsiteX0" fmla="*/ 0 w 976301"/>
              <a:gd name="connsiteY0" fmla="*/ 152522 h 152522"/>
              <a:gd name="connsiteX1" fmla="*/ 121430 w 976301"/>
              <a:gd name="connsiteY1" fmla="*/ 63500 h 152522"/>
              <a:gd name="connsiteX2" fmla="*/ 187379 w 976301"/>
              <a:gd name="connsiteY2" fmla="*/ 50800 h 152522"/>
              <a:gd name="connsiteX3" fmla="*/ 316493 w 976301"/>
              <a:gd name="connsiteY3" fmla="*/ 38099 h 152522"/>
              <a:gd name="connsiteX4" fmla="*/ 598273 w 976301"/>
              <a:gd name="connsiteY4" fmla="*/ 38131 h 152522"/>
              <a:gd name="connsiteX5" fmla="*/ 976301 w 976301"/>
              <a:gd name="connsiteY5" fmla="*/ 0 h 152522"/>
              <a:gd name="connsiteX0" fmla="*/ 0 w 976301"/>
              <a:gd name="connsiteY0" fmla="*/ 152522 h 152522"/>
              <a:gd name="connsiteX1" fmla="*/ 121430 w 976301"/>
              <a:gd name="connsiteY1" fmla="*/ 63500 h 152522"/>
              <a:gd name="connsiteX2" fmla="*/ 187379 w 976301"/>
              <a:gd name="connsiteY2" fmla="*/ 50800 h 152522"/>
              <a:gd name="connsiteX3" fmla="*/ 316493 w 976301"/>
              <a:gd name="connsiteY3" fmla="*/ 38099 h 152522"/>
              <a:gd name="connsiteX4" fmla="*/ 587133 w 976301"/>
              <a:gd name="connsiteY4" fmla="*/ 48315 h 152522"/>
              <a:gd name="connsiteX5" fmla="*/ 976301 w 976301"/>
              <a:gd name="connsiteY5" fmla="*/ 0 h 152522"/>
              <a:gd name="connsiteX0" fmla="*/ 0 w 976301"/>
              <a:gd name="connsiteY0" fmla="*/ 152522 h 152522"/>
              <a:gd name="connsiteX1" fmla="*/ 121430 w 976301"/>
              <a:gd name="connsiteY1" fmla="*/ 63500 h 152522"/>
              <a:gd name="connsiteX2" fmla="*/ 187379 w 976301"/>
              <a:gd name="connsiteY2" fmla="*/ 50800 h 152522"/>
              <a:gd name="connsiteX3" fmla="*/ 316493 w 976301"/>
              <a:gd name="connsiteY3" fmla="*/ 38099 h 152522"/>
              <a:gd name="connsiteX4" fmla="*/ 585741 w 976301"/>
              <a:gd name="connsiteY4" fmla="*/ 30492 h 152522"/>
              <a:gd name="connsiteX5" fmla="*/ 976301 w 976301"/>
              <a:gd name="connsiteY5" fmla="*/ 0 h 152522"/>
              <a:gd name="connsiteX0" fmla="*/ 0 w 976301"/>
              <a:gd name="connsiteY0" fmla="*/ 152522 h 152522"/>
              <a:gd name="connsiteX1" fmla="*/ 121430 w 976301"/>
              <a:gd name="connsiteY1" fmla="*/ 63500 h 152522"/>
              <a:gd name="connsiteX2" fmla="*/ 187379 w 976301"/>
              <a:gd name="connsiteY2" fmla="*/ 50800 h 152522"/>
              <a:gd name="connsiteX3" fmla="*/ 258069 w 976301"/>
              <a:gd name="connsiteY3" fmla="*/ 38795 h 152522"/>
              <a:gd name="connsiteX4" fmla="*/ 316493 w 976301"/>
              <a:gd name="connsiteY4" fmla="*/ 38099 h 152522"/>
              <a:gd name="connsiteX5" fmla="*/ 585741 w 976301"/>
              <a:gd name="connsiteY5" fmla="*/ 30492 h 152522"/>
              <a:gd name="connsiteX6" fmla="*/ 976301 w 976301"/>
              <a:gd name="connsiteY6" fmla="*/ 0 h 152522"/>
              <a:gd name="connsiteX0" fmla="*/ 0 w 976301"/>
              <a:gd name="connsiteY0" fmla="*/ 152522 h 152522"/>
              <a:gd name="connsiteX1" fmla="*/ 121430 w 976301"/>
              <a:gd name="connsiteY1" fmla="*/ 63500 h 152522"/>
              <a:gd name="connsiteX2" fmla="*/ 187379 w 976301"/>
              <a:gd name="connsiteY2" fmla="*/ 50800 h 152522"/>
              <a:gd name="connsiteX3" fmla="*/ 258069 w 976301"/>
              <a:gd name="connsiteY3" fmla="*/ 38795 h 152522"/>
              <a:gd name="connsiteX4" fmla="*/ 316493 w 976301"/>
              <a:gd name="connsiteY4" fmla="*/ 38099 h 152522"/>
              <a:gd name="connsiteX5" fmla="*/ 362504 w 976301"/>
              <a:gd name="connsiteY5" fmla="*/ 33703 h 152522"/>
              <a:gd name="connsiteX6" fmla="*/ 585741 w 976301"/>
              <a:gd name="connsiteY6" fmla="*/ 30492 h 152522"/>
              <a:gd name="connsiteX7" fmla="*/ 976301 w 976301"/>
              <a:gd name="connsiteY7" fmla="*/ 0 h 152522"/>
              <a:gd name="connsiteX0" fmla="*/ 0 w 976301"/>
              <a:gd name="connsiteY0" fmla="*/ 152522 h 152522"/>
              <a:gd name="connsiteX1" fmla="*/ 121430 w 976301"/>
              <a:gd name="connsiteY1" fmla="*/ 63500 h 152522"/>
              <a:gd name="connsiteX2" fmla="*/ 187379 w 976301"/>
              <a:gd name="connsiteY2" fmla="*/ 50800 h 152522"/>
              <a:gd name="connsiteX3" fmla="*/ 258069 w 976301"/>
              <a:gd name="connsiteY3" fmla="*/ 38795 h 152522"/>
              <a:gd name="connsiteX4" fmla="*/ 316493 w 976301"/>
              <a:gd name="connsiteY4" fmla="*/ 38099 h 152522"/>
              <a:gd name="connsiteX5" fmla="*/ 362504 w 976301"/>
              <a:gd name="connsiteY5" fmla="*/ 33703 h 152522"/>
              <a:gd name="connsiteX6" fmla="*/ 457191 w 976301"/>
              <a:gd name="connsiteY6" fmla="*/ 33703 h 152522"/>
              <a:gd name="connsiteX7" fmla="*/ 585741 w 976301"/>
              <a:gd name="connsiteY7" fmla="*/ 30492 h 152522"/>
              <a:gd name="connsiteX8" fmla="*/ 976301 w 976301"/>
              <a:gd name="connsiteY8" fmla="*/ 0 h 152522"/>
              <a:gd name="connsiteX0" fmla="*/ 0 w 976301"/>
              <a:gd name="connsiteY0" fmla="*/ 152522 h 152522"/>
              <a:gd name="connsiteX1" fmla="*/ 121430 w 976301"/>
              <a:gd name="connsiteY1" fmla="*/ 63500 h 152522"/>
              <a:gd name="connsiteX2" fmla="*/ 187379 w 976301"/>
              <a:gd name="connsiteY2" fmla="*/ 50800 h 152522"/>
              <a:gd name="connsiteX3" fmla="*/ 258069 w 976301"/>
              <a:gd name="connsiteY3" fmla="*/ 38795 h 152522"/>
              <a:gd name="connsiteX4" fmla="*/ 316493 w 976301"/>
              <a:gd name="connsiteY4" fmla="*/ 38099 h 152522"/>
              <a:gd name="connsiteX5" fmla="*/ 362504 w 976301"/>
              <a:gd name="connsiteY5" fmla="*/ 33703 h 152522"/>
              <a:gd name="connsiteX6" fmla="*/ 457191 w 976301"/>
              <a:gd name="connsiteY6" fmla="*/ 33703 h 152522"/>
              <a:gd name="connsiteX7" fmla="*/ 525421 w 976301"/>
              <a:gd name="connsiteY7" fmla="*/ 28611 h 152522"/>
              <a:gd name="connsiteX8" fmla="*/ 585741 w 976301"/>
              <a:gd name="connsiteY8" fmla="*/ 30492 h 152522"/>
              <a:gd name="connsiteX9" fmla="*/ 976301 w 976301"/>
              <a:gd name="connsiteY9" fmla="*/ 0 h 152522"/>
              <a:gd name="connsiteX0" fmla="*/ 0 w 976301"/>
              <a:gd name="connsiteY0" fmla="*/ 152522 h 152522"/>
              <a:gd name="connsiteX1" fmla="*/ 121430 w 976301"/>
              <a:gd name="connsiteY1" fmla="*/ 63500 h 152522"/>
              <a:gd name="connsiteX2" fmla="*/ 187379 w 976301"/>
              <a:gd name="connsiteY2" fmla="*/ 50800 h 152522"/>
              <a:gd name="connsiteX3" fmla="*/ 258069 w 976301"/>
              <a:gd name="connsiteY3" fmla="*/ 38795 h 152522"/>
              <a:gd name="connsiteX4" fmla="*/ 316493 w 976301"/>
              <a:gd name="connsiteY4" fmla="*/ 38099 h 152522"/>
              <a:gd name="connsiteX5" fmla="*/ 362504 w 976301"/>
              <a:gd name="connsiteY5" fmla="*/ 33703 h 152522"/>
              <a:gd name="connsiteX6" fmla="*/ 457191 w 976301"/>
              <a:gd name="connsiteY6" fmla="*/ 33703 h 152522"/>
              <a:gd name="connsiteX7" fmla="*/ 525421 w 976301"/>
              <a:gd name="connsiteY7" fmla="*/ 28611 h 152522"/>
              <a:gd name="connsiteX8" fmla="*/ 585741 w 976301"/>
              <a:gd name="connsiteY8" fmla="*/ 30492 h 152522"/>
              <a:gd name="connsiteX9" fmla="*/ 636818 w 976301"/>
              <a:gd name="connsiteY9" fmla="*/ 23518 h 152522"/>
              <a:gd name="connsiteX10" fmla="*/ 976301 w 976301"/>
              <a:gd name="connsiteY10" fmla="*/ 0 h 152522"/>
              <a:gd name="connsiteX0" fmla="*/ 0 w 976301"/>
              <a:gd name="connsiteY0" fmla="*/ 152522 h 152522"/>
              <a:gd name="connsiteX1" fmla="*/ 121430 w 976301"/>
              <a:gd name="connsiteY1" fmla="*/ 63500 h 152522"/>
              <a:gd name="connsiteX2" fmla="*/ 187379 w 976301"/>
              <a:gd name="connsiteY2" fmla="*/ 50800 h 152522"/>
              <a:gd name="connsiteX3" fmla="*/ 258069 w 976301"/>
              <a:gd name="connsiteY3" fmla="*/ 38795 h 152522"/>
              <a:gd name="connsiteX4" fmla="*/ 316493 w 976301"/>
              <a:gd name="connsiteY4" fmla="*/ 38099 h 152522"/>
              <a:gd name="connsiteX5" fmla="*/ 362504 w 976301"/>
              <a:gd name="connsiteY5" fmla="*/ 33703 h 152522"/>
              <a:gd name="connsiteX6" fmla="*/ 457191 w 976301"/>
              <a:gd name="connsiteY6" fmla="*/ 33703 h 152522"/>
              <a:gd name="connsiteX7" fmla="*/ 525421 w 976301"/>
              <a:gd name="connsiteY7" fmla="*/ 28611 h 152522"/>
              <a:gd name="connsiteX8" fmla="*/ 585741 w 976301"/>
              <a:gd name="connsiteY8" fmla="*/ 30492 h 152522"/>
              <a:gd name="connsiteX9" fmla="*/ 636818 w 976301"/>
              <a:gd name="connsiteY9" fmla="*/ 23518 h 152522"/>
              <a:gd name="connsiteX10" fmla="*/ 781634 w 976301"/>
              <a:gd name="connsiteY10" fmla="*/ 15880 h 152522"/>
              <a:gd name="connsiteX11" fmla="*/ 976301 w 976301"/>
              <a:gd name="connsiteY11" fmla="*/ 0 h 152522"/>
              <a:gd name="connsiteX0" fmla="*/ 0 w 976301"/>
              <a:gd name="connsiteY0" fmla="*/ 152522 h 152522"/>
              <a:gd name="connsiteX1" fmla="*/ 121430 w 976301"/>
              <a:gd name="connsiteY1" fmla="*/ 63500 h 152522"/>
              <a:gd name="connsiteX2" fmla="*/ 187379 w 976301"/>
              <a:gd name="connsiteY2" fmla="*/ 50800 h 152522"/>
              <a:gd name="connsiteX3" fmla="*/ 258069 w 976301"/>
              <a:gd name="connsiteY3" fmla="*/ 38795 h 152522"/>
              <a:gd name="connsiteX4" fmla="*/ 316493 w 976301"/>
              <a:gd name="connsiteY4" fmla="*/ 38099 h 152522"/>
              <a:gd name="connsiteX5" fmla="*/ 379213 w 976301"/>
              <a:gd name="connsiteY5" fmla="*/ 15880 h 152522"/>
              <a:gd name="connsiteX6" fmla="*/ 457191 w 976301"/>
              <a:gd name="connsiteY6" fmla="*/ 33703 h 152522"/>
              <a:gd name="connsiteX7" fmla="*/ 525421 w 976301"/>
              <a:gd name="connsiteY7" fmla="*/ 28611 h 152522"/>
              <a:gd name="connsiteX8" fmla="*/ 585741 w 976301"/>
              <a:gd name="connsiteY8" fmla="*/ 30492 h 152522"/>
              <a:gd name="connsiteX9" fmla="*/ 636818 w 976301"/>
              <a:gd name="connsiteY9" fmla="*/ 23518 h 152522"/>
              <a:gd name="connsiteX10" fmla="*/ 781634 w 976301"/>
              <a:gd name="connsiteY10" fmla="*/ 15880 h 152522"/>
              <a:gd name="connsiteX11" fmla="*/ 976301 w 976301"/>
              <a:gd name="connsiteY11" fmla="*/ 0 h 152522"/>
              <a:gd name="connsiteX0" fmla="*/ 0 w 976301"/>
              <a:gd name="connsiteY0" fmla="*/ 152522 h 152522"/>
              <a:gd name="connsiteX1" fmla="*/ 121430 w 976301"/>
              <a:gd name="connsiteY1" fmla="*/ 63500 h 152522"/>
              <a:gd name="connsiteX2" fmla="*/ 187379 w 976301"/>
              <a:gd name="connsiteY2" fmla="*/ 50800 h 152522"/>
              <a:gd name="connsiteX3" fmla="*/ 258069 w 976301"/>
              <a:gd name="connsiteY3" fmla="*/ 38795 h 152522"/>
              <a:gd name="connsiteX4" fmla="*/ 316493 w 976301"/>
              <a:gd name="connsiteY4" fmla="*/ 38099 h 152522"/>
              <a:gd name="connsiteX5" fmla="*/ 388960 w 976301"/>
              <a:gd name="connsiteY5" fmla="*/ 31156 h 152522"/>
              <a:gd name="connsiteX6" fmla="*/ 457191 w 976301"/>
              <a:gd name="connsiteY6" fmla="*/ 33703 h 152522"/>
              <a:gd name="connsiteX7" fmla="*/ 525421 w 976301"/>
              <a:gd name="connsiteY7" fmla="*/ 28611 h 152522"/>
              <a:gd name="connsiteX8" fmla="*/ 585741 w 976301"/>
              <a:gd name="connsiteY8" fmla="*/ 30492 h 152522"/>
              <a:gd name="connsiteX9" fmla="*/ 636818 w 976301"/>
              <a:gd name="connsiteY9" fmla="*/ 23518 h 152522"/>
              <a:gd name="connsiteX10" fmla="*/ 781634 w 976301"/>
              <a:gd name="connsiteY10" fmla="*/ 15880 h 152522"/>
              <a:gd name="connsiteX11" fmla="*/ 976301 w 976301"/>
              <a:gd name="connsiteY11" fmla="*/ 0 h 152522"/>
              <a:gd name="connsiteX0" fmla="*/ 0 w 976301"/>
              <a:gd name="connsiteY0" fmla="*/ 152522 h 152522"/>
              <a:gd name="connsiteX1" fmla="*/ 121430 w 976301"/>
              <a:gd name="connsiteY1" fmla="*/ 63500 h 152522"/>
              <a:gd name="connsiteX2" fmla="*/ 187379 w 976301"/>
              <a:gd name="connsiteY2" fmla="*/ 50800 h 152522"/>
              <a:gd name="connsiteX3" fmla="*/ 258069 w 976301"/>
              <a:gd name="connsiteY3" fmla="*/ 38795 h 152522"/>
              <a:gd name="connsiteX4" fmla="*/ 316493 w 976301"/>
              <a:gd name="connsiteY4" fmla="*/ 38099 h 152522"/>
              <a:gd name="connsiteX5" fmla="*/ 388960 w 976301"/>
              <a:gd name="connsiteY5" fmla="*/ 31156 h 152522"/>
              <a:gd name="connsiteX6" fmla="*/ 457191 w 976301"/>
              <a:gd name="connsiteY6" fmla="*/ 33703 h 152522"/>
              <a:gd name="connsiteX7" fmla="*/ 529877 w 976301"/>
              <a:gd name="connsiteY7" fmla="*/ 4168 h 152522"/>
              <a:gd name="connsiteX8" fmla="*/ 585741 w 976301"/>
              <a:gd name="connsiteY8" fmla="*/ 30492 h 152522"/>
              <a:gd name="connsiteX9" fmla="*/ 636818 w 976301"/>
              <a:gd name="connsiteY9" fmla="*/ 23518 h 152522"/>
              <a:gd name="connsiteX10" fmla="*/ 781634 w 976301"/>
              <a:gd name="connsiteY10" fmla="*/ 15880 h 152522"/>
              <a:gd name="connsiteX11" fmla="*/ 976301 w 976301"/>
              <a:gd name="connsiteY11" fmla="*/ 0 h 152522"/>
              <a:gd name="connsiteX0" fmla="*/ 0 w 976301"/>
              <a:gd name="connsiteY0" fmla="*/ 152522 h 152522"/>
              <a:gd name="connsiteX1" fmla="*/ 121430 w 976301"/>
              <a:gd name="connsiteY1" fmla="*/ 63500 h 152522"/>
              <a:gd name="connsiteX2" fmla="*/ 187379 w 976301"/>
              <a:gd name="connsiteY2" fmla="*/ 50800 h 152522"/>
              <a:gd name="connsiteX3" fmla="*/ 258069 w 976301"/>
              <a:gd name="connsiteY3" fmla="*/ 38795 h 152522"/>
              <a:gd name="connsiteX4" fmla="*/ 316493 w 976301"/>
              <a:gd name="connsiteY4" fmla="*/ 38099 h 152522"/>
              <a:gd name="connsiteX5" fmla="*/ 388960 w 976301"/>
              <a:gd name="connsiteY5" fmla="*/ 31156 h 152522"/>
              <a:gd name="connsiteX6" fmla="*/ 457191 w 976301"/>
              <a:gd name="connsiteY6" fmla="*/ 33703 h 152522"/>
              <a:gd name="connsiteX7" fmla="*/ 529877 w 976301"/>
              <a:gd name="connsiteY7" fmla="*/ 4168 h 152522"/>
              <a:gd name="connsiteX8" fmla="*/ 594653 w 976301"/>
              <a:gd name="connsiteY8" fmla="*/ 18271 h 152522"/>
              <a:gd name="connsiteX9" fmla="*/ 636818 w 976301"/>
              <a:gd name="connsiteY9" fmla="*/ 23518 h 152522"/>
              <a:gd name="connsiteX10" fmla="*/ 781634 w 976301"/>
              <a:gd name="connsiteY10" fmla="*/ 15880 h 152522"/>
              <a:gd name="connsiteX11" fmla="*/ 976301 w 976301"/>
              <a:gd name="connsiteY11" fmla="*/ 0 h 152522"/>
              <a:gd name="connsiteX0" fmla="*/ 0 w 976301"/>
              <a:gd name="connsiteY0" fmla="*/ 152522 h 152522"/>
              <a:gd name="connsiteX1" fmla="*/ 121430 w 976301"/>
              <a:gd name="connsiteY1" fmla="*/ 63500 h 152522"/>
              <a:gd name="connsiteX2" fmla="*/ 187379 w 976301"/>
              <a:gd name="connsiteY2" fmla="*/ 50800 h 152522"/>
              <a:gd name="connsiteX3" fmla="*/ 258069 w 976301"/>
              <a:gd name="connsiteY3" fmla="*/ 38795 h 152522"/>
              <a:gd name="connsiteX4" fmla="*/ 316493 w 976301"/>
              <a:gd name="connsiteY4" fmla="*/ 38099 h 152522"/>
              <a:gd name="connsiteX5" fmla="*/ 388960 w 976301"/>
              <a:gd name="connsiteY5" fmla="*/ 31156 h 152522"/>
              <a:gd name="connsiteX6" fmla="*/ 457191 w 976301"/>
              <a:gd name="connsiteY6" fmla="*/ 33703 h 152522"/>
              <a:gd name="connsiteX7" fmla="*/ 529877 w 976301"/>
              <a:gd name="connsiteY7" fmla="*/ 4168 h 152522"/>
              <a:gd name="connsiteX8" fmla="*/ 594653 w 976301"/>
              <a:gd name="connsiteY8" fmla="*/ 18271 h 152522"/>
              <a:gd name="connsiteX9" fmla="*/ 647958 w 976301"/>
              <a:gd name="connsiteY9" fmla="*/ 7223 h 152522"/>
              <a:gd name="connsiteX10" fmla="*/ 781634 w 976301"/>
              <a:gd name="connsiteY10" fmla="*/ 15880 h 152522"/>
              <a:gd name="connsiteX11" fmla="*/ 976301 w 976301"/>
              <a:gd name="connsiteY11" fmla="*/ 0 h 152522"/>
              <a:gd name="connsiteX0" fmla="*/ 0 w 976301"/>
              <a:gd name="connsiteY0" fmla="*/ 152937 h 152937"/>
              <a:gd name="connsiteX1" fmla="*/ 121430 w 976301"/>
              <a:gd name="connsiteY1" fmla="*/ 63915 h 152937"/>
              <a:gd name="connsiteX2" fmla="*/ 187379 w 976301"/>
              <a:gd name="connsiteY2" fmla="*/ 51215 h 152937"/>
              <a:gd name="connsiteX3" fmla="*/ 258069 w 976301"/>
              <a:gd name="connsiteY3" fmla="*/ 39210 h 152937"/>
              <a:gd name="connsiteX4" fmla="*/ 316493 w 976301"/>
              <a:gd name="connsiteY4" fmla="*/ 38514 h 152937"/>
              <a:gd name="connsiteX5" fmla="*/ 388960 w 976301"/>
              <a:gd name="connsiteY5" fmla="*/ 31571 h 152937"/>
              <a:gd name="connsiteX6" fmla="*/ 457191 w 976301"/>
              <a:gd name="connsiteY6" fmla="*/ 34118 h 152937"/>
              <a:gd name="connsiteX7" fmla="*/ 529877 w 976301"/>
              <a:gd name="connsiteY7" fmla="*/ 4583 h 152937"/>
              <a:gd name="connsiteX8" fmla="*/ 594653 w 976301"/>
              <a:gd name="connsiteY8" fmla="*/ 18686 h 152937"/>
              <a:gd name="connsiteX9" fmla="*/ 647958 w 976301"/>
              <a:gd name="connsiteY9" fmla="*/ 7638 h 152937"/>
              <a:gd name="connsiteX10" fmla="*/ 792774 w 976301"/>
              <a:gd name="connsiteY10" fmla="*/ 0 h 152937"/>
              <a:gd name="connsiteX11" fmla="*/ 976301 w 976301"/>
              <a:gd name="connsiteY11" fmla="*/ 415 h 152937"/>
              <a:gd name="connsiteX0" fmla="*/ 0 w 940654"/>
              <a:gd name="connsiteY0" fmla="*/ 181039 h 181039"/>
              <a:gd name="connsiteX1" fmla="*/ 121430 w 940654"/>
              <a:gd name="connsiteY1" fmla="*/ 92017 h 181039"/>
              <a:gd name="connsiteX2" fmla="*/ 187379 w 940654"/>
              <a:gd name="connsiteY2" fmla="*/ 79317 h 181039"/>
              <a:gd name="connsiteX3" fmla="*/ 258069 w 940654"/>
              <a:gd name="connsiteY3" fmla="*/ 67312 h 181039"/>
              <a:gd name="connsiteX4" fmla="*/ 316493 w 940654"/>
              <a:gd name="connsiteY4" fmla="*/ 66616 h 181039"/>
              <a:gd name="connsiteX5" fmla="*/ 388960 w 940654"/>
              <a:gd name="connsiteY5" fmla="*/ 59673 h 181039"/>
              <a:gd name="connsiteX6" fmla="*/ 457191 w 940654"/>
              <a:gd name="connsiteY6" fmla="*/ 62220 h 181039"/>
              <a:gd name="connsiteX7" fmla="*/ 529877 w 940654"/>
              <a:gd name="connsiteY7" fmla="*/ 32685 h 181039"/>
              <a:gd name="connsiteX8" fmla="*/ 594653 w 940654"/>
              <a:gd name="connsiteY8" fmla="*/ 46788 h 181039"/>
              <a:gd name="connsiteX9" fmla="*/ 647958 w 940654"/>
              <a:gd name="connsiteY9" fmla="*/ 35740 h 181039"/>
              <a:gd name="connsiteX10" fmla="*/ 792774 w 940654"/>
              <a:gd name="connsiteY10" fmla="*/ 28102 h 181039"/>
              <a:gd name="connsiteX11" fmla="*/ 940654 w 940654"/>
              <a:gd name="connsiteY11" fmla="*/ 0 h 181039"/>
              <a:gd name="connsiteX0" fmla="*/ 0 w 940654"/>
              <a:gd name="connsiteY0" fmla="*/ 181039 h 181039"/>
              <a:gd name="connsiteX1" fmla="*/ 110290 w 940654"/>
              <a:gd name="connsiteY1" fmla="*/ 87943 h 181039"/>
              <a:gd name="connsiteX2" fmla="*/ 187379 w 940654"/>
              <a:gd name="connsiteY2" fmla="*/ 79317 h 181039"/>
              <a:gd name="connsiteX3" fmla="*/ 258069 w 940654"/>
              <a:gd name="connsiteY3" fmla="*/ 67312 h 181039"/>
              <a:gd name="connsiteX4" fmla="*/ 316493 w 940654"/>
              <a:gd name="connsiteY4" fmla="*/ 66616 h 181039"/>
              <a:gd name="connsiteX5" fmla="*/ 388960 w 940654"/>
              <a:gd name="connsiteY5" fmla="*/ 59673 h 181039"/>
              <a:gd name="connsiteX6" fmla="*/ 457191 w 940654"/>
              <a:gd name="connsiteY6" fmla="*/ 62220 h 181039"/>
              <a:gd name="connsiteX7" fmla="*/ 529877 w 940654"/>
              <a:gd name="connsiteY7" fmla="*/ 32685 h 181039"/>
              <a:gd name="connsiteX8" fmla="*/ 594653 w 940654"/>
              <a:gd name="connsiteY8" fmla="*/ 46788 h 181039"/>
              <a:gd name="connsiteX9" fmla="*/ 647958 w 940654"/>
              <a:gd name="connsiteY9" fmla="*/ 35740 h 181039"/>
              <a:gd name="connsiteX10" fmla="*/ 792774 w 940654"/>
              <a:gd name="connsiteY10" fmla="*/ 28102 h 181039"/>
              <a:gd name="connsiteX11" fmla="*/ 940654 w 940654"/>
              <a:gd name="connsiteY11" fmla="*/ 0 h 181039"/>
              <a:gd name="connsiteX0" fmla="*/ 0 w 940654"/>
              <a:gd name="connsiteY0" fmla="*/ 181039 h 181039"/>
              <a:gd name="connsiteX1" fmla="*/ 110290 w 940654"/>
              <a:gd name="connsiteY1" fmla="*/ 87943 h 181039"/>
              <a:gd name="connsiteX2" fmla="*/ 187379 w 940654"/>
              <a:gd name="connsiteY2" fmla="*/ 79317 h 181039"/>
              <a:gd name="connsiteX3" fmla="*/ 258069 w 940654"/>
              <a:gd name="connsiteY3" fmla="*/ 67312 h 181039"/>
              <a:gd name="connsiteX4" fmla="*/ 316493 w 940654"/>
              <a:gd name="connsiteY4" fmla="*/ 66616 h 181039"/>
              <a:gd name="connsiteX5" fmla="*/ 388960 w 940654"/>
              <a:gd name="connsiteY5" fmla="*/ 59673 h 181039"/>
              <a:gd name="connsiteX6" fmla="*/ 457191 w 940654"/>
              <a:gd name="connsiteY6" fmla="*/ 62220 h 181039"/>
              <a:gd name="connsiteX7" fmla="*/ 529877 w 940654"/>
              <a:gd name="connsiteY7" fmla="*/ 32685 h 181039"/>
              <a:gd name="connsiteX8" fmla="*/ 594653 w 940654"/>
              <a:gd name="connsiteY8" fmla="*/ 46788 h 181039"/>
              <a:gd name="connsiteX9" fmla="*/ 647958 w 940654"/>
              <a:gd name="connsiteY9" fmla="*/ 35740 h 181039"/>
              <a:gd name="connsiteX10" fmla="*/ 792774 w 940654"/>
              <a:gd name="connsiteY10" fmla="*/ 28102 h 181039"/>
              <a:gd name="connsiteX11" fmla="*/ 940654 w 940654"/>
              <a:gd name="connsiteY11" fmla="*/ 0 h 181039"/>
              <a:gd name="connsiteX0" fmla="*/ 0 w 940654"/>
              <a:gd name="connsiteY0" fmla="*/ 181039 h 181039"/>
              <a:gd name="connsiteX1" fmla="*/ 110290 w 940654"/>
              <a:gd name="connsiteY1" fmla="*/ 87943 h 181039"/>
              <a:gd name="connsiteX2" fmla="*/ 187379 w 940654"/>
              <a:gd name="connsiteY2" fmla="*/ 79317 h 181039"/>
              <a:gd name="connsiteX3" fmla="*/ 258069 w 940654"/>
              <a:gd name="connsiteY3" fmla="*/ 67312 h 181039"/>
              <a:gd name="connsiteX4" fmla="*/ 316493 w 940654"/>
              <a:gd name="connsiteY4" fmla="*/ 66616 h 181039"/>
              <a:gd name="connsiteX5" fmla="*/ 388960 w 940654"/>
              <a:gd name="connsiteY5" fmla="*/ 59673 h 181039"/>
              <a:gd name="connsiteX6" fmla="*/ 457191 w 940654"/>
              <a:gd name="connsiteY6" fmla="*/ 62220 h 181039"/>
              <a:gd name="connsiteX7" fmla="*/ 529877 w 940654"/>
              <a:gd name="connsiteY7" fmla="*/ 32685 h 181039"/>
              <a:gd name="connsiteX8" fmla="*/ 594653 w 940654"/>
              <a:gd name="connsiteY8" fmla="*/ 46788 h 181039"/>
              <a:gd name="connsiteX9" fmla="*/ 647958 w 940654"/>
              <a:gd name="connsiteY9" fmla="*/ 35740 h 181039"/>
              <a:gd name="connsiteX10" fmla="*/ 792774 w 940654"/>
              <a:gd name="connsiteY10" fmla="*/ 28102 h 181039"/>
              <a:gd name="connsiteX11" fmla="*/ 940654 w 940654"/>
              <a:gd name="connsiteY11" fmla="*/ 0 h 181039"/>
              <a:gd name="connsiteX0" fmla="*/ 0 w 940654"/>
              <a:gd name="connsiteY0" fmla="*/ 181039 h 181039"/>
              <a:gd name="connsiteX1" fmla="*/ 110290 w 940654"/>
              <a:gd name="connsiteY1" fmla="*/ 87943 h 181039"/>
              <a:gd name="connsiteX2" fmla="*/ 187379 w 940654"/>
              <a:gd name="connsiteY2" fmla="*/ 79317 h 181039"/>
              <a:gd name="connsiteX3" fmla="*/ 258069 w 940654"/>
              <a:gd name="connsiteY3" fmla="*/ 67312 h 181039"/>
              <a:gd name="connsiteX4" fmla="*/ 289381 w 940654"/>
              <a:gd name="connsiteY4" fmla="*/ 64374 h 181039"/>
              <a:gd name="connsiteX5" fmla="*/ 316493 w 940654"/>
              <a:gd name="connsiteY5" fmla="*/ 66616 h 181039"/>
              <a:gd name="connsiteX6" fmla="*/ 388960 w 940654"/>
              <a:gd name="connsiteY6" fmla="*/ 59673 h 181039"/>
              <a:gd name="connsiteX7" fmla="*/ 457191 w 940654"/>
              <a:gd name="connsiteY7" fmla="*/ 62220 h 181039"/>
              <a:gd name="connsiteX8" fmla="*/ 529877 w 940654"/>
              <a:gd name="connsiteY8" fmla="*/ 32685 h 181039"/>
              <a:gd name="connsiteX9" fmla="*/ 594653 w 940654"/>
              <a:gd name="connsiteY9" fmla="*/ 46788 h 181039"/>
              <a:gd name="connsiteX10" fmla="*/ 647958 w 940654"/>
              <a:gd name="connsiteY10" fmla="*/ 35740 h 181039"/>
              <a:gd name="connsiteX11" fmla="*/ 792774 w 940654"/>
              <a:gd name="connsiteY11" fmla="*/ 28102 h 181039"/>
              <a:gd name="connsiteX12" fmla="*/ 940654 w 940654"/>
              <a:gd name="connsiteY12" fmla="*/ 0 h 181039"/>
              <a:gd name="connsiteX0" fmla="*/ 0 w 792774"/>
              <a:gd name="connsiteY0" fmla="*/ 152937 h 152937"/>
              <a:gd name="connsiteX1" fmla="*/ 110290 w 792774"/>
              <a:gd name="connsiteY1" fmla="*/ 59841 h 152937"/>
              <a:gd name="connsiteX2" fmla="*/ 187379 w 792774"/>
              <a:gd name="connsiteY2" fmla="*/ 51215 h 152937"/>
              <a:gd name="connsiteX3" fmla="*/ 258069 w 792774"/>
              <a:gd name="connsiteY3" fmla="*/ 39210 h 152937"/>
              <a:gd name="connsiteX4" fmla="*/ 289381 w 792774"/>
              <a:gd name="connsiteY4" fmla="*/ 36272 h 152937"/>
              <a:gd name="connsiteX5" fmla="*/ 316493 w 792774"/>
              <a:gd name="connsiteY5" fmla="*/ 38514 h 152937"/>
              <a:gd name="connsiteX6" fmla="*/ 388960 w 792774"/>
              <a:gd name="connsiteY6" fmla="*/ 31571 h 152937"/>
              <a:gd name="connsiteX7" fmla="*/ 457191 w 792774"/>
              <a:gd name="connsiteY7" fmla="*/ 34118 h 152937"/>
              <a:gd name="connsiteX8" fmla="*/ 529877 w 792774"/>
              <a:gd name="connsiteY8" fmla="*/ 4583 h 152937"/>
              <a:gd name="connsiteX9" fmla="*/ 594653 w 792774"/>
              <a:gd name="connsiteY9" fmla="*/ 18686 h 152937"/>
              <a:gd name="connsiteX10" fmla="*/ 647958 w 792774"/>
              <a:gd name="connsiteY10" fmla="*/ 7638 h 152937"/>
              <a:gd name="connsiteX11" fmla="*/ 792774 w 792774"/>
              <a:gd name="connsiteY11" fmla="*/ 0 h 152937"/>
              <a:gd name="connsiteX0" fmla="*/ 0 w 647958"/>
              <a:gd name="connsiteY0" fmla="*/ 148369 h 148369"/>
              <a:gd name="connsiteX1" fmla="*/ 110290 w 647958"/>
              <a:gd name="connsiteY1" fmla="*/ 55273 h 148369"/>
              <a:gd name="connsiteX2" fmla="*/ 187379 w 647958"/>
              <a:gd name="connsiteY2" fmla="*/ 46647 h 148369"/>
              <a:gd name="connsiteX3" fmla="*/ 258069 w 647958"/>
              <a:gd name="connsiteY3" fmla="*/ 34642 h 148369"/>
              <a:gd name="connsiteX4" fmla="*/ 289381 w 647958"/>
              <a:gd name="connsiteY4" fmla="*/ 31704 h 148369"/>
              <a:gd name="connsiteX5" fmla="*/ 316493 w 647958"/>
              <a:gd name="connsiteY5" fmla="*/ 33946 h 148369"/>
              <a:gd name="connsiteX6" fmla="*/ 388960 w 647958"/>
              <a:gd name="connsiteY6" fmla="*/ 27003 h 148369"/>
              <a:gd name="connsiteX7" fmla="*/ 457191 w 647958"/>
              <a:gd name="connsiteY7" fmla="*/ 29550 h 148369"/>
              <a:gd name="connsiteX8" fmla="*/ 529877 w 647958"/>
              <a:gd name="connsiteY8" fmla="*/ 15 h 148369"/>
              <a:gd name="connsiteX9" fmla="*/ 594653 w 647958"/>
              <a:gd name="connsiteY9" fmla="*/ 14118 h 148369"/>
              <a:gd name="connsiteX10" fmla="*/ 647958 w 647958"/>
              <a:gd name="connsiteY10" fmla="*/ 3070 h 148369"/>
              <a:gd name="connsiteX0" fmla="*/ 0 w 594653"/>
              <a:gd name="connsiteY0" fmla="*/ 148369 h 148369"/>
              <a:gd name="connsiteX1" fmla="*/ 110290 w 594653"/>
              <a:gd name="connsiteY1" fmla="*/ 55273 h 148369"/>
              <a:gd name="connsiteX2" fmla="*/ 187379 w 594653"/>
              <a:gd name="connsiteY2" fmla="*/ 46647 h 148369"/>
              <a:gd name="connsiteX3" fmla="*/ 258069 w 594653"/>
              <a:gd name="connsiteY3" fmla="*/ 34642 h 148369"/>
              <a:gd name="connsiteX4" fmla="*/ 289381 w 594653"/>
              <a:gd name="connsiteY4" fmla="*/ 31704 h 148369"/>
              <a:gd name="connsiteX5" fmla="*/ 316493 w 594653"/>
              <a:gd name="connsiteY5" fmla="*/ 33946 h 148369"/>
              <a:gd name="connsiteX6" fmla="*/ 388960 w 594653"/>
              <a:gd name="connsiteY6" fmla="*/ 27003 h 148369"/>
              <a:gd name="connsiteX7" fmla="*/ 457191 w 594653"/>
              <a:gd name="connsiteY7" fmla="*/ 29550 h 148369"/>
              <a:gd name="connsiteX8" fmla="*/ 529877 w 594653"/>
              <a:gd name="connsiteY8" fmla="*/ 15 h 148369"/>
              <a:gd name="connsiteX9" fmla="*/ 594653 w 594653"/>
              <a:gd name="connsiteY9" fmla="*/ 14118 h 148369"/>
              <a:gd name="connsiteX0" fmla="*/ 0 w 529877"/>
              <a:gd name="connsiteY0" fmla="*/ 148354 h 148354"/>
              <a:gd name="connsiteX1" fmla="*/ 110290 w 529877"/>
              <a:gd name="connsiteY1" fmla="*/ 55258 h 148354"/>
              <a:gd name="connsiteX2" fmla="*/ 187379 w 529877"/>
              <a:gd name="connsiteY2" fmla="*/ 46632 h 148354"/>
              <a:gd name="connsiteX3" fmla="*/ 258069 w 529877"/>
              <a:gd name="connsiteY3" fmla="*/ 34627 h 148354"/>
              <a:gd name="connsiteX4" fmla="*/ 289381 w 529877"/>
              <a:gd name="connsiteY4" fmla="*/ 31689 h 148354"/>
              <a:gd name="connsiteX5" fmla="*/ 316493 w 529877"/>
              <a:gd name="connsiteY5" fmla="*/ 33931 h 148354"/>
              <a:gd name="connsiteX6" fmla="*/ 388960 w 529877"/>
              <a:gd name="connsiteY6" fmla="*/ 26988 h 148354"/>
              <a:gd name="connsiteX7" fmla="*/ 457191 w 529877"/>
              <a:gd name="connsiteY7" fmla="*/ 29535 h 148354"/>
              <a:gd name="connsiteX8" fmla="*/ 529877 w 529877"/>
              <a:gd name="connsiteY8" fmla="*/ 0 h 148354"/>
              <a:gd name="connsiteX0" fmla="*/ 0 w 457191"/>
              <a:gd name="connsiteY0" fmla="*/ 121454 h 121454"/>
              <a:gd name="connsiteX1" fmla="*/ 110290 w 457191"/>
              <a:gd name="connsiteY1" fmla="*/ 28358 h 121454"/>
              <a:gd name="connsiteX2" fmla="*/ 187379 w 457191"/>
              <a:gd name="connsiteY2" fmla="*/ 19732 h 121454"/>
              <a:gd name="connsiteX3" fmla="*/ 258069 w 457191"/>
              <a:gd name="connsiteY3" fmla="*/ 7727 h 121454"/>
              <a:gd name="connsiteX4" fmla="*/ 289381 w 457191"/>
              <a:gd name="connsiteY4" fmla="*/ 4789 h 121454"/>
              <a:gd name="connsiteX5" fmla="*/ 316493 w 457191"/>
              <a:gd name="connsiteY5" fmla="*/ 7031 h 121454"/>
              <a:gd name="connsiteX6" fmla="*/ 388960 w 457191"/>
              <a:gd name="connsiteY6" fmla="*/ 88 h 121454"/>
              <a:gd name="connsiteX7" fmla="*/ 457191 w 457191"/>
              <a:gd name="connsiteY7" fmla="*/ 2635 h 121454"/>
              <a:gd name="connsiteX0" fmla="*/ 0 w 388960"/>
              <a:gd name="connsiteY0" fmla="*/ 121366 h 121366"/>
              <a:gd name="connsiteX1" fmla="*/ 110290 w 388960"/>
              <a:gd name="connsiteY1" fmla="*/ 28270 h 121366"/>
              <a:gd name="connsiteX2" fmla="*/ 187379 w 388960"/>
              <a:gd name="connsiteY2" fmla="*/ 19644 h 121366"/>
              <a:gd name="connsiteX3" fmla="*/ 258069 w 388960"/>
              <a:gd name="connsiteY3" fmla="*/ 7639 h 121366"/>
              <a:gd name="connsiteX4" fmla="*/ 289381 w 388960"/>
              <a:gd name="connsiteY4" fmla="*/ 4701 h 121366"/>
              <a:gd name="connsiteX5" fmla="*/ 316493 w 388960"/>
              <a:gd name="connsiteY5" fmla="*/ 6943 h 121366"/>
              <a:gd name="connsiteX6" fmla="*/ 388960 w 388960"/>
              <a:gd name="connsiteY6" fmla="*/ 0 h 121366"/>
              <a:gd name="connsiteX0" fmla="*/ 0 w 316493"/>
              <a:gd name="connsiteY0" fmla="*/ 116669 h 116669"/>
              <a:gd name="connsiteX1" fmla="*/ 110290 w 316493"/>
              <a:gd name="connsiteY1" fmla="*/ 23573 h 116669"/>
              <a:gd name="connsiteX2" fmla="*/ 187379 w 316493"/>
              <a:gd name="connsiteY2" fmla="*/ 14947 h 116669"/>
              <a:gd name="connsiteX3" fmla="*/ 258069 w 316493"/>
              <a:gd name="connsiteY3" fmla="*/ 2942 h 116669"/>
              <a:gd name="connsiteX4" fmla="*/ 289381 w 316493"/>
              <a:gd name="connsiteY4" fmla="*/ 4 h 116669"/>
              <a:gd name="connsiteX5" fmla="*/ 316493 w 316493"/>
              <a:gd name="connsiteY5" fmla="*/ 2246 h 116669"/>
              <a:gd name="connsiteX0" fmla="*/ 0 w 289381"/>
              <a:gd name="connsiteY0" fmla="*/ 116665 h 116665"/>
              <a:gd name="connsiteX1" fmla="*/ 110290 w 289381"/>
              <a:gd name="connsiteY1" fmla="*/ 23569 h 116665"/>
              <a:gd name="connsiteX2" fmla="*/ 187379 w 289381"/>
              <a:gd name="connsiteY2" fmla="*/ 14943 h 116665"/>
              <a:gd name="connsiteX3" fmla="*/ 258069 w 289381"/>
              <a:gd name="connsiteY3" fmla="*/ 2938 h 116665"/>
              <a:gd name="connsiteX4" fmla="*/ 289381 w 289381"/>
              <a:gd name="connsiteY4" fmla="*/ 0 h 116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9381" h="116665">
                <a:moveTo>
                  <a:pt x="0" y="116665"/>
                </a:moveTo>
                <a:cubicBezTo>
                  <a:pt x="60295" y="71159"/>
                  <a:pt x="41185" y="64966"/>
                  <a:pt x="110290" y="23569"/>
                </a:cubicBezTo>
                <a:cubicBezTo>
                  <a:pt x="140774" y="5308"/>
                  <a:pt x="162749" y="18382"/>
                  <a:pt x="187379" y="14943"/>
                </a:cubicBezTo>
                <a:cubicBezTo>
                  <a:pt x="212009" y="11505"/>
                  <a:pt x="241069" y="5429"/>
                  <a:pt x="258069" y="2938"/>
                </a:cubicBezTo>
                <a:cubicBezTo>
                  <a:pt x="275069" y="447"/>
                  <a:pt x="279644" y="116"/>
                  <a:pt x="289381" y="0"/>
                </a:cubicBezTo>
              </a:path>
            </a:pathLst>
          </a:cu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3" name="Oval 362">
            <a:extLst>
              <a:ext uri="{FF2B5EF4-FFF2-40B4-BE49-F238E27FC236}">
                <a16:creationId xmlns:a16="http://schemas.microsoft.com/office/drawing/2014/main" id="{F9C11855-362B-454F-8693-EC5A6D62EB90}"/>
              </a:ext>
            </a:extLst>
          </p:cNvPr>
          <p:cNvSpPr/>
          <p:nvPr/>
        </p:nvSpPr>
        <p:spPr>
          <a:xfrm>
            <a:off x="2955564" y="2681756"/>
            <a:ext cx="303989" cy="303989"/>
          </a:xfrm>
          <a:prstGeom prst="ellipse">
            <a:avLst/>
          </a:prstGeom>
          <a:noFill/>
          <a:ln>
            <a:solidFill>
              <a:srgbClr val="E741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4" name="Freeform: Shape 363">
            <a:extLst>
              <a:ext uri="{FF2B5EF4-FFF2-40B4-BE49-F238E27FC236}">
                <a16:creationId xmlns:a16="http://schemas.microsoft.com/office/drawing/2014/main" id="{1EC46AA0-4ED6-462A-BA86-9840C18F3C2C}"/>
              </a:ext>
            </a:extLst>
          </p:cNvPr>
          <p:cNvSpPr/>
          <p:nvPr/>
        </p:nvSpPr>
        <p:spPr>
          <a:xfrm>
            <a:off x="1930559" y="2953691"/>
            <a:ext cx="836960" cy="72504"/>
          </a:xfrm>
          <a:custGeom>
            <a:avLst/>
            <a:gdLst>
              <a:gd name="connsiteX0" fmla="*/ 0 w 330200"/>
              <a:gd name="connsiteY0" fmla="*/ 101649 h 101649"/>
              <a:gd name="connsiteX1" fmla="*/ 127000 w 330200"/>
              <a:gd name="connsiteY1" fmla="*/ 63549 h 101649"/>
              <a:gd name="connsiteX2" fmla="*/ 165100 w 330200"/>
              <a:gd name="connsiteY2" fmla="*/ 50849 h 101649"/>
              <a:gd name="connsiteX3" fmla="*/ 241300 w 330200"/>
              <a:gd name="connsiteY3" fmla="*/ 38149 h 101649"/>
              <a:gd name="connsiteX4" fmla="*/ 279400 w 330200"/>
              <a:gd name="connsiteY4" fmla="*/ 25449 h 101649"/>
              <a:gd name="connsiteX5" fmla="*/ 330200 w 330200"/>
              <a:gd name="connsiteY5" fmla="*/ 49 h 101649"/>
              <a:gd name="connsiteX0" fmla="*/ 0 w 976301"/>
              <a:gd name="connsiteY0" fmla="*/ 152522 h 152522"/>
              <a:gd name="connsiteX1" fmla="*/ 127000 w 976301"/>
              <a:gd name="connsiteY1" fmla="*/ 114422 h 152522"/>
              <a:gd name="connsiteX2" fmla="*/ 165100 w 976301"/>
              <a:gd name="connsiteY2" fmla="*/ 101722 h 152522"/>
              <a:gd name="connsiteX3" fmla="*/ 241300 w 976301"/>
              <a:gd name="connsiteY3" fmla="*/ 89022 h 152522"/>
              <a:gd name="connsiteX4" fmla="*/ 279400 w 976301"/>
              <a:gd name="connsiteY4" fmla="*/ 76322 h 152522"/>
              <a:gd name="connsiteX5" fmla="*/ 976301 w 976301"/>
              <a:gd name="connsiteY5" fmla="*/ 0 h 152522"/>
              <a:gd name="connsiteX0" fmla="*/ 0 w 976301"/>
              <a:gd name="connsiteY0" fmla="*/ 152522 h 152522"/>
              <a:gd name="connsiteX1" fmla="*/ 127000 w 976301"/>
              <a:gd name="connsiteY1" fmla="*/ 114422 h 152522"/>
              <a:gd name="connsiteX2" fmla="*/ 165100 w 976301"/>
              <a:gd name="connsiteY2" fmla="*/ 101722 h 152522"/>
              <a:gd name="connsiteX3" fmla="*/ 241300 w 976301"/>
              <a:gd name="connsiteY3" fmla="*/ 89022 h 152522"/>
              <a:gd name="connsiteX4" fmla="*/ 598273 w 976301"/>
              <a:gd name="connsiteY4" fmla="*/ 38131 h 152522"/>
              <a:gd name="connsiteX5" fmla="*/ 976301 w 976301"/>
              <a:gd name="connsiteY5" fmla="*/ 0 h 152522"/>
              <a:gd name="connsiteX0" fmla="*/ 0 w 976301"/>
              <a:gd name="connsiteY0" fmla="*/ 152522 h 152522"/>
              <a:gd name="connsiteX1" fmla="*/ 127000 w 976301"/>
              <a:gd name="connsiteY1" fmla="*/ 114422 h 152522"/>
              <a:gd name="connsiteX2" fmla="*/ 165100 w 976301"/>
              <a:gd name="connsiteY2" fmla="*/ 101722 h 152522"/>
              <a:gd name="connsiteX3" fmla="*/ 305353 w 976301"/>
              <a:gd name="connsiteY3" fmla="*/ 71199 h 152522"/>
              <a:gd name="connsiteX4" fmla="*/ 598273 w 976301"/>
              <a:gd name="connsiteY4" fmla="*/ 38131 h 152522"/>
              <a:gd name="connsiteX5" fmla="*/ 976301 w 976301"/>
              <a:gd name="connsiteY5" fmla="*/ 0 h 152522"/>
              <a:gd name="connsiteX0" fmla="*/ 0 w 976301"/>
              <a:gd name="connsiteY0" fmla="*/ 152522 h 152522"/>
              <a:gd name="connsiteX1" fmla="*/ 132570 w 976301"/>
              <a:gd name="connsiteY1" fmla="*/ 76231 h 152522"/>
              <a:gd name="connsiteX2" fmla="*/ 165100 w 976301"/>
              <a:gd name="connsiteY2" fmla="*/ 101722 h 152522"/>
              <a:gd name="connsiteX3" fmla="*/ 305353 w 976301"/>
              <a:gd name="connsiteY3" fmla="*/ 71199 h 152522"/>
              <a:gd name="connsiteX4" fmla="*/ 598273 w 976301"/>
              <a:gd name="connsiteY4" fmla="*/ 38131 h 152522"/>
              <a:gd name="connsiteX5" fmla="*/ 976301 w 976301"/>
              <a:gd name="connsiteY5" fmla="*/ 0 h 152522"/>
              <a:gd name="connsiteX0" fmla="*/ 0 w 976301"/>
              <a:gd name="connsiteY0" fmla="*/ 152522 h 152522"/>
              <a:gd name="connsiteX1" fmla="*/ 132570 w 976301"/>
              <a:gd name="connsiteY1" fmla="*/ 76231 h 152522"/>
              <a:gd name="connsiteX2" fmla="*/ 165100 w 976301"/>
              <a:gd name="connsiteY2" fmla="*/ 101722 h 152522"/>
              <a:gd name="connsiteX3" fmla="*/ 305353 w 976301"/>
              <a:gd name="connsiteY3" fmla="*/ 71199 h 152522"/>
              <a:gd name="connsiteX4" fmla="*/ 598273 w 976301"/>
              <a:gd name="connsiteY4" fmla="*/ 38131 h 152522"/>
              <a:gd name="connsiteX5" fmla="*/ 976301 w 976301"/>
              <a:gd name="connsiteY5" fmla="*/ 0 h 152522"/>
              <a:gd name="connsiteX0" fmla="*/ 0 w 976301"/>
              <a:gd name="connsiteY0" fmla="*/ 152522 h 152522"/>
              <a:gd name="connsiteX1" fmla="*/ 132570 w 976301"/>
              <a:gd name="connsiteY1" fmla="*/ 76231 h 152522"/>
              <a:gd name="connsiteX2" fmla="*/ 165100 w 976301"/>
              <a:gd name="connsiteY2" fmla="*/ 101722 h 152522"/>
              <a:gd name="connsiteX3" fmla="*/ 305353 w 976301"/>
              <a:gd name="connsiteY3" fmla="*/ 71199 h 152522"/>
              <a:gd name="connsiteX4" fmla="*/ 598273 w 976301"/>
              <a:gd name="connsiteY4" fmla="*/ 38131 h 152522"/>
              <a:gd name="connsiteX5" fmla="*/ 976301 w 976301"/>
              <a:gd name="connsiteY5" fmla="*/ 0 h 152522"/>
              <a:gd name="connsiteX0" fmla="*/ 0 w 976301"/>
              <a:gd name="connsiteY0" fmla="*/ 152522 h 152522"/>
              <a:gd name="connsiteX1" fmla="*/ 121430 w 976301"/>
              <a:gd name="connsiteY1" fmla="*/ 63500 h 152522"/>
              <a:gd name="connsiteX2" fmla="*/ 165100 w 976301"/>
              <a:gd name="connsiteY2" fmla="*/ 101722 h 152522"/>
              <a:gd name="connsiteX3" fmla="*/ 305353 w 976301"/>
              <a:gd name="connsiteY3" fmla="*/ 71199 h 152522"/>
              <a:gd name="connsiteX4" fmla="*/ 598273 w 976301"/>
              <a:gd name="connsiteY4" fmla="*/ 38131 h 152522"/>
              <a:gd name="connsiteX5" fmla="*/ 976301 w 976301"/>
              <a:gd name="connsiteY5" fmla="*/ 0 h 152522"/>
              <a:gd name="connsiteX0" fmla="*/ 0 w 976301"/>
              <a:gd name="connsiteY0" fmla="*/ 152522 h 152522"/>
              <a:gd name="connsiteX1" fmla="*/ 121430 w 976301"/>
              <a:gd name="connsiteY1" fmla="*/ 63500 h 152522"/>
              <a:gd name="connsiteX2" fmla="*/ 165100 w 976301"/>
              <a:gd name="connsiteY2" fmla="*/ 101722 h 152522"/>
              <a:gd name="connsiteX3" fmla="*/ 305353 w 976301"/>
              <a:gd name="connsiteY3" fmla="*/ 71199 h 152522"/>
              <a:gd name="connsiteX4" fmla="*/ 598273 w 976301"/>
              <a:gd name="connsiteY4" fmla="*/ 38131 h 152522"/>
              <a:gd name="connsiteX5" fmla="*/ 976301 w 976301"/>
              <a:gd name="connsiteY5" fmla="*/ 0 h 152522"/>
              <a:gd name="connsiteX0" fmla="*/ 0 w 976301"/>
              <a:gd name="connsiteY0" fmla="*/ 152522 h 152522"/>
              <a:gd name="connsiteX1" fmla="*/ 121430 w 976301"/>
              <a:gd name="connsiteY1" fmla="*/ 63500 h 152522"/>
              <a:gd name="connsiteX2" fmla="*/ 187379 w 976301"/>
              <a:gd name="connsiteY2" fmla="*/ 50800 h 152522"/>
              <a:gd name="connsiteX3" fmla="*/ 305353 w 976301"/>
              <a:gd name="connsiteY3" fmla="*/ 71199 h 152522"/>
              <a:gd name="connsiteX4" fmla="*/ 598273 w 976301"/>
              <a:gd name="connsiteY4" fmla="*/ 38131 h 152522"/>
              <a:gd name="connsiteX5" fmla="*/ 976301 w 976301"/>
              <a:gd name="connsiteY5" fmla="*/ 0 h 152522"/>
              <a:gd name="connsiteX0" fmla="*/ 0 w 976301"/>
              <a:gd name="connsiteY0" fmla="*/ 152522 h 152522"/>
              <a:gd name="connsiteX1" fmla="*/ 121430 w 976301"/>
              <a:gd name="connsiteY1" fmla="*/ 63500 h 152522"/>
              <a:gd name="connsiteX2" fmla="*/ 187379 w 976301"/>
              <a:gd name="connsiteY2" fmla="*/ 50800 h 152522"/>
              <a:gd name="connsiteX3" fmla="*/ 316493 w 976301"/>
              <a:gd name="connsiteY3" fmla="*/ 38099 h 152522"/>
              <a:gd name="connsiteX4" fmla="*/ 598273 w 976301"/>
              <a:gd name="connsiteY4" fmla="*/ 38131 h 152522"/>
              <a:gd name="connsiteX5" fmla="*/ 976301 w 976301"/>
              <a:gd name="connsiteY5" fmla="*/ 0 h 152522"/>
              <a:gd name="connsiteX0" fmla="*/ 0 w 976301"/>
              <a:gd name="connsiteY0" fmla="*/ 152522 h 152522"/>
              <a:gd name="connsiteX1" fmla="*/ 121430 w 976301"/>
              <a:gd name="connsiteY1" fmla="*/ 63500 h 152522"/>
              <a:gd name="connsiteX2" fmla="*/ 187379 w 976301"/>
              <a:gd name="connsiteY2" fmla="*/ 50800 h 152522"/>
              <a:gd name="connsiteX3" fmla="*/ 316493 w 976301"/>
              <a:gd name="connsiteY3" fmla="*/ 38099 h 152522"/>
              <a:gd name="connsiteX4" fmla="*/ 587133 w 976301"/>
              <a:gd name="connsiteY4" fmla="*/ 48315 h 152522"/>
              <a:gd name="connsiteX5" fmla="*/ 976301 w 976301"/>
              <a:gd name="connsiteY5" fmla="*/ 0 h 152522"/>
              <a:gd name="connsiteX0" fmla="*/ 0 w 976301"/>
              <a:gd name="connsiteY0" fmla="*/ 152522 h 152522"/>
              <a:gd name="connsiteX1" fmla="*/ 121430 w 976301"/>
              <a:gd name="connsiteY1" fmla="*/ 63500 h 152522"/>
              <a:gd name="connsiteX2" fmla="*/ 187379 w 976301"/>
              <a:gd name="connsiteY2" fmla="*/ 50800 h 152522"/>
              <a:gd name="connsiteX3" fmla="*/ 316493 w 976301"/>
              <a:gd name="connsiteY3" fmla="*/ 38099 h 152522"/>
              <a:gd name="connsiteX4" fmla="*/ 585741 w 976301"/>
              <a:gd name="connsiteY4" fmla="*/ 30492 h 152522"/>
              <a:gd name="connsiteX5" fmla="*/ 976301 w 976301"/>
              <a:gd name="connsiteY5" fmla="*/ 0 h 152522"/>
              <a:gd name="connsiteX0" fmla="*/ 0 w 976301"/>
              <a:gd name="connsiteY0" fmla="*/ 152522 h 152522"/>
              <a:gd name="connsiteX1" fmla="*/ 121430 w 976301"/>
              <a:gd name="connsiteY1" fmla="*/ 63500 h 152522"/>
              <a:gd name="connsiteX2" fmla="*/ 187379 w 976301"/>
              <a:gd name="connsiteY2" fmla="*/ 50800 h 152522"/>
              <a:gd name="connsiteX3" fmla="*/ 258069 w 976301"/>
              <a:gd name="connsiteY3" fmla="*/ 38795 h 152522"/>
              <a:gd name="connsiteX4" fmla="*/ 316493 w 976301"/>
              <a:gd name="connsiteY4" fmla="*/ 38099 h 152522"/>
              <a:gd name="connsiteX5" fmla="*/ 585741 w 976301"/>
              <a:gd name="connsiteY5" fmla="*/ 30492 h 152522"/>
              <a:gd name="connsiteX6" fmla="*/ 976301 w 976301"/>
              <a:gd name="connsiteY6" fmla="*/ 0 h 152522"/>
              <a:gd name="connsiteX0" fmla="*/ 0 w 976301"/>
              <a:gd name="connsiteY0" fmla="*/ 152522 h 152522"/>
              <a:gd name="connsiteX1" fmla="*/ 121430 w 976301"/>
              <a:gd name="connsiteY1" fmla="*/ 63500 h 152522"/>
              <a:gd name="connsiteX2" fmla="*/ 187379 w 976301"/>
              <a:gd name="connsiteY2" fmla="*/ 50800 h 152522"/>
              <a:gd name="connsiteX3" fmla="*/ 258069 w 976301"/>
              <a:gd name="connsiteY3" fmla="*/ 38795 h 152522"/>
              <a:gd name="connsiteX4" fmla="*/ 316493 w 976301"/>
              <a:gd name="connsiteY4" fmla="*/ 38099 h 152522"/>
              <a:gd name="connsiteX5" fmla="*/ 362504 w 976301"/>
              <a:gd name="connsiteY5" fmla="*/ 33703 h 152522"/>
              <a:gd name="connsiteX6" fmla="*/ 585741 w 976301"/>
              <a:gd name="connsiteY6" fmla="*/ 30492 h 152522"/>
              <a:gd name="connsiteX7" fmla="*/ 976301 w 976301"/>
              <a:gd name="connsiteY7" fmla="*/ 0 h 152522"/>
              <a:gd name="connsiteX0" fmla="*/ 0 w 976301"/>
              <a:gd name="connsiteY0" fmla="*/ 152522 h 152522"/>
              <a:gd name="connsiteX1" fmla="*/ 121430 w 976301"/>
              <a:gd name="connsiteY1" fmla="*/ 63500 h 152522"/>
              <a:gd name="connsiteX2" fmla="*/ 187379 w 976301"/>
              <a:gd name="connsiteY2" fmla="*/ 50800 h 152522"/>
              <a:gd name="connsiteX3" fmla="*/ 258069 w 976301"/>
              <a:gd name="connsiteY3" fmla="*/ 38795 h 152522"/>
              <a:gd name="connsiteX4" fmla="*/ 316493 w 976301"/>
              <a:gd name="connsiteY4" fmla="*/ 38099 h 152522"/>
              <a:gd name="connsiteX5" fmla="*/ 362504 w 976301"/>
              <a:gd name="connsiteY5" fmla="*/ 33703 h 152522"/>
              <a:gd name="connsiteX6" fmla="*/ 457191 w 976301"/>
              <a:gd name="connsiteY6" fmla="*/ 33703 h 152522"/>
              <a:gd name="connsiteX7" fmla="*/ 585741 w 976301"/>
              <a:gd name="connsiteY7" fmla="*/ 30492 h 152522"/>
              <a:gd name="connsiteX8" fmla="*/ 976301 w 976301"/>
              <a:gd name="connsiteY8" fmla="*/ 0 h 152522"/>
              <a:gd name="connsiteX0" fmla="*/ 0 w 976301"/>
              <a:gd name="connsiteY0" fmla="*/ 152522 h 152522"/>
              <a:gd name="connsiteX1" fmla="*/ 121430 w 976301"/>
              <a:gd name="connsiteY1" fmla="*/ 63500 h 152522"/>
              <a:gd name="connsiteX2" fmla="*/ 187379 w 976301"/>
              <a:gd name="connsiteY2" fmla="*/ 50800 h 152522"/>
              <a:gd name="connsiteX3" fmla="*/ 258069 w 976301"/>
              <a:gd name="connsiteY3" fmla="*/ 38795 h 152522"/>
              <a:gd name="connsiteX4" fmla="*/ 316493 w 976301"/>
              <a:gd name="connsiteY4" fmla="*/ 38099 h 152522"/>
              <a:gd name="connsiteX5" fmla="*/ 362504 w 976301"/>
              <a:gd name="connsiteY5" fmla="*/ 33703 h 152522"/>
              <a:gd name="connsiteX6" fmla="*/ 457191 w 976301"/>
              <a:gd name="connsiteY6" fmla="*/ 33703 h 152522"/>
              <a:gd name="connsiteX7" fmla="*/ 525421 w 976301"/>
              <a:gd name="connsiteY7" fmla="*/ 28611 h 152522"/>
              <a:gd name="connsiteX8" fmla="*/ 585741 w 976301"/>
              <a:gd name="connsiteY8" fmla="*/ 30492 h 152522"/>
              <a:gd name="connsiteX9" fmla="*/ 976301 w 976301"/>
              <a:gd name="connsiteY9" fmla="*/ 0 h 152522"/>
              <a:gd name="connsiteX0" fmla="*/ 0 w 976301"/>
              <a:gd name="connsiteY0" fmla="*/ 152522 h 152522"/>
              <a:gd name="connsiteX1" fmla="*/ 121430 w 976301"/>
              <a:gd name="connsiteY1" fmla="*/ 63500 h 152522"/>
              <a:gd name="connsiteX2" fmla="*/ 187379 w 976301"/>
              <a:gd name="connsiteY2" fmla="*/ 50800 h 152522"/>
              <a:gd name="connsiteX3" fmla="*/ 258069 w 976301"/>
              <a:gd name="connsiteY3" fmla="*/ 38795 h 152522"/>
              <a:gd name="connsiteX4" fmla="*/ 316493 w 976301"/>
              <a:gd name="connsiteY4" fmla="*/ 38099 h 152522"/>
              <a:gd name="connsiteX5" fmla="*/ 362504 w 976301"/>
              <a:gd name="connsiteY5" fmla="*/ 33703 h 152522"/>
              <a:gd name="connsiteX6" fmla="*/ 457191 w 976301"/>
              <a:gd name="connsiteY6" fmla="*/ 33703 h 152522"/>
              <a:gd name="connsiteX7" fmla="*/ 525421 w 976301"/>
              <a:gd name="connsiteY7" fmla="*/ 28611 h 152522"/>
              <a:gd name="connsiteX8" fmla="*/ 585741 w 976301"/>
              <a:gd name="connsiteY8" fmla="*/ 30492 h 152522"/>
              <a:gd name="connsiteX9" fmla="*/ 636818 w 976301"/>
              <a:gd name="connsiteY9" fmla="*/ 23518 h 152522"/>
              <a:gd name="connsiteX10" fmla="*/ 976301 w 976301"/>
              <a:gd name="connsiteY10" fmla="*/ 0 h 152522"/>
              <a:gd name="connsiteX0" fmla="*/ 0 w 976301"/>
              <a:gd name="connsiteY0" fmla="*/ 152522 h 152522"/>
              <a:gd name="connsiteX1" fmla="*/ 121430 w 976301"/>
              <a:gd name="connsiteY1" fmla="*/ 63500 h 152522"/>
              <a:gd name="connsiteX2" fmla="*/ 187379 w 976301"/>
              <a:gd name="connsiteY2" fmla="*/ 50800 h 152522"/>
              <a:gd name="connsiteX3" fmla="*/ 258069 w 976301"/>
              <a:gd name="connsiteY3" fmla="*/ 38795 h 152522"/>
              <a:gd name="connsiteX4" fmla="*/ 316493 w 976301"/>
              <a:gd name="connsiteY4" fmla="*/ 38099 h 152522"/>
              <a:gd name="connsiteX5" fmla="*/ 362504 w 976301"/>
              <a:gd name="connsiteY5" fmla="*/ 33703 h 152522"/>
              <a:gd name="connsiteX6" fmla="*/ 457191 w 976301"/>
              <a:gd name="connsiteY6" fmla="*/ 33703 h 152522"/>
              <a:gd name="connsiteX7" fmla="*/ 525421 w 976301"/>
              <a:gd name="connsiteY7" fmla="*/ 28611 h 152522"/>
              <a:gd name="connsiteX8" fmla="*/ 585741 w 976301"/>
              <a:gd name="connsiteY8" fmla="*/ 30492 h 152522"/>
              <a:gd name="connsiteX9" fmla="*/ 636818 w 976301"/>
              <a:gd name="connsiteY9" fmla="*/ 23518 h 152522"/>
              <a:gd name="connsiteX10" fmla="*/ 781634 w 976301"/>
              <a:gd name="connsiteY10" fmla="*/ 15880 h 152522"/>
              <a:gd name="connsiteX11" fmla="*/ 976301 w 976301"/>
              <a:gd name="connsiteY11" fmla="*/ 0 h 152522"/>
              <a:gd name="connsiteX0" fmla="*/ 0 w 976301"/>
              <a:gd name="connsiteY0" fmla="*/ 152522 h 152522"/>
              <a:gd name="connsiteX1" fmla="*/ 121430 w 976301"/>
              <a:gd name="connsiteY1" fmla="*/ 63500 h 152522"/>
              <a:gd name="connsiteX2" fmla="*/ 187379 w 976301"/>
              <a:gd name="connsiteY2" fmla="*/ 50800 h 152522"/>
              <a:gd name="connsiteX3" fmla="*/ 258069 w 976301"/>
              <a:gd name="connsiteY3" fmla="*/ 38795 h 152522"/>
              <a:gd name="connsiteX4" fmla="*/ 316493 w 976301"/>
              <a:gd name="connsiteY4" fmla="*/ 38099 h 152522"/>
              <a:gd name="connsiteX5" fmla="*/ 379213 w 976301"/>
              <a:gd name="connsiteY5" fmla="*/ 15880 h 152522"/>
              <a:gd name="connsiteX6" fmla="*/ 457191 w 976301"/>
              <a:gd name="connsiteY6" fmla="*/ 33703 h 152522"/>
              <a:gd name="connsiteX7" fmla="*/ 525421 w 976301"/>
              <a:gd name="connsiteY7" fmla="*/ 28611 h 152522"/>
              <a:gd name="connsiteX8" fmla="*/ 585741 w 976301"/>
              <a:gd name="connsiteY8" fmla="*/ 30492 h 152522"/>
              <a:gd name="connsiteX9" fmla="*/ 636818 w 976301"/>
              <a:gd name="connsiteY9" fmla="*/ 23518 h 152522"/>
              <a:gd name="connsiteX10" fmla="*/ 781634 w 976301"/>
              <a:gd name="connsiteY10" fmla="*/ 15880 h 152522"/>
              <a:gd name="connsiteX11" fmla="*/ 976301 w 976301"/>
              <a:gd name="connsiteY11" fmla="*/ 0 h 152522"/>
              <a:gd name="connsiteX0" fmla="*/ 0 w 976301"/>
              <a:gd name="connsiteY0" fmla="*/ 152522 h 152522"/>
              <a:gd name="connsiteX1" fmla="*/ 121430 w 976301"/>
              <a:gd name="connsiteY1" fmla="*/ 63500 h 152522"/>
              <a:gd name="connsiteX2" fmla="*/ 187379 w 976301"/>
              <a:gd name="connsiteY2" fmla="*/ 50800 h 152522"/>
              <a:gd name="connsiteX3" fmla="*/ 258069 w 976301"/>
              <a:gd name="connsiteY3" fmla="*/ 38795 h 152522"/>
              <a:gd name="connsiteX4" fmla="*/ 316493 w 976301"/>
              <a:gd name="connsiteY4" fmla="*/ 38099 h 152522"/>
              <a:gd name="connsiteX5" fmla="*/ 388960 w 976301"/>
              <a:gd name="connsiteY5" fmla="*/ 31156 h 152522"/>
              <a:gd name="connsiteX6" fmla="*/ 457191 w 976301"/>
              <a:gd name="connsiteY6" fmla="*/ 33703 h 152522"/>
              <a:gd name="connsiteX7" fmla="*/ 525421 w 976301"/>
              <a:gd name="connsiteY7" fmla="*/ 28611 h 152522"/>
              <a:gd name="connsiteX8" fmla="*/ 585741 w 976301"/>
              <a:gd name="connsiteY8" fmla="*/ 30492 h 152522"/>
              <a:gd name="connsiteX9" fmla="*/ 636818 w 976301"/>
              <a:gd name="connsiteY9" fmla="*/ 23518 h 152522"/>
              <a:gd name="connsiteX10" fmla="*/ 781634 w 976301"/>
              <a:gd name="connsiteY10" fmla="*/ 15880 h 152522"/>
              <a:gd name="connsiteX11" fmla="*/ 976301 w 976301"/>
              <a:gd name="connsiteY11" fmla="*/ 0 h 152522"/>
              <a:gd name="connsiteX0" fmla="*/ 0 w 976301"/>
              <a:gd name="connsiteY0" fmla="*/ 152522 h 152522"/>
              <a:gd name="connsiteX1" fmla="*/ 121430 w 976301"/>
              <a:gd name="connsiteY1" fmla="*/ 63500 h 152522"/>
              <a:gd name="connsiteX2" fmla="*/ 187379 w 976301"/>
              <a:gd name="connsiteY2" fmla="*/ 50800 h 152522"/>
              <a:gd name="connsiteX3" fmla="*/ 258069 w 976301"/>
              <a:gd name="connsiteY3" fmla="*/ 38795 h 152522"/>
              <a:gd name="connsiteX4" fmla="*/ 316493 w 976301"/>
              <a:gd name="connsiteY4" fmla="*/ 38099 h 152522"/>
              <a:gd name="connsiteX5" fmla="*/ 388960 w 976301"/>
              <a:gd name="connsiteY5" fmla="*/ 31156 h 152522"/>
              <a:gd name="connsiteX6" fmla="*/ 457191 w 976301"/>
              <a:gd name="connsiteY6" fmla="*/ 33703 h 152522"/>
              <a:gd name="connsiteX7" fmla="*/ 529877 w 976301"/>
              <a:gd name="connsiteY7" fmla="*/ 4168 h 152522"/>
              <a:gd name="connsiteX8" fmla="*/ 585741 w 976301"/>
              <a:gd name="connsiteY8" fmla="*/ 30492 h 152522"/>
              <a:gd name="connsiteX9" fmla="*/ 636818 w 976301"/>
              <a:gd name="connsiteY9" fmla="*/ 23518 h 152522"/>
              <a:gd name="connsiteX10" fmla="*/ 781634 w 976301"/>
              <a:gd name="connsiteY10" fmla="*/ 15880 h 152522"/>
              <a:gd name="connsiteX11" fmla="*/ 976301 w 976301"/>
              <a:gd name="connsiteY11" fmla="*/ 0 h 152522"/>
              <a:gd name="connsiteX0" fmla="*/ 0 w 976301"/>
              <a:gd name="connsiteY0" fmla="*/ 152522 h 152522"/>
              <a:gd name="connsiteX1" fmla="*/ 121430 w 976301"/>
              <a:gd name="connsiteY1" fmla="*/ 63500 h 152522"/>
              <a:gd name="connsiteX2" fmla="*/ 187379 w 976301"/>
              <a:gd name="connsiteY2" fmla="*/ 50800 h 152522"/>
              <a:gd name="connsiteX3" fmla="*/ 258069 w 976301"/>
              <a:gd name="connsiteY3" fmla="*/ 38795 h 152522"/>
              <a:gd name="connsiteX4" fmla="*/ 316493 w 976301"/>
              <a:gd name="connsiteY4" fmla="*/ 38099 h 152522"/>
              <a:gd name="connsiteX5" fmla="*/ 388960 w 976301"/>
              <a:gd name="connsiteY5" fmla="*/ 31156 h 152522"/>
              <a:gd name="connsiteX6" fmla="*/ 457191 w 976301"/>
              <a:gd name="connsiteY6" fmla="*/ 33703 h 152522"/>
              <a:gd name="connsiteX7" fmla="*/ 529877 w 976301"/>
              <a:gd name="connsiteY7" fmla="*/ 4168 h 152522"/>
              <a:gd name="connsiteX8" fmla="*/ 594653 w 976301"/>
              <a:gd name="connsiteY8" fmla="*/ 18271 h 152522"/>
              <a:gd name="connsiteX9" fmla="*/ 636818 w 976301"/>
              <a:gd name="connsiteY9" fmla="*/ 23518 h 152522"/>
              <a:gd name="connsiteX10" fmla="*/ 781634 w 976301"/>
              <a:gd name="connsiteY10" fmla="*/ 15880 h 152522"/>
              <a:gd name="connsiteX11" fmla="*/ 976301 w 976301"/>
              <a:gd name="connsiteY11" fmla="*/ 0 h 152522"/>
              <a:gd name="connsiteX0" fmla="*/ 0 w 976301"/>
              <a:gd name="connsiteY0" fmla="*/ 152522 h 152522"/>
              <a:gd name="connsiteX1" fmla="*/ 121430 w 976301"/>
              <a:gd name="connsiteY1" fmla="*/ 63500 h 152522"/>
              <a:gd name="connsiteX2" fmla="*/ 187379 w 976301"/>
              <a:gd name="connsiteY2" fmla="*/ 50800 h 152522"/>
              <a:gd name="connsiteX3" fmla="*/ 258069 w 976301"/>
              <a:gd name="connsiteY3" fmla="*/ 38795 h 152522"/>
              <a:gd name="connsiteX4" fmla="*/ 316493 w 976301"/>
              <a:gd name="connsiteY4" fmla="*/ 38099 h 152522"/>
              <a:gd name="connsiteX5" fmla="*/ 388960 w 976301"/>
              <a:gd name="connsiteY5" fmla="*/ 31156 h 152522"/>
              <a:gd name="connsiteX6" fmla="*/ 457191 w 976301"/>
              <a:gd name="connsiteY6" fmla="*/ 33703 h 152522"/>
              <a:gd name="connsiteX7" fmla="*/ 529877 w 976301"/>
              <a:gd name="connsiteY7" fmla="*/ 4168 h 152522"/>
              <a:gd name="connsiteX8" fmla="*/ 594653 w 976301"/>
              <a:gd name="connsiteY8" fmla="*/ 18271 h 152522"/>
              <a:gd name="connsiteX9" fmla="*/ 647958 w 976301"/>
              <a:gd name="connsiteY9" fmla="*/ 7223 h 152522"/>
              <a:gd name="connsiteX10" fmla="*/ 781634 w 976301"/>
              <a:gd name="connsiteY10" fmla="*/ 15880 h 152522"/>
              <a:gd name="connsiteX11" fmla="*/ 976301 w 976301"/>
              <a:gd name="connsiteY11" fmla="*/ 0 h 152522"/>
              <a:gd name="connsiteX0" fmla="*/ 0 w 976301"/>
              <a:gd name="connsiteY0" fmla="*/ 152937 h 152937"/>
              <a:gd name="connsiteX1" fmla="*/ 121430 w 976301"/>
              <a:gd name="connsiteY1" fmla="*/ 63915 h 152937"/>
              <a:gd name="connsiteX2" fmla="*/ 187379 w 976301"/>
              <a:gd name="connsiteY2" fmla="*/ 51215 h 152937"/>
              <a:gd name="connsiteX3" fmla="*/ 258069 w 976301"/>
              <a:gd name="connsiteY3" fmla="*/ 39210 h 152937"/>
              <a:gd name="connsiteX4" fmla="*/ 316493 w 976301"/>
              <a:gd name="connsiteY4" fmla="*/ 38514 h 152937"/>
              <a:gd name="connsiteX5" fmla="*/ 388960 w 976301"/>
              <a:gd name="connsiteY5" fmla="*/ 31571 h 152937"/>
              <a:gd name="connsiteX6" fmla="*/ 457191 w 976301"/>
              <a:gd name="connsiteY6" fmla="*/ 34118 h 152937"/>
              <a:gd name="connsiteX7" fmla="*/ 529877 w 976301"/>
              <a:gd name="connsiteY7" fmla="*/ 4583 h 152937"/>
              <a:gd name="connsiteX8" fmla="*/ 594653 w 976301"/>
              <a:gd name="connsiteY8" fmla="*/ 18686 h 152937"/>
              <a:gd name="connsiteX9" fmla="*/ 647958 w 976301"/>
              <a:gd name="connsiteY9" fmla="*/ 7638 h 152937"/>
              <a:gd name="connsiteX10" fmla="*/ 792774 w 976301"/>
              <a:gd name="connsiteY10" fmla="*/ 0 h 152937"/>
              <a:gd name="connsiteX11" fmla="*/ 976301 w 976301"/>
              <a:gd name="connsiteY11" fmla="*/ 415 h 152937"/>
              <a:gd name="connsiteX0" fmla="*/ 0 w 940654"/>
              <a:gd name="connsiteY0" fmla="*/ 181039 h 181039"/>
              <a:gd name="connsiteX1" fmla="*/ 121430 w 940654"/>
              <a:gd name="connsiteY1" fmla="*/ 92017 h 181039"/>
              <a:gd name="connsiteX2" fmla="*/ 187379 w 940654"/>
              <a:gd name="connsiteY2" fmla="*/ 79317 h 181039"/>
              <a:gd name="connsiteX3" fmla="*/ 258069 w 940654"/>
              <a:gd name="connsiteY3" fmla="*/ 67312 h 181039"/>
              <a:gd name="connsiteX4" fmla="*/ 316493 w 940654"/>
              <a:gd name="connsiteY4" fmla="*/ 66616 h 181039"/>
              <a:gd name="connsiteX5" fmla="*/ 388960 w 940654"/>
              <a:gd name="connsiteY5" fmla="*/ 59673 h 181039"/>
              <a:gd name="connsiteX6" fmla="*/ 457191 w 940654"/>
              <a:gd name="connsiteY6" fmla="*/ 62220 h 181039"/>
              <a:gd name="connsiteX7" fmla="*/ 529877 w 940654"/>
              <a:gd name="connsiteY7" fmla="*/ 32685 h 181039"/>
              <a:gd name="connsiteX8" fmla="*/ 594653 w 940654"/>
              <a:gd name="connsiteY8" fmla="*/ 46788 h 181039"/>
              <a:gd name="connsiteX9" fmla="*/ 647958 w 940654"/>
              <a:gd name="connsiteY9" fmla="*/ 35740 h 181039"/>
              <a:gd name="connsiteX10" fmla="*/ 792774 w 940654"/>
              <a:gd name="connsiteY10" fmla="*/ 28102 h 181039"/>
              <a:gd name="connsiteX11" fmla="*/ 940654 w 940654"/>
              <a:gd name="connsiteY11" fmla="*/ 0 h 181039"/>
              <a:gd name="connsiteX0" fmla="*/ 0 w 940654"/>
              <a:gd name="connsiteY0" fmla="*/ 181039 h 181039"/>
              <a:gd name="connsiteX1" fmla="*/ 110290 w 940654"/>
              <a:gd name="connsiteY1" fmla="*/ 87943 h 181039"/>
              <a:gd name="connsiteX2" fmla="*/ 187379 w 940654"/>
              <a:gd name="connsiteY2" fmla="*/ 79317 h 181039"/>
              <a:gd name="connsiteX3" fmla="*/ 258069 w 940654"/>
              <a:gd name="connsiteY3" fmla="*/ 67312 h 181039"/>
              <a:gd name="connsiteX4" fmla="*/ 316493 w 940654"/>
              <a:gd name="connsiteY4" fmla="*/ 66616 h 181039"/>
              <a:gd name="connsiteX5" fmla="*/ 388960 w 940654"/>
              <a:gd name="connsiteY5" fmla="*/ 59673 h 181039"/>
              <a:gd name="connsiteX6" fmla="*/ 457191 w 940654"/>
              <a:gd name="connsiteY6" fmla="*/ 62220 h 181039"/>
              <a:gd name="connsiteX7" fmla="*/ 529877 w 940654"/>
              <a:gd name="connsiteY7" fmla="*/ 32685 h 181039"/>
              <a:gd name="connsiteX8" fmla="*/ 594653 w 940654"/>
              <a:gd name="connsiteY8" fmla="*/ 46788 h 181039"/>
              <a:gd name="connsiteX9" fmla="*/ 647958 w 940654"/>
              <a:gd name="connsiteY9" fmla="*/ 35740 h 181039"/>
              <a:gd name="connsiteX10" fmla="*/ 792774 w 940654"/>
              <a:gd name="connsiteY10" fmla="*/ 28102 h 181039"/>
              <a:gd name="connsiteX11" fmla="*/ 940654 w 940654"/>
              <a:gd name="connsiteY11" fmla="*/ 0 h 181039"/>
              <a:gd name="connsiteX0" fmla="*/ 0 w 940654"/>
              <a:gd name="connsiteY0" fmla="*/ 181039 h 181039"/>
              <a:gd name="connsiteX1" fmla="*/ 110290 w 940654"/>
              <a:gd name="connsiteY1" fmla="*/ 87943 h 181039"/>
              <a:gd name="connsiteX2" fmla="*/ 187379 w 940654"/>
              <a:gd name="connsiteY2" fmla="*/ 79317 h 181039"/>
              <a:gd name="connsiteX3" fmla="*/ 258069 w 940654"/>
              <a:gd name="connsiteY3" fmla="*/ 67312 h 181039"/>
              <a:gd name="connsiteX4" fmla="*/ 316493 w 940654"/>
              <a:gd name="connsiteY4" fmla="*/ 66616 h 181039"/>
              <a:gd name="connsiteX5" fmla="*/ 388960 w 940654"/>
              <a:gd name="connsiteY5" fmla="*/ 59673 h 181039"/>
              <a:gd name="connsiteX6" fmla="*/ 457191 w 940654"/>
              <a:gd name="connsiteY6" fmla="*/ 62220 h 181039"/>
              <a:gd name="connsiteX7" fmla="*/ 529877 w 940654"/>
              <a:gd name="connsiteY7" fmla="*/ 32685 h 181039"/>
              <a:gd name="connsiteX8" fmla="*/ 594653 w 940654"/>
              <a:gd name="connsiteY8" fmla="*/ 46788 h 181039"/>
              <a:gd name="connsiteX9" fmla="*/ 647958 w 940654"/>
              <a:gd name="connsiteY9" fmla="*/ 35740 h 181039"/>
              <a:gd name="connsiteX10" fmla="*/ 792774 w 940654"/>
              <a:gd name="connsiteY10" fmla="*/ 28102 h 181039"/>
              <a:gd name="connsiteX11" fmla="*/ 940654 w 940654"/>
              <a:gd name="connsiteY11" fmla="*/ 0 h 181039"/>
              <a:gd name="connsiteX0" fmla="*/ 0 w 940654"/>
              <a:gd name="connsiteY0" fmla="*/ 181039 h 181039"/>
              <a:gd name="connsiteX1" fmla="*/ 110290 w 940654"/>
              <a:gd name="connsiteY1" fmla="*/ 87943 h 181039"/>
              <a:gd name="connsiteX2" fmla="*/ 187379 w 940654"/>
              <a:gd name="connsiteY2" fmla="*/ 79317 h 181039"/>
              <a:gd name="connsiteX3" fmla="*/ 258069 w 940654"/>
              <a:gd name="connsiteY3" fmla="*/ 67312 h 181039"/>
              <a:gd name="connsiteX4" fmla="*/ 316493 w 940654"/>
              <a:gd name="connsiteY4" fmla="*/ 66616 h 181039"/>
              <a:gd name="connsiteX5" fmla="*/ 388960 w 940654"/>
              <a:gd name="connsiteY5" fmla="*/ 59673 h 181039"/>
              <a:gd name="connsiteX6" fmla="*/ 457191 w 940654"/>
              <a:gd name="connsiteY6" fmla="*/ 62220 h 181039"/>
              <a:gd name="connsiteX7" fmla="*/ 529877 w 940654"/>
              <a:gd name="connsiteY7" fmla="*/ 32685 h 181039"/>
              <a:gd name="connsiteX8" fmla="*/ 594653 w 940654"/>
              <a:gd name="connsiteY8" fmla="*/ 46788 h 181039"/>
              <a:gd name="connsiteX9" fmla="*/ 647958 w 940654"/>
              <a:gd name="connsiteY9" fmla="*/ 35740 h 181039"/>
              <a:gd name="connsiteX10" fmla="*/ 792774 w 940654"/>
              <a:gd name="connsiteY10" fmla="*/ 28102 h 181039"/>
              <a:gd name="connsiteX11" fmla="*/ 940654 w 940654"/>
              <a:gd name="connsiteY11" fmla="*/ 0 h 181039"/>
              <a:gd name="connsiteX0" fmla="*/ 0 w 940654"/>
              <a:gd name="connsiteY0" fmla="*/ 181039 h 181039"/>
              <a:gd name="connsiteX1" fmla="*/ 110290 w 940654"/>
              <a:gd name="connsiteY1" fmla="*/ 87943 h 181039"/>
              <a:gd name="connsiteX2" fmla="*/ 187379 w 940654"/>
              <a:gd name="connsiteY2" fmla="*/ 79317 h 181039"/>
              <a:gd name="connsiteX3" fmla="*/ 258069 w 940654"/>
              <a:gd name="connsiteY3" fmla="*/ 67312 h 181039"/>
              <a:gd name="connsiteX4" fmla="*/ 290309 w 940654"/>
              <a:gd name="connsiteY4" fmla="*/ 66702 h 181039"/>
              <a:gd name="connsiteX5" fmla="*/ 316493 w 940654"/>
              <a:gd name="connsiteY5" fmla="*/ 66616 h 181039"/>
              <a:gd name="connsiteX6" fmla="*/ 388960 w 940654"/>
              <a:gd name="connsiteY6" fmla="*/ 59673 h 181039"/>
              <a:gd name="connsiteX7" fmla="*/ 457191 w 940654"/>
              <a:gd name="connsiteY7" fmla="*/ 62220 h 181039"/>
              <a:gd name="connsiteX8" fmla="*/ 529877 w 940654"/>
              <a:gd name="connsiteY8" fmla="*/ 32685 h 181039"/>
              <a:gd name="connsiteX9" fmla="*/ 594653 w 940654"/>
              <a:gd name="connsiteY9" fmla="*/ 46788 h 181039"/>
              <a:gd name="connsiteX10" fmla="*/ 647958 w 940654"/>
              <a:gd name="connsiteY10" fmla="*/ 35740 h 181039"/>
              <a:gd name="connsiteX11" fmla="*/ 792774 w 940654"/>
              <a:gd name="connsiteY11" fmla="*/ 28102 h 181039"/>
              <a:gd name="connsiteX12" fmla="*/ 940654 w 940654"/>
              <a:gd name="connsiteY12" fmla="*/ 0 h 181039"/>
              <a:gd name="connsiteX0" fmla="*/ 0 w 940654"/>
              <a:gd name="connsiteY0" fmla="*/ 181039 h 181039"/>
              <a:gd name="connsiteX1" fmla="*/ 110290 w 940654"/>
              <a:gd name="connsiteY1" fmla="*/ 87943 h 181039"/>
              <a:gd name="connsiteX2" fmla="*/ 187379 w 940654"/>
              <a:gd name="connsiteY2" fmla="*/ 79317 h 181039"/>
              <a:gd name="connsiteX3" fmla="*/ 290309 w 940654"/>
              <a:gd name="connsiteY3" fmla="*/ 66702 h 181039"/>
              <a:gd name="connsiteX4" fmla="*/ 316493 w 940654"/>
              <a:gd name="connsiteY4" fmla="*/ 66616 h 181039"/>
              <a:gd name="connsiteX5" fmla="*/ 388960 w 940654"/>
              <a:gd name="connsiteY5" fmla="*/ 59673 h 181039"/>
              <a:gd name="connsiteX6" fmla="*/ 457191 w 940654"/>
              <a:gd name="connsiteY6" fmla="*/ 62220 h 181039"/>
              <a:gd name="connsiteX7" fmla="*/ 529877 w 940654"/>
              <a:gd name="connsiteY7" fmla="*/ 32685 h 181039"/>
              <a:gd name="connsiteX8" fmla="*/ 594653 w 940654"/>
              <a:gd name="connsiteY8" fmla="*/ 46788 h 181039"/>
              <a:gd name="connsiteX9" fmla="*/ 647958 w 940654"/>
              <a:gd name="connsiteY9" fmla="*/ 35740 h 181039"/>
              <a:gd name="connsiteX10" fmla="*/ 792774 w 940654"/>
              <a:gd name="connsiteY10" fmla="*/ 28102 h 181039"/>
              <a:gd name="connsiteX11" fmla="*/ 940654 w 940654"/>
              <a:gd name="connsiteY11" fmla="*/ 0 h 181039"/>
              <a:gd name="connsiteX0" fmla="*/ 0 w 940654"/>
              <a:gd name="connsiteY0" fmla="*/ 181039 h 181039"/>
              <a:gd name="connsiteX1" fmla="*/ 110290 w 940654"/>
              <a:gd name="connsiteY1" fmla="*/ 87943 h 181039"/>
              <a:gd name="connsiteX2" fmla="*/ 290309 w 940654"/>
              <a:gd name="connsiteY2" fmla="*/ 66702 h 181039"/>
              <a:gd name="connsiteX3" fmla="*/ 316493 w 940654"/>
              <a:gd name="connsiteY3" fmla="*/ 66616 h 181039"/>
              <a:gd name="connsiteX4" fmla="*/ 388960 w 940654"/>
              <a:gd name="connsiteY4" fmla="*/ 59673 h 181039"/>
              <a:gd name="connsiteX5" fmla="*/ 457191 w 940654"/>
              <a:gd name="connsiteY5" fmla="*/ 62220 h 181039"/>
              <a:gd name="connsiteX6" fmla="*/ 529877 w 940654"/>
              <a:gd name="connsiteY6" fmla="*/ 32685 h 181039"/>
              <a:gd name="connsiteX7" fmla="*/ 594653 w 940654"/>
              <a:gd name="connsiteY7" fmla="*/ 46788 h 181039"/>
              <a:gd name="connsiteX8" fmla="*/ 647958 w 940654"/>
              <a:gd name="connsiteY8" fmla="*/ 35740 h 181039"/>
              <a:gd name="connsiteX9" fmla="*/ 792774 w 940654"/>
              <a:gd name="connsiteY9" fmla="*/ 28102 h 181039"/>
              <a:gd name="connsiteX10" fmla="*/ 940654 w 940654"/>
              <a:gd name="connsiteY10" fmla="*/ 0 h 181039"/>
              <a:gd name="connsiteX0" fmla="*/ 0 w 940654"/>
              <a:gd name="connsiteY0" fmla="*/ 181039 h 181039"/>
              <a:gd name="connsiteX1" fmla="*/ 290309 w 940654"/>
              <a:gd name="connsiteY1" fmla="*/ 66702 h 181039"/>
              <a:gd name="connsiteX2" fmla="*/ 316493 w 940654"/>
              <a:gd name="connsiteY2" fmla="*/ 66616 h 181039"/>
              <a:gd name="connsiteX3" fmla="*/ 388960 w 940654"/>
              <a:gd name="connsiteY3" fmla="*/ 59673 h 181039"/>
              <a:gd name="connsiteX4" fmla="*/ 457191 w 940654"/>
              <a:gd name="connsiteY4" fmla="*/ 62220 h 181039"/>
              <a:gd name="connsiteX5" fmla="*/ 529877 w 940654"/>
              <a:gd name="connsiteY5" fmla="*/ 32685 h 181039"/>
              <a:gd name="connsiteX6" fmla="*/ 594653 w 940654"/>
              <a:gd name="connsiteY6" fmla="*/ 46788 h 181039"/>
              <a:gd name="connsiteX7" fmla="*/ 647958 w 940654"/>
              <a:gd name="connsiteY7" fmla="*/ 35740 h 181039"/>
              <a:gd name="connsiteX8" fmla="*/ 792774 w 940654"/>
              <a:gd name="connsiteY8" fmla="*/ 28102 h 181039"/>
              <a:gd name="connsiteX9" fmla="*/ 940654 w 940654"/>
              <a:gd name="connsiteY9" fmla="*/ 0 h 181039"/>
              <a:gd name="connsiteX0" fmla="*/ 0 w 650345"/>
              <a:gd name="connsiteY0" fmla="*/ 66702 h 66702"/>
              <a:gd name="connsiteX1" fmla="*/ 26184 w 650345"/>
              <a:gd name="connsiteY1" fmla="*/ 66616 h 66702"/>
              <a:gd name="connsiteX2" fmla="*/ 98651 w 650345"/>
              <a:gd name="connsiteY2" fmla="*/ 59673 h 66702"/>
              <a:gd name="connsiteX3" fmla="*/ 166882 w 650345"/>
              <a:gd name="connsiteY3" fmla="*/ 62220 h 66702"/>
              <a:gd name="connsiteX4" fmla="*/ 239568 w 650345"/>
              <a:gd name="connsiteY4" fmla="*/ 32685 h 66702"/>
              <a:gd name="connsiteX5" fmla="*/ 304344 w 650345"/>
              <a:gd name="connsiteY5" fmla="*/ 46788 h 66702"/>
              <a:gd name="connsiteX6" fmla="*/ 357649 w 650345"/>
              <a:gd name="connsiteY6" fmla="*/ 35740 h 66702"/>
              <a:gd name="connsiteX7" fmla="*/ 502465 w 650345"/>
              <a:gd name="connsiteY7" fmla="*/ 28102 h 66702"/>
              <a:gd name="connsiteX8" fmla="*/ 650345 w 650345"/>
              <a:gd name="connsiteY8" fmla="*/ 0 h 66702"/>
              <a:gd name="connsiteX0" fmla="*/ 0 w 650345"/>
              <a:gd name="connsiteY0" fmla="*/ 66702 h 67076"/>
              <a:gd name="connsiteX1" fmla="*/ 26184 w 650345"/>
              <a:gd name="connsiteY1" fmla="*/ 66616 h 67076"/>
              <a:gd name="connsiteX2" fmla="*/ 98651 w 650345"/>
              <a:gd name="connsiteY2" fmla="*/ 59673 h 67076"/>
              <a:gd name="connsiteX3" fmla="*/ 166882 w 650345"/>
              <a:gd name="connsiteY3" fmla="*/ 62220 h 67076"/>
              <a:gd name="connsiteX4" fmla="*/ 239568 w 650345"/>
              <a:gd name="connsiteY4" fmla="*/ 32685 h 67076"/>
              <a:gd name="connsiteX5" fmla="*/ 304344 w 650345"/>
              <a:gd name="connsiteY5" fmla="*/ 46788 h 67076"/>
              <a:gd name="connsiteX6" fmla="*/ 357649 w 650345"/>
              <a:gd name="connsiteY6" fmla="*/ 35740 h 67076"/>
              <a:gd name="connsiteX7" fmla="*/ 502465 w 650345"/>
              <a:gd name="connsiteY7" fmla="*/ 28102 h 67076"/>
              <a:gd name="connsiteX8" fmla="*/ 650345 w 650345"/>
              <a:gd name="connsiteY8" fmla="*/ 0 h 67076"/>
              <a:gd name="connsiteX0" fmla="*/ 0 w 650345"/>
              <a:gd name="connsiteY0" fmla="*/ 66702 h 67076"/>
              <a:gd name="connsiteX1" fmla="*/ 26184 w 650345"/>
              <a:gd name="connsiteY1" fmla="*/ 66616 h 67076"/>
              <a:gd name="connsiteX2" fmla="*/ 98651 w 650345"/>
              <a:gd name="connsiteY2" fmla="*/ 59673 h 67076"/>
              <a:gd name="connsiteX3" fmla="*/ 166882 w 650345"/>
              <a:gd name="connsiteY3" fmla="*/ 62220 h 67076"/>
              <a:gd name="connsiteX4" fmla="*/ 239568 w 650345"/>
              <a:gd name="connsiteY4" fmla="*/ 32685 h 67076"/>
              <a:gd name="connsiteX5" fmla="*/ 294273 w 650345"/>
              <a:gd name="connsiteY5" fmla="*/ 46332 h 67076"/>
              <a:gd name="connsiteX6" fmla="*/ 304344 w 650345"/>
              <a:gd name="connsiteY6" fmla="*/ 46788 h 67076"/>
              <a:gd name="connsiteX7" fmla="*/ 357649 w 650345"/>
              <a:gd name="connsiteY7" fmla="*/ 35740 h 67076"/>
              <a:gd name="connsiteX8" fmla="*/ 502465 w 650345"/>
              <a:gd name="connsiteY8" fmla="*/ 28102 h 67076"/>
              <a:gd name="connsiteX9" fmla="*/ 650345 w 650345"/>
              <a:gd name="connsiteY9" fmla="*/ 0 h 67076"/>
              <a:gd name="connsiteX0" fmla="*/ 0 w 502465"/>
              <a:gd name="connsiteY0" fmla="*/ 38600 h 38974"/>
              <a:gd name="connsiteX1" fmla="*/ 26184 w 502465"/>
              <a:gd name="connsiteY1" fmla="*/ 38514 h 38974"/>
              <a:gd name="connsiteX2" fmla="*/ 98651 w 502465"/>
              <a:gd name="connsiteY2" fmla="*/ 31571 h 38974"/>
              <a:gd name="connsiteX3" fmla="*/ 166882 w 502465"/>
              <a:gd name="connsiteY3" fmla="*/ 34118 h 38974"/>
              <a:gd name="connsiteX4" fmla="*/ 239568 w 502465"/>
              <a:gd name="connsiteY4" fmla="*/ 4583 h 38974"/>
              <a:gd name="connsiteX5" fmla="*/ 294273 w 502465"/>
              <a:gd name="connsiteY5" fmla="*/ 18230 h 38974"/>
              <a:gd name="connsiteX6" fmla="*/ 304344 w 502465"/>
              <a:gd name="connsiteY6" fmla="*/ 18686 h 38974"/>
              <a:gd name="connsiteX7" fmla="*/ 357649 w 502465"/>
              <a:gd name="connsiteY7" fmla="*/ 7638 h 38974"/>
              <a:gd name="connsiteX8" fmla="*/ 502465 w 502465"/>
              <a:gd name="connsiteY8" fmla="*/ 0 h 38974"/>
              <a:gd name="connsiteX0" fmla="*/ 0 w 357649"/>
              <a:gd name="connsiteY0" fmla="*/ 34350 h 34724"/>
              <a:gd name="connsiteX1" fmla="*/ 26184 w 357649"/>
              <a:gd name="connsiteY1" fmla="*/ 34264 h 34724"/>
              <a:gd name="connsiteX2" fmla="*/ 98651 w 357649"/>
              <a:gd name="connsiteY2" fmla="*/ 27321 h 34724"/>
              <a:gd name="connsiteX3" fmla="*/ 166882 w 357649"/>
              <a:gd name="connsiteY3" fmla="*/ 29868 h 34724"/>
              <a:gd name="connsiteX4" fmla="*/ 239568 w 357649"/>
              <a:gd name="connsiteY4" fmla="*/ 333 h 34724"/>
              <a:gd name="connsiteX5" fmla="*/ 294273 w 357649"/>
              <a:gd name="connsiteY5" fmla="*/ 13980 h 34724"/>
              <a:gd name="connsiteX6" fmla="*/ 304344 w 357649"/>
              <a:gd name="connsiteY6" fmla="*/ 14436 h 34724"/>
              <a:gd name="connsiteX7" fmla="*/ 357649 w 357649"/>
              <a:gd name="connsiteY7" fmla="*/ 3388 h 34724"/>
              <a:gd name="connsiteX0" fmla="*/ 0 w 304344"/>
              <a:gd name="connsiteY0" fmla="*/ 34350 h 34724"/>
              <a:gd name="connsiteX1" fmla="*/ 26184 w 304344"/>
              <a:gd name="connsiteY1" fmla="*/ 34264 h 34724"/>
              <a:gd name="connsiteX2" fmla="*/ 98651 w 304344"/>
              <a:gd name="connsiteY2" fmla="*/ 27321 h 34724"/>
              <a:gd name="connsiteX3" fmla="*/ 166882 w 304344"/>
              <a:gd name="connsiteY3" fmla="*/ 29868 h 34724"/>
              <a:gd name="connsiteX4" fmla="*/ 239568 w 304344"/>
              <a:gd name="connsiteY4" fmla="*/ 333 h 34724"/>
              <a:gd name="connsiteX5" fmla="*/ 294273 w 304344"/>
              <a:gd name="connsiteY5" fmla="*/ 13980 h 34724"/>
              <a:gd name="connsiteX6" fmla="*/ 304344 w 304344"/>
              <a:gd name="connsiteY6" fmla="*/ 14436 h 34724"/>
              <a:gd name="connsiteX0" fmla="*/ 0 w 294273"/>
              <a:gd name="connsiteY0" fmla="*/ 34350 h 34724"/>
              <a:gd name="connsiteX1" fmla="*/ 26184 w 294273"/>
              <a:gd name="connsiteY1" fmla="*/ 34264 h 34724"/>
              <a:gd name="connsiteX2" fmla="*/ 98651 w 294273"/>
              <a:gd name="connsiteY2" fmla="*/ 27321 h 34724"/>
              <a:gd name="connsiteX3" fmla="*/ 166882 w 294273"/>
              <a:gd name="connsiteY3" fmla="*/ 29868 h 34724"/>
              <a:gd name="connsiteX4" fmla="*/ 239568 w 294273"/>
              <a:gd name="connsiteY4" fmla="*/ 333 h 34724"/>
              <a:gd name="connsiteX5" fmla="*/ 294273 w 294273"/>
              <a:gd name="connsiteY5" fmla="*/ 13980 h 34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4273" h="34724">
                <a:moveTo>
                  <a:pt x="0" y="34350"/>
                </a:moveTo>
                <a:cubicBezTo>
                  <a:pt x="2621" y="33952"/>
                  <a:pt x="9742" y="35436"/>
                  <a:pt x="26184" y="34264"/>
                </a:cubicBezTo>
                <a:cubicBezTo>
                  <a:pt x="42626" y="33092"/>
                  <a:pt x="75201" y="28054"/>
                  <a:pt x="98651" y="27321"/>
                </a:cubicBezTo>
                <a:cubicBezTo>
                  <a:pt x="122101" y="26588"/>
                  <a:pt x="139729" y="30717"/>
                  <a:pt x="166882" y="29868"/>
                </a:cubicBezTo>
                <a:cubicBezTo>
                  <a:pt x="194035" y="29019"/>
                  <a:pt x="218336" y="2981"/>
                  <a:pt x="239568" y="333"/>
                </a:cubicBezTo>
                <a:cubicBezTo>
                  <a:pt x="260800" y="-2315"/>
                  <a:pt x="283477" y="11630"/>
                  <a:pt x="294273" y="13980"/>
                </a:cubicBezTo>
              </a:path>
            </a:pathLst>
          </a:cu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5" name="Freeform: Shape 364">
            <a:extLst>
              <a:ext uri="{FF2B5EF4-FFF2-40B4-BE49-F238E27FC236}">
                <a16:creationId xmlns:a16="http://schemas.microsoft.com/office/drawing/2014/main" id="{C096C1C2-3B4B-4A02-9C5A-FBE70DC85791}"/>
              </a:ext>
            </a:extLst>
          </p:cNvPr>
          <p:cNvSpPr/>
          <p:nvPr/>
        </p:nvSpPr>
        <p:spPr>
          <a:xfrm>
            <a:off x="2753674" y="2838145"/>
            <a:ext cx="1025927" cy="159216"/>
          </a:xfrm>
          <a:custGeom>
            <a:avLst/>
            <a:gdLst>
              <a:gd name="connsiteX0" fmla="*/ 0 w 330200"/>
              <a:gd name="connsiteY0" fmla="*/ 101649 h 101649"/>
              <a:gd name="connsiteX1" fmla="*/ 127000 w 330200"/>
              <a:gd name="connsiteY1" fmla="*/ 63549 h 101649"/>
              <a:gd name="connsiteX2" fmla="*/ 165100 w 330200"/>
              <a:gd name="connsiteY2" fmla="*/ 50849 h 101649"/>
              <a:gd name="connsiteX3" fmla="*/ 241300 w 330200"/>
              <a:gd name="connsiteY3" fmla="*/ 38149 h 101649"/>
              <a:gd name="connsiteX4" fmla="*/ 279400 w 330200"/>
              <a:gd name="connsiteY4" fmla="*/ 25449 h 101649"/>
              <a:gd name="connsiteX5" fmla="*/ 330200 w 330200"/>
              <a:gd name="connsiteY5" fmla="*/ 49 h 101649"/>
              <a:gd name="connsiteX0" fmla="*/ 0 w 976301"/>
              <a:gd name="connsiteY0" fmla="*/ 152522 h 152522"/>
              <a:gd name="connsiteX1" fmla="*/ 127000 w 976301"/>
              <a:gd name="connsiteY1" fmla="*/ 114422 h 152522"/>
              <a:gd name="connsiteX2" fmla="*/ 165100 w 976301"/>
              <a:gd name="connsiteY2" fmla="*/ 101722 h 152522"/>
              <a:gd name="connsiteX3" fmla="*/ 241300 w 976301"/>
              <a:gd name="connsiteY3" fmla="*/ 89022 h 152522"/>
              <a:gd name="connsiteX4" fmla="*/ 279400 w 976301"/>
              <a:gd name="connsiteY4" fmla="*/ 76322 h 152522"/>
              <a:gd name="connsiteX5" fmla="*/ 976301 w 976301"/>
              <a:gd name="connsiteY5" fmla="*/ 0 h 152522"/>
              <a:gd name="connsiteX0" fmla="*/ 0 w 976301"/>
              <a:gd name="connsiteY0" fmla="*/ 152522 h 152522"/>
              <a:gd name="connsiteX1" fmla="*/ 127000 w 976301"/>
              <a:gd name="connsiteY1" fmla="*/ 114422 h 152522"/>
              <a:gd name="connsiteX2" fmla="*/ 165100 w 976301"/>
              <a:gd name="connsiteY2" fmla="*/ 101722 h 152522"/>
              <a:gd name="connsiteX3" fmla="*/ 241300 w 976301"/>
              <a:gd name="connsiteY3" fmla="*/ 89022 h 152522"/>
              <a:gd name="connsiteX4" fmla="*/ 598273 w 976301"/>
              <a:gd name="connsiteY4" fmla="*/ 38131 h 152522"/>
              <a:gd name="connsiteX5" fmla="*/ 976301 w 976301"/>
              <a:gd name="connsiteY5" fmla="*/ 0 h 152522"/>
              <a:gd name="connsiteX0" fmla="*/ 0 w 976301"/>
              <a:gd name="connsiteY0" fmla="*/ 152522 h 152522"/>
              <a:gd name="connsiteX1" fmla="*/ 127000 w 976301"/>
              <a:gd name="connsiteY1" fmla="*/ 114422 h 152522"/>
              <a:gd name="connsiteX2" fmla="*/ 165100 w 976301"/>
              <a:gd name="connsiteY2" fmla="*/ 101722 h 152522"/>
              <a:gd name="connsiteX3" fmla="*/ 305353 w 976301"/>
              <a:gd name="connsiteY3" fmla="*/ 71199 h 152522"/>
              <a:gd name="connsiteX4" fmla="*/ 598273 w 976301"/>
              <a:gd name="connsiteY4" fmla="*/ 38131 h 152522"/>
              <a:gd name="connsiteX5" fmla="*/ 976301 w 976301"/>
              <a:gd name="connsiteY5" fmla="*/ 0 h 152522"/>
              <a:gd name="connsiteX0" fmla="*/ 0 w 976301"/>
              <a:gd name="connsiteY0" fmla="*/ 152522 h 152522"/>
              <a:gd name="connsiteX1" fmla="*/ 132570 w 976301"/>
              <a:gd name="connsiteY1" fmla="*/ 76231 h 152522"/>
              <a:gd name="connsiteX2" fmla="*/ 165100 w 976301"/>
              <a:gd name="connsiteY2" fmla="*/ 101722 h 152522"/>
              <a:gd name="connsiteX3" fmla="*/ 305353 w 976301"/>
              <a:gd name="connsiteY3" fmla="*/ 71199 h 152522"/>
              <a:gd name="connsiteX4" fmla="*/ 598273 w 976301"/>
              <a:gd name="connsiteY4" fmla="*/ 38131 h 152522"/>
              <a:gd name="connsiteX5" fmla="*/ 976301 w 976301"/>
              <a:gd name="connsiteY5" fmla="*/ 0 h 152522"/>
              <a:gd name="connsiteX0" fmla="*/ 0 w 976301"/>
              <a:gd name="connsiteY0" fmla="*/ 152522 h 152522"/>
              <a:gd name="connsiteX1" fmla="*/ 132570 w 976301"/>
              <a:gd name="connsiteY1" fmla="*/ 76231 h 152522"/>
              <a:gd name="connsiteX2" fmla="*/ 165100 w 976301"/>
              <a:gd name="connsiteY2" fmla="*/ 101722 h 152522"/>
              <a:gd name="connsiteX3" fmla="*/ 305353 w 976301"/>
              <a:gd name="connsiteY3" fmla="*/ 71199 h 152522"/>
              <a:gd name="connsiteX4" fmla="*/ 598273 w 976301"/>
              <a:gd name="connsiteY4" fmla="*/ 38131 h 152522"/>
              <a:gd name="connsiteX5" fmla="*/ 976301 w 976301"/>
              <a:gd name="connsiteY5" fmla="*/ 0 h 152522"/>
              <a:gd name="connsiteX0" fmla="*/ 0 w 976301"/>
              <a:gd name="connsiteY0" fmla="*/ 152522 h 152522"/>
              <a:gd name="connsiteX1" fmla="*/ 132570 w 976301"/>
              <a:gd name="connsiteY1" fmla="*/ 76231 h 152522"/>
              <a:gd name="connsiteX2" fmla="*/ 165100 w 976301"/>
              <a:gd name="connsiteY2" fmla="*/ 101722 h 152522"/>
              <a:gd name="connsiteX3" fmla="*/ 305353 w 976301"/>
              <a:gd name="connsiteY3" fmla="*/ 71199 h 152522"/>
              <a:gd name="connsiteX4" fmla="*/ 598273 w 976301"/>
              <a:gd name="connsiteY4" fmla="*/ 38131 h 152522"/>
              <a:gd name="connsiteX5" fmla="*/ 976301 w 976301"/>
              <a:gd name="connsiteY5" fmla="*/ 0 h 152522"/>
              <a:gd name="connsiteX0" fmla="*/ 0 w 976301"/>
              <a:gd name="connsiteY0" fmla="*/ 152522 h 152522"/>
              <a:gd name="connsiteX1" fmla="*/ 121430 w 976301"/>
              <a:gd name="connsiteY1" fmla="*/ 63500 h 152522"/>
              <a:gd name="connsiteX2" fmla="*/ 165100 w 976301"/>
              <a:gd name="connsiteY2" fmla="*/ 101722 h 152522"/>
              <a:gd name="connsiteX3" fmla="*/ 305353 w 976301"/>
              <a:gd name="connsiteY3" fmla="*/ 71199 h 152522"/>
              <a:gd name="connsiteX4" fmla="*/ 598273 w 976301"/>
              <a:gd name="connsiteY4" fmla="*/ 38131 h 152522"/>
              <a:gd name="connsiteX5" fmla="*/ 976301 w 976301"/>
              <a:gd name="connsiteY5" fmla="*/ 0 h 152522"/>
              <a:gd name="connsiteX0" fmla="*/ 0 w 976301"/>
              <a:gd name="connsiteY0" fmla="*/ 152522 h 152522"/>
              <a:gd name="connsiteX1" fmla="*/ 121430 w 976301"/>
              <a:gd name="connsiteY1" fmla="*/ 63500 h 152522"/>
              <a:gd name="connsiteX2" fmla="*/ 165100 w 976301"/>
              <a:gd name="connsiteY2" fmla="*/ 101722 h 152522"/>
              <a:gd name="connsiteX3" fmla="*/ 305353 w 976301"/>
              <a:gd name="connsiteY3" fmla="*/ 71199 h 152522"/>
              <a:gd name="connsiteX4" fmla="*/ 598273 w 976301"/>
              <a:gd name="connsiteY4" fmla="*/ 38131 h 152522"/>
              <a:gd name="connsiteX5" fmla="*/ 976301 w 976301"/>
              <a:gd name="connsiteY5" fmla="*/ 0 h 152522"/>
              <a:gd name="connsiteX0" fmla="*/ 0 w 976301"/>
              <a:gd name="connsiteY0" fmla="*/ 152522 h 152522"/>
              <a:gd name="connsiteX1" fmla="*/ 121430 w 976301"/>
              <a:gd name="connsiteY1" fmla="*/ 63500 h 152522"/>
              <a:gd name="connsiteX2" fmla="*/ 187379 w 976301"/>
              <a:gd name="connsiteY2" fmla="*/ 50800 h 152522"/>
              <a:gd name="connsiteX3" fmla="*/ 305353 w 976301"/>
              <a:gd name="connsiteY3" fmla="*/ 71199 h 152522"/>
              <a:gd name="connsiteX4" fmla="*/ 598273 w 976301"/>
              <a:gd name="connsiteY4" fmla="*/ 38131 h 152522"/>
              <a:gd name="connsiteX5" fmla="*/ 976301 w 976301"/>
              <a:gd name="connsiteY5" fmla="*/ 0 h 152522"/>
              <a:gd name="connsiteX0" fmla="*/ 0 w 976301"/>
              <a:gd name="connsiteY0" fmla="*/ 152522 h 152522"/>
              <a:gd name="connsiteX1" fmla="*/ 121430 w 976301"/>
              <a:gd name="connsiteY1" fmla="*/ 63500 h 152522"/>
              <a:gd name="connsiteX2" fmla="*/ 187379 w 976301"/>
              <a:gd name="connsiteY2" fmla="*/ 50800 h 152522"/>
              <a:gd name="connsiteX3" fmla="*/ 316493 w 976301"/>
              <a:gd name="connsiteY3" fmla="*/ 38099 h 152522"/>
              <a:gd name="connsiteX4" fmla="*/ 598273 w 976301"/>
              <a:gd name="connsiteY4" fmla="*/ 38131 h 152522"/>
              <a:gd name="connsiteX5" fmla="*/ 976301 w 976301"/>
              <a:gd name="connsiteY5" fmla="*/ 0 h 152522"/>
              <a:gd name="connsiteX0" fmla="*/ 0 w 976301"/>
              <a:gd name="connsiteY0" fmla="*/ 152522 h 152522"/>
              <a:gd name="connsiteX1" fmla="*/ 121430 w 976301"/>
              <a:gd name="connsiteY1" fmla="*/ 63500 h 152522"/>
              <a:gd name="connsiteX2" fmla="*/ 187379 w 976301"/>
              <a:gd name="connsiteY2" fmla="*/ 50800 h 152522"/>
              <a:gd name="connsiteX3" fmla="*/ 316493 w 976301"/>
              <a:gd name="connsiteY3" fmla="*/ 38099 h 152522"/>
              <a:gd name="connsiteX4" fmla="*/ 587133 w 976301"/>
              <a:gd name="connsiteY4" fmla="*/ 48315 h 152522"/>
              <a:gd name="connsiteX5" fmla="*/ 976301 w 976301"/>
              <a:gd name="connsiteY5" fmla="*/ 0 h 152522"/>
              <a:gd name="connsiteX0" fmla="*/ 0 w 976301"/>
              <a:gd name="connsiteY0" fmla="*/ 152522 h 152522"/>
              <a:gd name="connsiteX1" fmla="*/ 121430 w 976301"/>
              <a:gd name="connsiteY1" fmla="*/ 63500 h 152522"/>
              <a:gd name="connsiteX2" fmla="*/ 187379 w 976301"/>
              <a:gd name="connsiteY2" fmla="*/ 50800 h 152522"/>
              <a:gd name="connsiteX3" fmla="*/ 316493 w 976301"/>
              <a:gd name="connsiteY3" fmla="*/ 38099 h 152522"/>
              <a:gd name="connsiteX4" fmla="*/ 585741 w 976301"/>
              <a:gd name="connsiteY4" fmla="*/ 30492 h 152522"/>
              <a:gd name="connsiteX5" fmla="*/ 976301 w 976301"/>
              <a:gd name="connsiteY5" fmla="*/ 0 h 152522"/>
              <a:gd name="connsiteX0" fmla="*/ 0 w 976301"/>
              <a:gd name="connsiteY0" fmla="*/ 152522 h 152522"/>
              <a:gd name="connsiteX1" fmla="*/ 121430 w 976301"/>
              <a:gd name="connsiteY1" fmla="*/ 63500 h 152522"/>
              <a:gd name="connsiteX2" fmla="*/ 187379 w 976301"/>
              <a:gd name="connsiteY2" fmla="*/ 50800 h 152522"/>
              <a:gd name="connsiteX3" fmla="*/ 258069 w 976301"/>
              <a:gd name="connsiteY3" fmla="*/ 38795 h 152522"/>
              <a:gd name="connsiteX4" fmla="*/ 316493 w 976301"/>
              <a:gd name="connsiteY4" fmla="*/ 38099 h 152522"/>
              <a:gd name="connsiteX5" fmla="*/ 585741 w 976301"/>
              <a:gd name="connsiteY5" fmla="*/ 30492 h 152522"/>
              <a:gd name="connsiteX6" fmla="*/ 976301 w 976301"/>
              <a:gd name="connsiteY6" fmla="*/ 0 h 152522"/>
              <a:gd name="connsiteX0" fmla="*/ 0 w 976301"/>
              <a:gd name="connsiteY0" fmla="*/ 152522 h 152522"/>
              <a:gd name="connsiteX1" fmla="*/ 121430 w 976301"/>
              <a:gd name="connsiteY1" fmla="*/ 63500 h 152522"/>
              <a:gd name="connsiteX2" fmla="*/ 187379 w 976301"/>
              <a:gd name="connsiteY2" fmla="*/ 50800 h 152522"/>
              <a:gd name="connsiteX3" fmla="*/ 258069 w 976301"/>
              <a:gd name="connsiteY3" fmla="*/ 38795 h 152522"/>
              <a:gd name="connsiteX4" fmla="*/ 316493 w 976301"/>
              <a:gd name="connsiteY4" fmla="*/ 38099 h 152522"/>
              <a:gd name="connsiteX5" fmla="*/ 362504 w 976301"/>
              <a:gd name="connsiteY5" fmla="*/ 33703 h 152522"/>
              <a:gd name="connsiteX6" fmla="*/ 585741 w 976301"/>
              <a:gd name="connsiteY6" fmla="*/ 30492 h 152522"/>
              <a:gd name="connsiteX7" fmla="*/ 976301 w 976301"/>
              <a:gd name="connsiteY7" fmla="*/ 0 h 152522"/>
              <a:gd name="connsiteX0" fmla="*/ 0 w 976301"/>
              <a:gd name="connsiteY0" fmla="*/ 152522 h 152522"/>
              <a:gd name="connsiteX1" fmla="*/ 121430 w 976301"/>
              <a:gd name="connsiteY1" fmla="*/ 63500 h 152522"/>
              <a:gd name="connsiteX2" fmla="*/ 187379 w 976301"/>
              <a:gd name="connsiteY2" fmla="*/ 50800 h 152522"/>
              <a:gd name="connsiteX3" fmla="*/ 258069 w 976301"/>
              <a:gd name="connsiteY3" fmla="*/ 38795 h 152522"/>
              <a:gd name="connsiteX4" fmla="*/ 316493 w 976301"/>
              <a:gd name="connsiteY4" fmla="*/ 38099 h 152522"/>
              <a:gd name="connsiteX5" fmla="*/ 362504 w 976301"/>
              <a:gd name="connsiteY5" fmla="*/ 33703 h 152522"/>
              <a:gd name="connsiteX6" fmla="*/ 457191 w 976301"/>
              <a:gd name="connsiteY6" fmla="*/ 33703 h 152522"/>
              <a:gd name="connsiteX7" fmla="*/ 585741 w 976301"/>
              <a:gd name="connsiteY7" fmla="*/ 30492 h 152522"/>
              <a:gd name="connsiteX8" fmla="*/ 976301 w 976301"/>
              <a:gd name="connsiteY8" fmla="*/ 0 h 152522"/>
              <a:gd name="connsiteX0" fmla="*/ 0 w 976301"/>
              <a:gd name="connsiteY0" fmla="*/ 152522 h 152522"/>
              <a:gd name="connsiteX1" fmla="*/ 121430 w 976301"/>
              <a:gd name="connsiteY1" fmla="*/ 63500 h 152522"/>
              <a:gd name="connsiteX2" fmla="*/ 187379 w 976301"/>
              <a:gd name="connsiteY2" fmla="*/ 50800 h 152522"/>
              <a:gd name="connsiteX3" fmla="*/ 258069 w 976301"/>
              <a:gd name="connsiteY3" fmla="*/ 38795 h 152522"/>
              <a:gd name="connsiteX4" fmla="*/ 316493 w 976301"/>
              <a:gd name="connsiteY4" fmla="*/ 38099 h 152522"/>
              <a:gd name="connsiteX5" fmla="*/ 362504 w 976301"/>
              <a:gd name="connsiteY5" fmla="*/ 33703 h 152522"/>
              <a:gd name="connsiteX6" fmla="*/ 457191 w 976301"/>
              <a:gd name="connsiteY6" fmla="*/ 33703 h 152522"/>
              <a:gd name="connsiteX7" fmla="*/ 525421 w 976301"/>
              <a:gd name="connsiteY7" fmla="*/ 28611 h 152522"/>
              <a:gd name="connsiteX8" fmla="*/ 585741 w 976301"/>
              <a:gd name="connsiteY8" fmla="*/ 30492 h 152522"/>
              <a:gd name="connsiteX9" fmla="*/ 976301 w 976301"/>
              <a:gd name="connsiteY9" fmla="*/ 0 h 152522"/>
              <a:gd name="connsiteX0" fmla="*/ 0 w 976301"/>
              <a:gd name="connsiteY0" fmla="*/ 152522 h 152522"/>
              <a:gd name="connsiteX1" fmla="*/ 121430 w 976301"/>
              <a:gd name="connsiteY1" fmla="*/ 63500 h 152522"/>
              <a:gd name="connsiteX2" fmla="*/ 187379 w 976301"/>
              <a:gd name="connsiteY2" fmla="*/ 50800 h 152522"/>
              <a:gd name="connsiteX3" fmla="*/ 258069 w 976301"/>
              <a:gd name="connsiteY3" fmla="*/ 38795 h 152522"/>
              <a:gd name="connsiteX4" fmla="*/ 316493 w 976301"/>
              <a:gd name="connsiteY4" fmla="*/ 38099 h 152522"/>
              <a:gd name="connsiteX5" fmla="*/ 362504 w 976301"/>
              <a:gd name="connsiteY5" fmla="*/ 33703 h 152522"/>
              <a:gd name="connsiteX6" fmla="*/ 457191 w 976301"/>
              <a:gd name="connsiteY6" fmla="*/ 33703 h 152522"/>
              <a:gd name="connsiteX7" fmla="*/ 525421 w 976301"/>
              <a:gd name="connsiteY7" fmla="*/ 28611 h 152522"/>
              <a:gd name="connsiteX8" fmla="*/ 585741 w 976301"/>
              <a:gd name="connsiteY8" fmla="*/ 30492 h 152522"/>
              <a:gd name="connsiteX9" fmla="*/ 636818 w 976301"/>
              <a:gd name="connsiteY9" fmla="*/ 23518 h 152522"/>
              <a:gd name="connsiteX10" fmla="*/ 976301 w 976301"/>
              <a:gd name="connsiteY10" fmla="*/ 0 h 152522"/>
              <a:gd name="connsiteX0" fmla="*/ 0 w 976301"/>
              <a:gd name="connsiteY0" fmla="*/ 152522 h 152522"/>
              <a:gd name="connsiteX1" fmla="*/ 121430 w 976301"/>
              <a:gd name="connsiteY1" fmla="*/ 63500 h 152522"/>
              <a:gd name="connsiteX2" fmla="*/ 187379 w 976301"/>
              <a:gd name="connsiteY2" fmla="*/ 50800 h 152522"/>
              <a:gd name="connsiteX3" fmla="*/ 258069 w 976301"/>
              <a:gd name="connsiteY3" fmla="*/ 38795 h 152522"/>
              <a:gd name="connsiteX4" fmla="*/ 316493 w 976301"/>
              <a:gd name="connsiteY4" fmla="*/ 38099 h 152522"/>
              <a:gd name="connsiteX5" fmla="*/ 362504 w 976301"/>
              <a:gd name="connsiteY5" fmla="*/ 33703 h 152522"/>
              <a:gd name="connsiteX6" fmla="*/ 457191 w 976301"/>
              <a:gd name="connsiteY6" fmla="*/ 33703 h 152522"/>
              <a:gd name="connsiteX7" fmla="*/ 525421 w 976301"/>
              <a:gd name="connsiteY7" fmla="*/ 28611 h 152522"/>
              <a:gd name="connsiteX8" fmla="*/ 585741 w 976301"/>
              <a:gd name="connsiteY8" fmla="*/ 30492 h 152522"/>
              <a:gd name="connsiteX9" fmla="*/ 636818 w 976301"/>
              <a:gd name="connsiteY9" fmla="*/ 23518 h 152522"/>
              <a:gd name="connsiteX10" fmla="*/ 781634 w 976301"/>
              <a:gd name="connsiteY10" fmla="*/ 15880 h 152522"/>
              <a:gd name="connsiteX11" fmla="*/ 976301 w 976301"/>
              <a:gd name="connsiteY11" fmla="*/ 0 h 152522"/>
              <a:gd name="connsiteX0" fmla="*/ 0 w 976301"/>
              <a:gd name="connsiteY0" fmla="*/ 152522 h 152522"/>
              <a:gd name="connsiteX1" fmla="*/ 121430 w 976301"/>
              <a:gd name="connsiteY1" fmla="*/ 63500 h 152522"/>
              <a:gd name="connsiteX2" fmla="*/ 187379 w 976301"/>
              <a:gd name="connsiteY2" fmla="*/ 50800 h 152522"/>
              <a:gd name="connsiteX3" fmla="*/ 258069 w 976301"/>
              <a:gd name="connsiteY3" fmla="*/ 38795 h 152522"/>
              <a:gd name="connsiteX4" fmla="*/ 316493 w 976301"/>
              <a:gd name="connsiteY4" fmla="*/ 38099 h 152522"/>
              <a:gd name="connsiteX5" fmla="*/ 379213 w 976301"/>
              <a:gd name="connsiteY5" fmla="*/ 15880 h 152522"/>
              <a:gd name="connsiteX6" fmla="*/ 457191 w 976301"/>
              <a:gd name="connsiteY6" fmla="*/ 33703 h 152522"/>
              <a:gd name="connsiteX7" fmla="*/ 525421 w 976301"/>
              <a:gd name="connsiteY7" fmla="*/ 28611 h 152522"/>
              <a:gd name="connsiteX8" fmla="*/ 585741 w 976301"/>
              <a:gd name="connsiteY8" fmla="*/ 30492 h 152522"/>
              <a:gd name="connsiteX9" fmla="*/ 636818 w 976301"/>
              <a:gd name="connsiteY9" fmla="*/ 23518 h 152522"/>
              <a:gd name="connsiteX10" fmla="*/ 781634 w 976301"/>
              <a:gd name="connsiteY10" fmla="*/ 15880 h 152522"/>
              <a:gd name="connsiteX11" fmla="*/ 976301 w 976301"/>
              <a:gd name="connsiteY11" fmla="*/ 0 h 152522"/>
              <a:gd name="connsiteX0" fmla="*/ 0 w 976301"/>
              <a:gd name="connsiteY0" fmla="*/ 152522 h 152522"/>
              <a:gd name="connsiteX1" fmla="*/ 121430 w 976301"/>
              <a:gd name="connsiteY1" fmla="*/ 63500 h 152522"/>
              <a:gd name="connsiteX2" fmla="*/ 187379 w 976301"/>
              <a:gd name="connsiteY2" fmla="*/ 50800 h 152522"/>
              <a:gd name="connsiteX3" fmla="*/ 258069 w 976301"/>
              <a:gd name="connsiteY3" fmla="*/ 38795 h 152522"/>
              <a:gd name="connsiteX4" fmla="*/ 316493 w 976301"/>
              <a:gd name="connsiteY4" fmla="*/ 38099 h 152522"/>
              <a:gd name="connsiteX5" fmla="*/ 388960 w 976301"/>
              <a:gd name="connsiteY5" fmla="*/ 31156 h 152522"/>
              <a:gd name="connsiteX6" fmla="*/ 457191 w 976301"/>
              <a:gd name="connsiteY6" fmla="*/ 33703 h 152522"/>
              <a:gd name="connsiteX7" fmla="*/ 525421 w 976301"/>
              <a:gd name="connsiteY7" fmla="*/ 28611 h 152522"/>
              <a:gd name="connsiteX8" fmla="*/ 585741 w 976301"/>
              <a:gd name="connsiteY8" fmla="*/ 30492 h 152522"/>
              <a:gd name="connsiteX9" fmla="*/ 636818 w 976301"/>
              <a:gd name="connsiteY9" fmla="*/ 23518 h 152522"/>
              <a:gd name="connsiteX10" fmla="*/ 781634 w 976301"/>
              <a:gd name="connsiteY10" fmla="*/ 15880 h 152522"/>
              <a:gd name="connsiteX11" fmla="*/ 976301 w 976301"/>
              <a:gd name="connsiteY11" fmla="*/ 0 h 152522"/>
              <a:gd name="connsiteX0" fmla="*/ 0 w 976301"/>
              <a:gd name="connsiteY0" fmla="*/ 152522 h 152522"/>
              <a:gd name="connsiteX1" fmla="*/ 121430 w 976301"/>
              <a:gd name="connsiteY1" fmla="*/ 63500 h 152522"/>
              <a:gd name="connsiteX2" fmla="*/ 187379 w 976301"/>
              <a:gd name="connsiteY2" fmla="*/ 50800 h 152522"/>
              <a:gd name="connsiteX3" fmla="*/ 258069 w 976301"/>
              <a:gd name="connsiteY3" fmla="*/ 38795 h 152522"/>
              <a:gd name="connsiteX4" fmla="*/ 316493 w 976301"/>
              <a:gd name="connsiteY4" fmla="*/ 38099 h 152522"/>
              <a:gd name="connsiteX5" fmla="*/ 388960 w 976301"/>
              <a:gd name="connsiteY5" fmla="*/ 31156 h 152522"/>
              <a:gd name="connsiteX6" fmla="*/ 457191 w 976301"/>
              <a:gd name="connsiteY6" fmla="*/ 33703 h 152522"/>
              <a:gd name="connsiteX7" fmla="*/ 529877 w 976301"/>
              <a:gd name="connsiteY7" fmla="*/ 4168 h 152522"/>
              <a:gd name="connsiteX8" fmla="*/ 585741 w 976301"/>
              <a:gd name="connsiteY8" fmla="*/ 30492 h 152522"/>
              <a:gd name="connsiteX9" fmla="*/ 636818 w 976301"/>
              <a:gd name="connsiteY9" fmla="*/ 23518 h 152522"/>
              <a:gd name="connsiteX10" fmla="*/ 781634 w 976301"/>
              <a:gd name="connsiteY10" fmla="*/ 15880 h 152522"/>
              <a:gd name="connsiteX11" fmla="*/ 976301 w 976301"/>
              <a:gd name="connsiteY11" fmla="*/ 0 h 152522"/>
              <a:gd name="connsiteX0" fmla="*/ 0 w 976301"/>
              <a:gd name="connsiteY0" fmla="*/ 152522 h 152522"/>
              <a:gd name="connsiteX1" fmla="*/ 121430 w 976301"/>
              <a:gd name="connsiteY1" fmla="*/ 63500 h 152522"/>
              <a:gd name="connsiteX2" fmla="*/ 187379 w 976301"/>
              <a:gd name="connsiteY2" fmla="*/ 50800 h 152522"/>
              <a:gd name="connsiteX3" fmla="*/ 258069 w 976301"/>
              <a:gd name="connsiteY3" fmla="*/ 38795 h 152522"/>
              <a:gd name="connsiteX4" fmla="*/ 316493 w 976301"/>
              <a:gd name="connsiteY4" fmla="*/ 38099 h 152522"/>
              <a:gd name="connsiteX5" fmla="*/ 388960 w 976301"/>
              <a:gd name="connsiteY5" fmla="*/ 31156 h 152522"/>
              <a:gd name="connsiteX6" fmla="*/ 457191 w 976301"/>
              <a:gd name="connsiteY6" fmla="*/ 33703 h 152522"/>
              <a:gd name="connsiteX7" fmla="*/ 529877 w 976301"/>
              <a:gd name="connsiteY7" fmla="*/ 4168 h 152522"/>
              <a:gd name="connsiteX8" fmla="*/ 594653 w 976301"/>
              <a:gd name="connsiteY8" fmla="*/ 18271 h 152522"/>
              <a:gd name="connsiteX9" fmla="*/ 636818 w 976301"/>
              <a:gd name="connsiteY9" fmla="*/ 23518 h 152522"/>
              <a:gd name="connsiteX10" fmla="*/ 781634 w 976301"/>
              <a:gd name="connsiteY10" fmla="*/ 15880 h 152522"/>
              <a:gd name="connsiteX11" fmla="*/ 976301 w 976301"/>
              <a:gd name="connsiteY11" fmla="*/ 0 h 152522"/>
              <a:gd name="connsiteX0" fmla="*/ 0 w 976301"/>
              <a:gd name="connsiteY0" fmla="*/ 152522 h 152522"/>
              <a:gd name="connsiteX1" fmla="*/ 121430 w 976301"/>
              <a:gd name="connsiteY1" fmla="*/ 63500 h 152522"/>
              <a:gd name="connsiteX2" fmla="*/ 187379 w 976301"/>
              <a:gd name="connsiteY2" fmla="*/ 50800 h 152522"/>
              <a:gd name="connsiteX3" fmla="*/ 258069 w 976301"/>
              <a:gd name="connsiteY3" fmla="*/ 38795 h 152522"/>
              <a:gd name="connsiteX4" fmla="*/ 316493 w 976301"/>
              <a:gd name="connsiteY4" fmla="*/ 38099 h 152522"/>
              <a:gd name="connsiteX5" fmla="*/ 388960 w 976301"/>
              <a:gd name="connsiteY5" fmla="*/ 31156 h 152522"/>
              <a:gd name="connsiteX6" fmla="*/ 457191 w 976301"/>
              <a:gd name="connsiteY6" fmla="*/ 33703 h 152522"/>
              <a:gd name="connsiteX7" fmla="*/ 529877 w 976301"/>
              <a:gd name="connsiteY7" fmla="*/ 4168 h 152522"/>
              <a:gd name="connsiteX8" fmla="*/ 594653 w 976301"/>
              <a:gd name="connsiteY8" fmla="*/ 18271 h 152522"/>
              <a:gd name="connsiteX9" fmla="*/ 647958 w 976301"/>
              <a:gd name="connsiteY9" fmla="*/ 7223 h 152522"/>
              <a:gd name="connsiteX10" fmla="*/ 781634 w 976301"/>
              <a:gd name="connsiteY10" fmla="*/ 15880 h 152522"/>
              <a:gd name="connsiteX11" fmla="*/ 976301 w 976301"/>
              <a:gd name="connsiteY11" fmla="*/ 0 h 152522"/>
              <a:gd name="connsiteX0" fmla="*/ 0 w 976301"/>
              <a:gd name="connsiteY0" fmla="*/ 152937 h 152937"/>
              <a:gd name="connsiteX1" fmla="*/ 121430 w 976301"/>
              <a:gd name="connsiteY1" fmla="*/ 63915 h 152937"/>
              <a:gd name="connsiteX2" fmla="*/ 187379 w 976301"/>
              <a:gd name="connsiteY2" fmla="*/ 51215 h 152937"/>
              <a:gd name="connsiteX3" fmla="*/ 258069 w 976301"/>
              <a:gd name="connsiteY3" fmla="*/ 39210 h 152937"/>
              <a:gd name="connsiteX4" fmla="*/ 316493 w 976301"/>
              <a:gd name="connsiteY4" fmla="*/ 38514 h 152937"/>
              <a:gd name="connsiteX5" fmla="*/ 388960 w 976301"/>
              <a:gd name="connsiteY5" fmla="*/ 31571 h 152937"/>
              <a:gd name="connsiteX6" fmla="*/ 457191 w 976301"/>
              <a:gd name="connsiteY6" fmla="*/ 34118 h 152937"/>
              <a:gd name="connsiteX7" fmla="*/ 529877 w 976301"/>
              <a:gd name="connsiteY7" fmla="*/ 4583 h 152937"/>
              <a:gd name="connsiteX8" fmla="*/ 594653 w 976301"/>
              <a:gd name="connsiteY8" fmla="*/ 18686 h 152937"/>
              <a:gd name="connsiteX9" fmla="*/ 647958 w 976301"/>
              <a:gd name="connsiteY9" fmla="*/ 7638 h 152937"/>
              <a:gd name="connsiteX10" fmla="*/ 792774 w 976301"/>
              <a:gd name="connsiteY10" fmla="*/ 0 h 152937"/>
              <a:gd name="connsiteX11" fmla="*/ 976301 w 976301"/>
              <a:gd name="connsiteY11" fmla="*/ 415 h 152937"/>
              <a:gd name="connsiteX0" fmla="*/ 0 w 940654"/>
              <a:gd name="connsiteY0" fmla="*/ 181039 h 181039"/>
              <a:gd name="connsiteX1" fmla="*/ 121430 w 940654"/>
              <a:gd name="connsiteY1" fmla="*/ 92017 h 181039"/>
              <a:gd name="connsiteX2" fmla="*/ 187379 w 940654"/>
              <a:gd name="connsiteY2" fmla="*/ 79317 h 181039"/>
              <a:gd name="connsiteX3" fmla="*/ 258069 w 940654"/>
              <a:gd name="connsiteY3" fmla="*/ 67312 h 181039"/>
              <a:gd name="connsiteX4" fmla="*/ 316493 w 940654"/>
              <a:gd name="connsiteY4" fmla="*/ 66616 h 181039"/>
              <a:gd name="connsiteX5" fmla="*/ 388960 w 940654"/>
              <a:gd name="connsiteY5" fmla="*/ 59673 h 181039"/>
              <a:gd name="connsiteX6" fmla="*/ 457191 w 940654"/>
              <a:gd name="connsiteY6" fmla="*/ 62220 h 181039"/>
              <a:gd name="connsiteX7" fmla="*/ 529877 w 940654"/>
              <a:gd name="connsiteY7" fmla="*/ 32685 h 181039"/>
              <a:gd name="connsiteX8" fmla="*/ 594653 w 940654"/>
              <a:gd name="connsiteY8" fmla="*/ 46788 h 181039"/>
              <a:gd name="connsiteX9" fmla="*/ 647958 w 940654"/>
              <a:gd name="connsiteY9" fmla="*/ 35740 h 181039"/>
              <a:gd name="connsiteX10" fmla="*/ 792774 w 940654"/>
              <a:gd name="connsiteY10" fmla="*/ 28102 h 181039"/>
              <a:gd name="connsiteX11" fmla="*/ 940654 w 940654"/>
              <a:gd name="connsiteY11" fmla="*/ 0 h 181039"/>
              <a:gd name="connsiteX0" fmla="*/ 0 w 940654"/>
              <a:gd name="connsiteY0" fmla="*/ 181039 h 181039"/>
              <a:gd name="connsiteX1" fmla="*/ 110290 w 940654"/>
              <a:gd name="connsiteY1" fmla="*/ 87943 h 181039"/>
              <a:gd name="connsiteX2" fmla="*/ 187379 w 940654"/>
              <a:gd name="connsiteY2" fmla="*/ 79317 h 181039"/>
              <a:gd name="connsiteX3" fmla="*/ 258069 w 940654"/>
              <a:gd name="connsiteY3" fmla="*/ 67312 h 181039"/>
              <a:gd name="connsiteX4" fmla="*/ 316493 w 940654"/>
              <a:gd name="connsiteY4" fmla="*/ 66616 h 181039"/>
              <a:gd name="connsiteX5" fmla="*/ 388960 w 940654"/>
              <a:gd name="connsiteY5" fmla="*/ 59673 h 181039"/>
              <a:gd name="connsiteX6" fmla="*/ 457191 w 940654"/>
              <a:gd name="connsiteY6" fmla="*/ 62220 h 181039"/>
              <a:gd name="connsiteX7" fmla="*/ 529877 w 940654"/>
              <a:gd name="connsiteY7" fmla="*/ 32685 h 181039"/>
              <a:gd name="connsiteX8" fmla="*/ 594653 w 940654"/>
              <a:gd name="connsiteY8" fmla="*/ 46788 h 181039"/>
              <a:gd name="connsiteX9" fmla="*/ 647958 w 940654"/>
              <a:gd name="connsiteY9" fmla="*/ 35740 h 181039"/>
              <a:gd name="connsiteX10" fmla="*/ 792774 w 940654"/>
              <a:gd name="connsiteY10" fmla="*/ 28102 h 181039"/>
              <a:gd name="connsiteX11" fmla="*/ 940654 w 940654"/>
              <a:gd name="connsiteY11" fmla="*/ 0 h 181039"/>
              <a:gd name="connsiteX0" fmla="*/ 0 w 940654"/>
              <a:gd name="connsiteY0" fmla="*/ 181039 h 181039"/>
              <a:gd name="connsiteX1" fmla="*/ 110290 w 940654"/>
              <a:gd name="connsiteY1" fmla="*/ 87943 h 181039"/>
              <a:gd name="connsiteX2" fmla="*/ 187379 w 940654"/>
              <a:gd name="connsiteY2" fmla="*/ 79317 h 181039"/>
              <a:gd name="connsiteX3" fmla="*/ 258069 w 940654"/>
              <a:gd name="connsiteY3" fmla="*/ 67312 h 181039"/>
              <a:gd name="connsiteX4" fmla="*/ 316493 w 940654"/>
              <a:gd name="connsiteY4" fmla="*/ 66616 h 181039"/>
              <a:gd name="connsiteX5" fmla="*/ 388960 w 940654"/>
              <a:gd name="connsiteY5" fmla="*/ 59673 h 181039"/>
              <a:gd name="connsiteX6" fmla="*/ 457191 w 940654"/>
              <a:gd name="connsiteY6" fmla="*/ 62220 h 181039"/>
              <a:gd name="connsiteX7" fmla="*/ 529877 w 940654"/>
              <a:gd name="connsiteY7" fmla="*/ 32685 h 181039"/>
              <a:gd name="connsiteX8" fmla="*/ 594653 w 940654"/>
              <a:gd name="connsiteY8" fmla="*/ 46788 h 181039"/>
              <a:gd name="connsiteX9" fmla="*/ 647958 w 940654"/>
              <a:gd name="connsiteY9" fmla="*/ 35740 h 181039"/>
              <a:gd name="connsiteX10" fmla="*/ 792774 w 940654"/>
              <a:gd name="connsiteY10" fmla="*/ 28102 h 181039"/>
              <a:gd name="connsiteX11" fmla="*/ 940654 w 940654"/>
              <a:gd name="connsiteY11" fmla="*/ 0 h 181039"/>
              <a:gd name="connsiteX0" fmla="*/ 0 w 940654"/>
              <a:gd name="connsiteY0" fmla="*/ 181039 h 181039"/>
              <a:gd name="connsiteX1" fmla="*/ 110290 w 940654"/>
              <a:gd name="connsiteY1" fmla="*/ 87943 h 181039"/>
              <a:gd name="connsiteX2" fmla="*/ 187379 w 940654"/>
              <a:gd name="connsiteY2" fmla="*/ 79317 h 181039"/>
              <a:gd name="connsiteX3" fmla="*/ 258069 w 940654"/>
              <a:gd name="connsiteY3" fmla="*/ 67312 h 181039"/>
              <a:gd name="connsiteX4" fmla="*/ 316493 w 940654"/>
              <a:gd name="connsiteY4" fmla="*/ 66616 h 181039"/>
              <a:gd name="connsiteX5" fmla="*/ 388960 w 940654"/>
              <a:gd name="connsiteY5" fmla="*/ 59673 h 181039"/>
              <a:gd name="connsiteX6" fmla="*/ 457191 w 940654"/>
              <a:gd name="connsiteY6" fmla="*/ 62220 h 181039"/>
              <a:gd name="connsiteX7" fmla="*/ 529877 w 940654"/>
              <a:gd name="connsiteY7" fmla="*/ 32685 h 181039"/>
              <a:gd name="connsiteX8" fmla="*/ 594653 w 940654"/>
              <a:gd name="connsiteY8" fmla="*/ 46788 h 181039"/>
              <a:gd name="connsiteX9" fmla="*/ 647958 w 940654"/>
              <a:gd name="connsiteY9" fmla="*/ 35740 h 181039"/>
              <a:gd name="connsiteX10" fmla="*/ 792774 w 940654"/>
              <a:gd name="connsiteY10" fmla="*/ 28102 h 181039"/>
              <a:gd name="connsiteX11" fmla="*/ 940654 w 940654"/>
              <a:gd name="connsiteY11" fmla="*/ 0 h 181039"/>
              <a:gd name="connsiteX0" fmla="*/ 0 w 940654"/>
              <a:gd name="connsiteY0" fmla="*/ 181039 h 181039"/>
              <a:gd name="connsiteX1" fmla="*/ 110290 w 940654"/>
              <a:gd name="connsiteY1" fmla="*/ 87943 h 181039"/>
              <a:gd name="connsiteX2" fmla="*/ 187379 w 940654"/>
              <a:gd name="connsiteY2" fmla="*/ 79317 h 181039"/>
              <a:gd name="connsiteX3" fmla="*/ 258069 w 940654"/>
              <a:gd name="connsiteY3" fmla="*/ 67312 h 181039"/>
              <a:gd name="connsiteX4" fmla="*/ 316493 w 940654"/>
              <a:gd name="connsiteY4" fmla="*/ 66616 h 181039"/>
              <a:gd name="connsiteX5" fmla="*/ 388960 w 940654"/>
              <a:gd name="connsiteY5" fmla="*/ 59673 h 181039"/>
              <a:gd name="connsiteX6" fmla="*/ 457191 w 940654"/>
              <a:gd name="connsiteY6" fmla="*/ 62220 h 181039"/>
              <a:gd name="connsiteX7" fmla="*/ 529877 w 940654"/>
              <a:gd name="connsiteY7" fmla="*/ 32685 h 181039"/>
              <a:gd name="connsiteX8" fmla="*/ 582726 w 940654"/>
              <a:gd name="connsiteY8" fmla="*/ 44186 h 181039"/>
              <a:gd name="connsiteX9" fmla="*/ 594653 w 940654"/>
              <a:gd name="connsiteY9" fmla="*/ 46788 h 181039"/>
              <a:gd name="connsiteX10" fmla="*/ 647958 w 940654"/>
              <a:gd name="connsiteY10" fmla="*/ 35740 h 181039"/>
              <a:gd name="connsiteX11" fmla="*/ 792774 w 940654"/>
              <a:gd name="connsiteY11" fmla="*/ 28102 h 181039"/>
              <a:gd name="connsiteX12" fmla="*/ 940654 w 940654"/>
              <a:gd name="connsiteY12" fmla="*/ 0 h 181039"/>
              <a:gd name="connsiteX0" fmla="*/ 0 w 940654"/>
              <a:gd name="connsiteY0" fmla="*/ 181039 h 181039"/>
              <a:gd name="connsiteX1" fmla="*/ 110290 w 940654"/>
              <a:gd name="connsiteY1" fmla="*/ 87943 h 181039"/>
              <a:gd name="connsiteX2" fmla="*/ 187379 w 940654"/>
              <a:gd name="connsiteY2" fmla="*/ 79317 h 181039"/>
              <a:gd name="connsiteX3" fmla="*/ 258069 w 940654"/>
              <a:gd name="connsiteY3" fmla="*/ 67312 h 181039"/>
              <a:gd name="connsiteX4" fmla="*/ 316493 w 940654"/>
              <a:gd name="connsiteY4" fmla="*/ 66616 h 181039"/>
              <a:gd name="connsiteX5" fmla="*/ 388960 w 940654"/>
              <a:gd name="connsiteY5" fmla="*/ 59673 h 181039"/>
              <a:gd name="connsiteX6" fmla="*/ 457191 w 940654"/>
              <a:gd name="connsiteY6" fmla="*/ 62220 h 181039"/>
              <a:gd name="connsiteX7" fmla="*/ 582726 w 940654"/>
              <a:gd name="connsiteY7" fmla="*/ 44186 h 181039"/>
              <a:gd name="connsiteX8" fmla="*/ 594653 w 940654"/>
              <a:gd name="connsiteY8" fmla="*/ 46788 h 181039"/>
              <a:gd name="connsiteX9" fmla="*/ 647958 w 940654"/>
              <a:gd name="connsiteY9" fmla="*/ 35740 h 181039"/>
              <a:gd name="connsiteX10" fmla="*/ 792774 w 940654"/>
              <a:gd name="connsiteY10" fmla="*/ 28102 h 181039"/>
              <a:gd name="connsiteX11" fmla="*/ 940654 w 940654"/>
              <a:gd name="connsiteY11" fmla="*/ 0 h 181039"/>
              <a:gd name="connsiteX0" fmla="*/ 0 w 940654"/>
              <a:gd name="connsiteY0" fmla="*/ 181039 h 181039"/>
              <a:gd name="connsiteX1" fmla="*/ 110290 w 940654"/>
              <a:gd name="connsiteY1" fmla="*/ 87943 h 181039"/>
              <a:gd name="connsiteX2" fmla="*/ 187379 w 940654"/>
              <a:gd name="connsiteY2" fmla="*/ 79317 h 181039"/>
              <a:gd name="connsiteX3" fmla="*/ 258069 w 940654"/>
              <a:gd name="connsiteY3" fmla="*/ 67312 h 181039"/>
              <a:gd name="connsiteX4" fmla="*/ 316493 w 940654"/>
              <a:gd name="connsiteY4" fmla="*/ 66616 h 181039"/>
              <a:gd name="connsiteX5" fmla="*/ 388960 w 940654"/>
              <a:gd name="connsiteY5" fmla="*/ 59673 h 181039"/>
              <a:gd name="connsiteX6" fmla="*/ 582726 w 940654"/>
              <a:gd name="connsiteY6" fmla="*/ 44186 h 181039"/>
              <a:gd name="connsiteX7" fmla="*/ 594653 w 940654"/>
              <a:gd name="connsiteY7" fmla="*/ 46788 h 181039"/>
              <a:gd name="connsiteX8" fmla="*/ 647958 w 940654"/>
              <a:gd name="connsiteY8" fmla="*/ 35740 h 181039"/>
              <a:gd name="connsiteX9" fmla="*/ 792774 w 940654"/>
              <a:gd name="connsiteY9" fmla="*/ 28102 h 181039"/>
              <a:gd name="connsiteX10" fmla="*/ 940654 w 940654"/>
              <a:gd name="connsiteY10" fmla="*/ 0 h 181039"/>
              <a:gd name="connsiteX0" fmla="*/ 0 w 830364"/>
              <a:gd name="connsiteY0" fmla="*/ 87943 h 87943"/>
              <a:gd name="connsiteX1" fmla="*/ 77089 w 830364"/>
              <a:gd name="connsiteY1" fmla="*/ 79317 h 87943"/>
              <a:gd name="connsiteX2" fmla="*/ 147779 w 830364"/>
              <a:gd name="connsiteY2" fmla="*/ 67312 h 87943"/>
              <a:gd name="connsiteX3" fmla="*/ 206203 w 830364"/>
              <a:gd name="connsiteY3" fmla="*/ 66616 h 87943"/>
              <a:gd name="connsiteX4" fmla="*/ 278670 w 830364"/>
              <a:gd name="connsiteY4" fmla="*/ 59673 h 87943"/>
              <a:gd name="connsiteX5" fmla="*/ 472436 w 830364"/>
              <a:gd name="connsiteY5" fmla="*/ 44186 h 87943"/>
              <a:gd name="connsiteX6" fmla="*/ 484363 w 830364"/>
              <a:gd name="connsiteY6" fmla="*/ 46788 h 87943"/>
              <a:gd name="connsiteX7" fmla="*/ 537668 w 830364"/>
              <a:gd name="connsiteY7" fmla="*/ 35740 h 87943"/>
              <a:gd name="connsiteX8" fmla="*/ 682484 w 830364"/>
              <a:gd name="connsiteY8" fmla="*/ 28102 h 87943"/>
              <a:gd name="connsiteX9" fmla="*/ 830364 w 830364"/>
              <a:gd name="connsiteY9" fmla="*/ 0 h 87943"/>
              <a:gd name="connsiteX0" fmla="*/ 0 w 753275"/>
              <a:gd name="connsiteY0" fmla="*/ 79317 h 79317"/>
              <a:gd name="connsiteX1" fmla="*/ 70690 w 753275"/>
              <a:gd name="connsiteY1" fmla="*/ 67312 h 79317"/>
              <a:gd name="connsiteX2" fmla="*/ 129114 w 753275"/>
              <a:gd name="connsiteY2" fmla="*/ 66616 h 79317"/>
              <a:gd name="connsiteX3" fmla="*/ 201581 w 753275"/>
              <a:gd name="connsiteY3" fmla="*/ 59673 h 79317"/>
              <a:gd name="connsiteX4" fmla="*/ 395347 w 753275"/>
              <a:gd name="connsiteY4" fmla="*/ 44186 h 79317"/>
              <a:gd name="connsiteX5" fmla="*/ 407274 w 753275"/>
              <a:gd name="connsiteY5" fmla="*/ 46788 h 79317"/>
              <a:gd name="connsiteX6" fmla="*/ 460579 w 753275"/>
              <a:gd name="connsiteY6" fmla="*/ 35740 h 79317"/>
              <a:gd name="connsiteX7" fmla="*/ 605395 w 753275"/>
              <a:gd name="connsiteY7" fmla="*/ 28102 h 79317"/>
              <a:gd name="connsiteX8" fmla="*/ 753275 w 753275"/>
              <a:gd name="connsiteY8" fmla="*/ 0 h 79317"/>
              <a:gd name="connsiteX0" fmla="*/ 0 w 682585"/>
              <a:gd name="connsiteY0" fmla="*/ 67312 h 67312"/>
              <a:gd name="connsiteX1" fmla="*/ 58424 w 682585"/>
              <a:gd name="connsiteY1" fmla="*/ 66616 h 67312"/>
              <a:gd name="connsiteX2" fmla="*/ 130891 w 682585"/>
              <a:gd name="connsiteY2" fmla="*/ 59673 h 67312"/>
              <a:gd name="connsiteX3" fmla="*/ 324657 w 682585"/>
              <a:gd name="connsiteY3" fmla="*/ 44186 h 67312"/>
              <a:gd name="connsiteX4" fmla="*/ 336584 w 682585"/>
              <a:gd name="connsiteY4" fmla="*/ 46788 h 67312"/>
              <a:gd name="connsiteX5" fmla="*/ 389889 w 682585"/>
              <a:gd name="connsiteY5" fmla="*/ 35740 h 67312"/>
              <a:gd name="connsiteX6" fmla="*/ 534705 w 682585"/>
              <a:gd name="connsiteY6" fmla="*/ 28102 h 67312"/>
              <a:gd name="connsiteX7" fmla="*/ 682585 w 682585"/>
              <a:gd name="connsiteY7" fmla="*/ 0 h 67312"/>
              <a:gd name="connsiteX0" fmla="*/ 0 w 624161"/>
              <a:gd name="connsiteY0" fmla="*/ 66616 h 66616"/>
              <a:gd name="connsiteX1" fmla="*/ 72467 w 624161"/>
              <a:gd name="connsiteY1" fmla="*/ 59673 h 66616"/>
              <a:gd name="connsiteX2" fmla="*/ 266233 w 624161"/>
              <a:gd name="connsiteY2" fmla="*/ 44186 h 66616"/>
              <a:gd name="connsiteX3" fmla="*/ 278160 w 624161"/>
              <a:gd name="connsiteY3" fmla="*/ 46788 h 66616"/>
              <a:gd name="connsiteX4" fmla="*/ 331465 w 624161"/>
              <a:gd name="connsiteY4" fmla="*/ 35740 h 66616"/>
              <a:gd name="connsiteX5" fmla="*/ 476281 w 624161"/>
              <a:gd name="connsiteY5" fmla="*/ 28102 h 66616"/>
              <a:gd name="connsiteX6" fmla="*/ 624161 w 624161"/>
              <a:gd name="connsiteY6" fmla="*/ 0 h 66616"/>
              <a:gd name="connsiteX0" fmla="*/ 0 w 551694"/>
              <a:gd name="connsiteY0" fmla="*/ 59673 h 59673"/>
              <a:gd name="connsiteX1" fmla="*/ 193766 w 551694"/>
              <a:gd name="connsiteY1" fmla="*/ 44186 h 59673"/>
              <a:gd name="connsiteX2" fmla="*/ 205693 w 551694"/>
              <a:gd name="connsiteY2" fmla="*/ 46788 h 59673"/>
              <a:gd name="connsiteX3" fmla="*/ 258998 w 551694"/>
              <a:gd name="connsiteY3" fmla="*/ 35740 h 59673"/>
              <a:gd name="connsiteX4" fmla="*/ 403814 w 551694"/>
              <a:gd name="connsiteY4" fmla="*/ 28102 h 59673"/>
              <a:gd name="connsiteX5" fmla="*/ 551694 w 551694"/>
              <a:gd name="connsiteY5" fmla="*/ 0 h 59673"/>
              <a:gd name="connsiteX0" fmla="*/ 0 w 357928"/>
              <a:gd name="connsiteY0" fmla="*/ 44186 h 46999"/>
              <a:gd name="connsiteX1" fmla="*/ 11927 w 357928"/>
              <a:gd name="connsiteY1" fmla="*/ 46788 h 46999"/>
              <a:gd name="connsiteX2" fmla="*/ 65232 w 357928"/>
              <a:gd name="connsiteY2" fmla="*/ 35740 h 46999"/>
              <a:gd name="connsiteX3" fmla="*/ 210048 w 357928"/>
              <a:gd name="connsiteY3" fmla="*/ 28102 h 46999"/>
              <a:gd name="connsiteX4" fmla="*/ 357928 w 357928"/>
              <a:gd name="connsiteY4" fmla="*/ 0 h 46999"/>
              <a:gd name="connsiteX0" fmla="*/ 0 w 357928"/>
              <a:gd name="connsiteY0" fmla="*/ 44186 h 47178"/>
              <a:gd name="connsiteX1" fmla="*/ 11927 w 357928"/>
              <a:gd name="connsiteY1" fmla="*/ 46788 h 47178"/>
              <a:gd name="connsiteX2" fmla="*/ 65232 w 357928"/>
              <a:gd name="connsiteY2" fmla="*/ 35740 h 47178"/>
              <a:gd name="connsiteX3" fmla="*/ 210048 w 357928"/>
              <a:gd name="connsiteY3" fmla="*/ 28102 h 47178"/>
              <a:gd name="connsiteX4" fmla="*/ 357928 w 357928"/>
              <a:gd name="connsiteY4" fmla="*/ 0 h 47178"/>
              <a:gd name="connsiteX0" fmla="*/ 0 w 357928"/>
              <a:gd name="connsiteY0" fmla="*/ 44186 h 47178"/>
              <a:gd name="connsiteX1" fmla="*/ 11927 w 357928"/>
              <a:gd name="connsiteY1" fmla="*/ 46788 h 47178"/>
              <a:gd name="connsiteX2" fmla="*/ 65232 w 357928"/>
              <a:gd name="connsiteY2" fmla="*/ 35740 h 47178"/>
              <a:gd name="connsiteX3" fmla="*/ 111377 w 357928"/>
              <a:gd name="connsiteY3" fmla="*/ 27786 h 47178"/>
              <a:gd name="connsiteX4" fmla="*/ 210048 w 357928"/>
              <a:gd name="connsiteY4" fmla="*/ 28102 h 47178"/>
              <a:gd name="connsiteX5" fmla="*/ 357928 w 357928"/>
              <a:gd name="connsiteY5" fmla="*/ 0 h 47178"/>
              <a:gd name="connsiteX0" fmla="*/ 0 w 357928"/>
              <a:gd name="connsiteY0" fmla="*/ 55865 h 58857"/>
              <a:gd name="connsiteX1" fmla="*/ 11927 w 357928"/>
              <a:gd name="connsiteY1" fmla="*/ 58467 h 58857"/>
              <a:gd name="connsiteX2" fmla="*/ 65232 w 357928"/>
              <a:gd name="connsiteY2" fmla="*/ 47419 h 58857"/>
              <a:gd name="connsiteX3" fmla="*/ 114162 w 357928"/>
              <a:gd name="connsiteY3" fmla="*/ 0 h 58857"/>
              <a:gd name="connsiteX4" fmla="*/ 210048 w 357928"/>
              <a:gd name="connsiteY4" fmla="*/ 39781 h 58857"/>
              <a:gd name="connsiteX5" fmla="*/ 357928 w 357928"/>
              <a:gd name="connsiteY5" fmla="*/ 11679 h 58857"/>
              <a:gd name="connsiteX0" fmla="*/ 0 w 357928"/>
              <a:gd name="connsiteY0" fmla="*/ 55865 h 60272"/>
              <a:gd name="connsiteX1" fmla="*/ 11927 w 357928"/>
              <a:gd name="connsiteY1" fmla="*/ 58467 h 60272"/>
              <a:gd name="connsiteX2" fmla="*/ 62447 w 357928"/>
              <a:gd name="connsiteY2" fmla="*/ 27050 h 60272"/>
              <a:gd name="connsiteX3" fmla="*/ 114162 w 357928"/>
              <a:gd name="connsiteY3" fmla="*/ 0 h 60272"/>
              <a:gd name="connsiteX4" fmla="*/ 210048 w 357928"/>
              <a:gd name="connsiteY4" fmla="*/ 39781 h 60272"/>
              <a:gd name="connsiteX5" fmla="*/ 357928 w 357928"/>
              <a:gd name="connsiteY5" fmla="*/ 11679 h 60272"/>
              <a:gd name="connsiteX0" fmla="*/ 0 w 357928"/>
              <a:gd name="connsiteY0" fmla="*/ 55865 h 62434"/>
              <a:gd name="connsiteX1" fmla="*/ 11927 w 357928"/>
              <a:gd name="connsiteY1" fmla="*/ 58467 h 62434"/>
              <a:gd name="connsiteX2" fmla="*/ 63143 w 357928"/>
              <a:gd name="connsiteY2" fmla="*/ 61423 h 62434"/>
              <a:gd name="connsiteX3" fmla="*/ 114162 w 357928"/>
              <a:gd name="connsiteY3" fmla="*/ 0 h 62434"/>
              <a:gd name="connsiteX4" fmla="*/ 210048 w 357928"/>
              <a:gd name="connsiteY4" fmla="*/ 39781 h 62434"/>
              <a:gd name="connsiteX5" fmla="*/ 357928 w 357928"/>
              <a:gd name="connsiteY5" fmla="*/ 11679 h 62434"/>
              <a:gd name="connsiteX0" fmla="*/ 0 w 357928"/>
              <a:gd name="connsiteY0" fmla="*/ 72415 h 78984"/>
              <a:gd name="connsiteX1" fmla="*/ 11927 w 357928"/>
              <a:gd name="connsiteY1" fmla="*/ 75017 h 78984"/>
              <a:gd name="connsiteX2" fmla="*/ 63143 w 357928"/>
              <a:gd name="connsiteY2" fmla="*/ 77973 h 78984"/>
              <a:gd name="connsiteX3" fmla="*/ 112073 w 357928"/>
              <a:gd name="connsiteY3" fmla="*/ 0 h 78984"/>
              <a:gd name="connsiteX4" fmla="*/ 210048 w 357928"/>
              <a:gd name="connsiteY4" fmla="*/ 56331 h 78984"/>
              <a:gd name="connsiteX5" fmla="*/ 357928 w 357928"/>
              <a:gd name="connsiteY5" fmla="*/ 28229 h 78984"/>
              <a:gd name="connsiteX0" fmla="*/ 0 w 357928"/>
              <a:gd name="connsiteY0" fmla="*/ 72415 h 78984"/>
              <a:gd name="connsiteX1" fmla="*/ 11927 w 357928"/>
              <a:gd name="connsiteY1" fmla="*/ 75017 h 78984"/>
              <a:gd name="connsiteX2" fmla="*/ 63143 w 357928"/>
              <a:gd name="connsiteY2" fmla="*/ 77973 h 78984"/>
              <a:gd name="connsiteX3" fmla="*/ 112073 w 357928"/>
              <a:gd name="connsiteY3" fmla="*/ 0 h 78984"/>
              <a:gd name="connsiteX4" fmla="*/ 131568 w 357928"/>
              <a:gd name="connsiteY4" fmla="*/ 10186 h 78984"/>
              <a:gd name="connsiteX5" fmla="*/ 210048 w 357928"/>
              <a:gd name="connsiteY5" fmla="*/ 56331 h 78984"/>
              <a:gd name="connsiteX6" fmla="*/ 357928 w 357928"/>
              <a:gd name="connsiteY6" fmla="*/ 28229 h 78984"/>
              <a:gd name="connsiteX0" fmla="*/ 0 w 357928"/>
              <a:gd name="connsiteY0" fmla="*/ 72415 h 81346"/>
              <a:gd name="connsiteX1" fmla="*/ 11927 w 357928"/>
              <a:gd name="connsiteY1" fmla="*/ 75017 h 81346"/>
              <a:gd name="connsiteX2" fmla="*/ 63143 w 357928"/>
              <a:gd name="connsiteY2" fmla="*/ 77973 h 81346"/>
              <a:gd name="connsiteX3" fmla="*/ 96756 w 357928"/>
              <a:gd name="connsiteY3" fmla="*/ 22916 h 81346"/>
              <a:gd name="connsiteX4" fmla="*/ 112073 w 357928"/>
              <a:gd name="connsiteY4" fmla="*/ 0 h 81346"/>
              <a:gd name="connsiteX5" fmla="*/ 131568 w 357928"/>
              <a:gd name="connsiteY5" fmla="*/ 10186 h 81346"/>
              <a:gd name="connsiteX6" fmla="*/ 210048 w 357928"/>
              <a:gd name="connsiteY6" fmla="*/ 56331 h 81346"/>
              <a:gd name="connsiteX7" fmla="*/ 357928 w 357928"/>
              <a:gd name="connsiteY7" fmla="*/ 28229 h 81346"/>
              <a:gd name="connsiteX0" fmla="*/ 0 w 357928"/>
              <a:gd name="connsiteY0" fmla="*/ 72415 h 81346"/>
              <a:gd name="connsiteX1" fmla="*/ 11927 w 357928"/>
              <a:gd name="connsiteY1" fmla="*/ 75017 h 81346"/>
              <a:gd name="connsiteX2" fmla="*/ 63143 w 357928"/>
              <a:gd name="connsiteY2" fmla="*/ 77973 h 81346"/>
              <a:gd name="connsiteX3" fmla="*/ 96756 w 357928"/>
              <a:gd name="connsiteY3" fmla="*/ 22916 h 81346"/>
              <a:gd name="connsiteX4" fmla="*/ 112073 w 357928"/>
              <a:gd name="connsiteY4" fmla="*/ 0 h 81346"/>
              <a:gd name="connsiteX5" fmla="*/ 131568 w 357928"/>
              <a:gd name="connsiteY5" fmla="*/ 10186 h 81346"/>
              <a:gd name="connsiteX6" fmla="*/ 152454 w 357928"/>
              <a:gd name="connsiteY6" fmla="*/ 19097 h 81346"/>
              <a:gd name="connsiteX7" fmla="*/ 210048 w 357928"/>
              <a:gd name="connsiteY7" fmla="*/ 56331 h 81346"/>
              <a:gd name="connsiteX8" fmla="*/ 357928 w 357928"/>
              <a:gd name="connsiteY8" fmla="*/ 28229 h 81346"/>
              <a:gd name="connsiteX0" fmla="*/ 0 w 357928"/>
              <a:gd name="connsiteY0" fmla="*/ 72415 h 81346"/>
              <a:gd name="connsiteX1" fmla="*/ 11927 w 357928"/>
              <a:gd name="connsiteY1" fmla="*/ 75017 h 81346"/>
              <a:gd name="connsiteX2" fmla="*/ 63143 w 357928"/>
              <a:gd name="connsiteY2" fmla="*/ 77973 h 81346"/>
              <a:gd name="connsiteX3" fmla="*/ 96756 w 357928"/>
              <a:gd name="connsiteY3" fmla="*/ 22916 h 81346"/>
              <a:gd name="connsiteX4" fmla="*/ 112073 w 357928"/>
              <a:gd name="connsiteY4" fmla="*/ 0 h 81346"/>
              <a:gd name="connsiteX5" fmla="*/ 131568 w 357928"/>
              <a:gd name="connsiteY5" fmla="*/ 10186 h 81346"/>
              <a:gd name="connsiteX6" fmla="*/ 152454 w 357928"/>
              <a:gd name="connsiteY6" fmla="*/ 19097 h 81346"/>
              <a:gd name="connsiteX7" fmla="*/ 179607 w 357928"/>
              <a:gd name="connsiteY7" fmla="*/ 34374 h 81346"/>
              <a:gd name="connsiteX8" fmla="*/ 210048 w 357928"/>
              <a:gd name="connsiteY8" fmla="*/ 56331 h 81346"/>
              <a:gd name="connsiteX9" fmla="*/ 357928 w 357928"/>
              <a:gd name="connsiteY9" fmla="*/ 28229 h 81346"/>
              <a:gd name="connsiteX0" fmla="*/ 0 w 357928"/>
              <a:gd name="connsiteY0" fmla="*/ 72415 h 81346"/>
              <a:gd name="connsiteX1" fmla="*/ 11927 w 357928"/>
              <a:gd name="connsiteY1" fmla="*/ 75017 h 81346"/>
              <a:gd name="connsiteX2" fmla="*/ 63143 w 357928"/>
              <a:gd name="connsiteY2" fmla="*/ 77973 h 81346"/>
              <a:gd name="connsiteX3" fmla="*/ 96756 w 357928"/>
              <a:gd name="connsiteY3" fmla="*/ 22916 h 81346"/>
              <a:gd name="connsiteX4" fmla="*/ 112073 w 357928"/>
              <a:gd name="connsiteY4" fmla="*/ 0 h 81346"/>
              <a:gd name="connsiteX5" fmla="*/ 131568 w 357928"/>
              <a:gd name="connsiteY5" fmla="*/ 10186 h 81346"/>
              <a:gd name="connsiteX6" fmla="*/ 152454 w 357928"/>
              <a:gd name="connsiteY6" fmla="*/ 19097 h 81346"/>
              <a:gd name="connsiteX7" fmla="*/ 187265 w 357928"/>
              <a:gd name="connsiteY7" fmla="*/ 11459 h 81346"/>
              <a:gd name="connsiteX8" fmla="*/ 210048 w 357928"/>
              <a:gd name="connsiteY8" fmla="*/ 56331 h 81346"/>
              <a:gd name="connsiteX9" fmla="*/ 357928 w 357928"/>
              <a:gd name="connsiteY9" fmla="*/ 28229 h 81346"/>
              <a:gd name="connsiteX0" fmla="*/ 0 w 357928"/>
              <a:gd name="connsiteY0" fmla="*/ 72415 h 81346"/>
              <a:gd name="connsiteX1" fmla="*/ 11927 w 357928"/>
              <a:gd name="connsiteY1" fmla="*/ 75017 h 81346"/>
              <a:gd name="connsiteX2" fmla="*/ 63143 w 357928"/>
              <a:gd name="connsiteY2" fmla="*/ 77973 h 81346"/>
              <a:gd name="connsiteX3" fmla="*/ 96756 w 357928"/>
              <a:gd name="connsiteY3" fmla="*/ 22916 h 81346"/>
              <a:gd name="connsiteX4" fmla="*/ 112073 w 357928"/>
              <a:gd name="connsiteY4" fmla="*/ 0 h 81346"/>
              <a:gd name="connsiteX5" fmla="*/ 131568 w 357928"/>
              <a:gd name="connsiteY5" fmla="*/ 10186 h 81346"/>
              <a:gd name="connsiteX6" fmla="*/ 155239 w 357928"/>
              <a:gd name="connsiteY6" fmla="*/ 2547 h 81346"/>
              <a:gd name="connsiteX7" fmla="*/ 187265 w 357928"/>
              <a:gd name="connsiteY7" fmla="*/ 11459 h 81346"/>
              <a:gd name="connsiteX8" fmla="*/ 210048 w 357928"/>
              <a:gd name="connsiteY8" fmla="*/ 56331 h 81346"/>
              <a:gd name="connsiteX9" fmla="*/ 357928 w 357928"/>
              <a:gd name="connsiteY9" fmla="*/ 28229 h 81346"/>
              <a:gd name="connsiteX0" fmla="*/ 0 w 357928"/>
              <a:gd name="connsiteY0" fmla="*/ 72415 h 81346"/>
              <a:gd name="connsiteX1" fmla="*/ 11927 w 357928"/>
              <a:gd name="connsiteY1" fmla="*/ 75017 h 81346"/>
              <a:gd name="connsiteX2" fmla="*/ 63143 w 357928"/>
              <a:gd name="connsiteY2" fmla="*/ 77973 h 81346"/>
              <a:gd name="connsiteX3" fmla="*/ 96756 w 357928"/>
              <a:gd name="connsiteY3" fmla="*/ 22916 h 81346"/>
              <a:gd name="connsiteX4" fmla="*/ 112073 w 357928"/>
              <a:gd name="connsiteY4" fmla="*/ 0 h 81346"/>
              <a:gd name="connsiteX5" fmla="*/ 131568 w 357928"/>
              <a:gd name="connsiteY5" fmla="*/ 10186 h 81346"/>
              <a:gd name="connsiteX6" fmla="*/ 155239 w 357928"/>
              <a:gd name="connsiteY6" fmla="*/ 2547 h 81346"/>
              <a:gd name="connsiteX7" fmla="*/ 187265 w 357928"/>
              <a:gd name="connsiteY7" fmla="*/ 11459 h 81346"/>
              <a:gd name="connsiteX8" fmla="*/ 216314 w 357928"/>
              <a:gd name="connsiteY8" fmla="*/ 14320 h 81346"/>
              <a:gd name="connsiteX9" fmla="*/ 357928 w 357928"/>
              <a:gd name="connsiteY9" fmla="*/ 28229 h 81346"/>
              <a:gd name="connsiteX0" fmla="*/ 0 w 360713"/>
              <a:gd name="connsiteY0" fmla="*/ 72415 h 81346"/>
              <a:gd name="connsiteX1" fmla="*/ 11927 w 360713"/>
              <a:gd name="connsiteY1" fmla="*/ 75017 h 81346"/>
              <a:gd name="connsiteX2" fmla="*/ 63143 w 360713"/>
              <a:gd name="connsiteY2" fmla="*/ 77973 h 81346"/>
              <a:gd name="connsiteX3" fmla="*/ 96756 w 360713"/>
              <a:gd name="connsiteY3" fmla="*/ 22916 h 81346"/>
              <a:gd name="connsiteX4" fmla="*/ 112073 w 360713"/>
              <a:gd name="connsiteY4" fmla="*/ 0 h 81346"/>
              <a:gd name="connsiteX5" fmla="*/ 131568 w 360713"/>
              <a:gd name="connsiteY5" fmla="*/ 10186 h 81346"/>
              <a:gd name="connsiteX6" fmla="*/ 155239 w 360713"/>
              <a:gd name="connsiteY6" fmla="*/ 2547 h 81346"/>
              <a:gd name="connsiteX7" fmla="*/ 187265 w 360713"/>
              <a:gd name="connsiteY7" fmla="*/ 11459 h 81346"/>
              <a:gd name="connsiteX8" fmla="*/ 216314 w 360713"/>
              <a:gd name="connsiteY8" fmla="*/ 14320 h 81346"/>
              <a:gd name="connsiteX9" fmla="*/ 360713 w 360713"/>
              <a:gd name="connsiteY9" fmla="*/ 14225 h 81346"/>
              <a:gd name="connsiteX0" fmla="*/ 0 w 360713"/>
              <a:gd name="connsiteY0" fmla="*/ 72415 h 81346"/>
              <a:gd name="connsiteX1" fmla="*/ 11927 w 360713"/>
              <a:gd name="connsiteY1" fmla="*/ 75017 h 81346"/>
              <a:gd name="connsiteX2" fmla="*/ 63143 w 360713"/>
              <a:gd name="connsiteY2" fmla="*/ 77973 h 81346"/>
              <a:gd name="connsiteX3" fmla="*/ 87705 w 360713"/>
              <a:gd name="connsiteY3" fmla="*/ 20370 h 81346"/>
              <a:gd name="connsiteX4" fmla="*/ 112073 w 360713"/>
              <a:gd name="connsiteY4" fmla="*/ 0 h 81346"/>
              <a:gd name="connsiteX5" fmla="*/ 131568 w 360713"/>
              <a:gd name="connsiteY5" fmla="*/ 10186 h 81346"/>
              <a:gd name="connsiteX6" fmla="*/ 155239 w 360713"/>
              <a:gd name="connsiteY6" fmla="*/ 2547 h 81346"/>
              <a:gd name="connsiteX7" fmla="*/ 187265 w 360713"/>
              <a:gd name="connsiteY7" fmla="*/ 11459 h 81346"/>
              <a:gd name="connsiteX8" fmla="*/ 216314 w 360713"/>
              <a:gd name="connsiteY8" fmla="*/ 14320 h 81346"/>
              <a:gd name="connsiteX9" fmla="*/ 360713 w 360713"/>
              <a:gd name="connsiteY9" fmla="*/ 14225 h 81346"/>
              <a:gd name="connsiteX0" fmla="*/ 0 w 360713"/>
              <a:gd name="connsiteY0" fmla="*/ 77507 h 86438"/>
              <a:gd name="connsiteX1" fmla="*/ 11927 w 360713"/>
              <a:gd name="connsiteY1" fmla="*/ 80109 h 86438"/>
              <a:gd name="connsiteX2" fmla="*/ 63143 w 360713"/>
              <a:gd name="connsiteY2" fmla="*/ 83065 h 86438"/>
              <a:gd name="connsiteX3" fmla="*/ 87705 w 360713"/>
              <a:gd name="connsiteY3" fmla="*/ 25462 h 86438"/>
              <a:gd name="connsiteX4" fmla="*/ 97452 w 360713"/>
              <a:gd name="connsiteY4" fmla="*/ 0 h 86438"/>
              <a:gd name="connsiteX5" fmla="*/ 131568 w 360713"/>
              <a:gd name="connsiteY5" fmla="*/ 15278 h 86438"/>
              <a:gd name="connsiteX6" fmla="*/ 155239 w 360713"/>
              <a:gd name="connsiteY6" fmla="*/ 7639 h 86438"/>
              <a:gd name="connsiteX7" fmla="*/ 187265 w 360713"/>
              <a:gd name="connsiteY7" fmla="*/ 16551 h 86438"/>
              <a:gd name="connsiteX8" fmla="*/ 216314 w 360713"/>
              <a:gd name="connsiteY8" fmla="*/ 19412 h 86438"/>
              <a:gd name="connsiteX9" fmla="*/ 360713 w 360713"/>
              <a:gd name="connsiteY9" fmla="*/ 19317 h 86438"/>
              <a:gd name="connsiteX0" fmla="*/ 0 w 360713"/>
              <a:gd name="connsiteY0" fmla="*/ 76234 h 85165"/>
              <a:gd name="connsiteX1" fmla="*/ 11927 w 360713"/>
              <a:gd name="connsiteY1" fmla="*/ 78836 h 85165"/>
              <a:gd name="connsiteX2" fmla="*/ 63143 w 360713"/>
              <a:gd name="connsiteY2" fmla="*/ 81792 h 85165"/>
              <a:gd name="connsiteX3" fmla="*/ 87705 w 360713"/>
              <a:gd name="connsiteY3" fmla="*/ 24189 h 85165"/>
              <a:gd name="connsiteX4" fmla="*/ 109288 w 360713"/>
              <a:gd name="connsiteY4" fmla="*/ 0 h 85165"/>
              <a:gd name="connsiteX5" fmla="*/ 131568 w 360713"/>
              <a:gd name="connsiteY5" fmla="*/ 14005 h 85165"/>
              <a:gd name="connsiteX6" fmla="*/ 155239 w 360713"/>
              <a:gd name="connsiteY6" fmla="*/ 6366 h 85165"/>
              <a:gd name="connsiteX7" fmla="*/ 187265 w 360713"/>
              <a:gd name="connsiteY7" fmla="*/ 15278 h 85165"/>
              <a:gd name="connsiteX8" fmla="*/ 216314 w 360713"/>
              <a:gd name="connsiteY8" fmla="*/ 18139 h 85165"/>
              <a:gd name="connsiteX9" fmla="*/ 360713 w 360713"/>
              <a:gd name="connsiteY9" fmla="*/ 18044 h 85165"/>
              <a:gd name="connsiteX0" fmla="*/ 0 w 360713"/>
              <a:gd name="connsiteY0" fmla="*/ 76234 h 85165"/>
              <a:gd name="connsiteX1" fmla="*/ 11927 w 360713"/>
              <a:gd name="connsiteY1" fmla="*/ 78836 h 85165"/>
              <a:gd name="connsiteX2" fmla="*/ 63143 w 360713"/>
              <a:gd name="connsiteY2" fmla="*/ 81792 h 85165"/>
              <a:gd name="connsiteX3" fmla="*/ 100933 w 360713"/>
              <a:gd name="connsiteY3" fmla="*/ 38192 h 85165"/>
              <a:gd name="connsiteX4" fmla="*/ 109288 w 360713"/>
              <a:gd name="connsiteY4" fmla="*/ 0 h 85165"/>
              <a:gd name="connsiteX5" fmla="*/ 131568 w 360713"/>
              <a:gd name="connsiteY5" fmla="*/ 14005 h 85165"/>
              <a:gd name="connsiteX6" fmla="*/ 155239 w 360713"/>
              <a:gd name="connsiteY6" fmla="*/ 6366 h 85165"/>
              <a:gd name="connsiteX7" fmla="*/ 187265 w 360713"/>
              <a:gd name="connsiteY7" fmla="*/ 15278 h 85165"/>
              <a:gd name="connsiteX8" fmla="*/ 216314 w 360713"/>
              <a:gd name="connsiteY8" fmla="*/ 18139 h 85165"/>
              <a:gd name="connsiteX9" fmla="*/ 360713 w 360713"/>
              <a:gd name="connsiteY9" fmla="*/ 18044 h 85165"/>
              <a:gd name="connsiteX0" fmla="*/ 0 w 360713"/>
              <a:gd name="connsiteY0" fmla="*/ 76234 h 85165"/>
              <a:gd name="connsiteX1" fmla="*/ 11927 w 360713"/>
              <a:gd name="connsiteY1" fmla="*/ 78836 h 85165"/>
              <a:gd name="connsiteX2" fmla="*/ 63143 w 360713"/>
              <a:gd name="connsiteY2" fmla="*/ 81792 h 85165"/>
              <a:gd name="connsiteX3" fmla="*/ 96755 w 360713"/>
              <a:gd name="connsiteY3" fmla="*/ 68745 h 85165"/>
              <a:gd name="connsiteX4" fmla="*/ 109288 w 360713"/>
              <a:gd name="connsiteY4" fmla="*/ 0 h 85165"/>
              <a:gd name="connsiteX5" fmla="*/ 131568 w 360713"/>
              <a:gd name="connsiteY5" fmla="*/ 14005 h 85165"/>
              <a:gd name="connsiteX6" fmla="*/ 155239 w 360713"/>
              <a:gd name="connsiteY6" fmla="*/ 6366 h 85165"/>
              <a:gd name="connsiteX7" fmla="*/ 187265 w 360713"/>
              <a:gd name="connsiteY7" fmla="*/ 15278 h 85165"/>
              <a:gd name="connsiteX8" fmla="*/ 216314 w 360713"/>
              <a:gd name="connsiteY8" fmla="*/ 18139 h 85165"/>
              <a:gd name="connsiteX9" fmla="*/ 360713 w 360713"/>
              <a:gd name="connsiteY9" fmla="*/ 18044 h 85165"/>
              <a:gd name="connsiteX0" fmla="*/ 0 w 360713"/>
              <a:gd name="connsiteY0" fmla="*/ 76234 h 85165"/>
              <a:gd name="connsiteX1" fmla="*/ 11927 w 360713"/>
              <a:gd name="connsiteY1" fmla="*/ 78836 h 85165"/>
              <a:gd name="connsiteX2" fmla="*/ 63143 w 360713"/>
              <a:gd name="connsiteY2" fmla="*/ 81792 h 85165"/>
              <a:gd name="connsiteX3" fmla="*/ 96755 w 360713"/>
              <a:gd name="connsiteY3" fmla="*/ 68745 h 85165"/>
              <a:gd name="connsiteX4" fmla="*/ 109288 w 360713"/>
              <a:gd name="connsiteY4" fmla="*/ 0 h 85165"/>
              <a:gd name="connsiteX5" fmla="*/ 131568 w 360713"/>
              <a:gd name="connsiteY5" fmla="*/ 1 h 85165"/>
              <a:gd name="connsiteX6" fmla="*/ 155239 w 360713"/>
              <a:gd name="connsiteY6" fmla="*/ 6366 h 85165"/>
              <a:gd name="connsiteX7" fmla="*/ 187265 w 360713"/>
              <a:gd name="connsiteY7" fmla="*/ 15278 h 85165"/>
              <a:gd name="connsiteX8" fmla="*/ 216314 w 360713"/>
              <a:gd name="connsiteY8" fmla="*/ 18139 h 85165"/>
              <a:gd name="connsiteX9" fmla="*/ 360713 w 360713"/>
              <a:gd name="connsiteY9" fmla="*/ 18044 h 85165"/>
              <a:gd name="connsiteX0" fmla="*/ 0 w 360713"/>
              <a:gd name="connsiteY0" fmla="*/ 76233 h 85164"/>
              <a:gd name="connsiteX1" fmla="*/ 11927 w 360713"/>
              <a:gd name="connsiteY1" fmla="*/ 78835 h 85164"/>
              <a:gd name="connsiteX2" fmla="*/ 63143 w 360713"/>
              <a:gd name="connsiteY2" fmla="*/ 81791 h 85164"/>
              <a:gd name="connsiteX3" fmla="*/ 96755 w 360713"/>
              <a:gd name="connsiteY3" fmla="*/ 68744 h 85164"/>
              <a:gd name="connsiteX4" fmla="*/ 107896 w 360713"/>
              <a:gd name="connsiteY4" fmla="*/ 14003 h 85164"/>
              <a:gd name="connsiteX5" fmla="*/ 131568 w 360713"/>
              <a:gd name="connsiteY5" fmla="*/ 0 h 85164"/>
              <a:gd name="connsiteX6" fmla="*/ 155239 w 360713"/>
              <a:gd name="connsiteY6" fmla="*/ 6365 h 85164"/>
              <a:gd name="connsiteX7" fmla="*/ 187265 w 360713"/>
              <a:gd name="connsiteY7" fmla="*/ 15277 h 85164"/>
              <a:gd name="connsiteX8" fmla="*/ 216314 w 360713"/>
              <a:gd name="connsiteY8" fmla="*/ 18138 h 85164"/>
              <a:gd name="connsiteX9" fmla="*/ 360713 w 360713"/>
              <a:gd name="connsiteY9" fmla="*/ 18043 h 85164"/>
              <a:gd name="connsiteX0" fmla="*/ 0 w 360713"/>
              <a:gd name="connsiteY0" fmla="*/ 69868 h 78799"/>
              <a:gd name="connsiteX1" fmla="*/ 11927 w 360713"/>
              <a:gd name="connsiteY1" fmla="*/ 72470 h 78799"/>
              <a:gd name="connsiteX2" fmla="*/ 63143 w 360713"/>
              <a:gd name="connsiteY2" fmla="*/ 75426 h 78799"/>
              <a:gd name="connsiteX3" fmla="*/ 96755 w 360713"/>
              <a:gd name="connsiteY3" fmla="*/ 62379 h 78799"/>
              <a:gd name="connsiteX4" fmla="*/ 107896 w 360713"/>
              <a:gd name="connsiteY4" fmla="*/ 7638 h 78799"/>
              <a:gd name="connsiteX5" fmla="*/ 130872 w 360713"/>
              <a:gd name="connsiteY5" fmla="*/ 2547 h 78799"/>
              <a:gd name="connsiteX6" fmla="*/ 155239 w 360713"/>
              <a:gd name="connsiteY6" fmla="*/ 0 h 78799"/>
              <a:gd name="connsiteX7" fmla="*/ 187265 w 360713"/>
              <a:gd name="connsiteY7" fmla="*/ 8912 h 78799"/>
              <a:gd name="connsiteX8" fmla="*/ 216314 w 360713"/>
              <a:gd name="connsiteY8" fmla="*/ 11773 h 78799"/>
              <a:gd name="connsiteX9" fmla="*/ 360713 w 360713"/>
              <a:gd name="connsiteY9" fmla="*/ 11678 h 78799"/>
              <a:gd name="connsiteX0" fmla="*/ 0 w 360713"/>
              <a:gd name="connsiteY0" fmla="*/ 67321 h 76252"/>
              <a:gd name="connsiteX1" fmla="*/ 11927 w 360713"/>
              <a:gd name="connsiteY1" fmla="*/ 69923 h 76252"/>
              <a:gd name="connsiteX2" fmla="*/ 63143 w 360713"/>
              <a:gd name="connsiteY2" fmla="*/ 72879 h 76252"/>
              <a:gd name="connsiteX3" fmla="*/ 96755 w 360713"/>
              <a:gd name="connsiteY3" fmla="*/ 59832 h 76252"/>
              <a:gd name="connsiteX4" fmla="*/ 107896 w 360713"/>
              <a:gd name="connsiteY4" fmla="*/ 5091 h 76252"/>
              <a:gd name="connsiteX5" fmla="*/ 130872 w 360713"/>
              <a:gd name="connsiteY5" fmla="*/ 0 h 76252"/>
              <a:gd name="connsiteX6" fmla="*/ 155239 w 360713"/>
              <a:gd name="connsiteY6" fmla="*/ 2545 h 76252"/>
              <a:gd name="connsiteX7" fmla="*/ 187265 w 360713"/>
              <a:gd name="connsiteY7" fmla="*/ 6365 h 76252"/>
              <a:gd name="connsiteX8" fmla="*/ 216314 w 360713"/>
              <a:gd name="connsiteY8" fmla="*/ 9226 h 76252"/>
              <a:gd name="connsiteX9" fmla="*/ 360713 w 360713"/>
              <a:gd name="connsiteY9" fmla="*/ 9131 h 76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0713" h="76252">
                <a:moveTo>
                  <a:pt x="0" y="67321"/>
                </a:moveTo>
                <a:cubicBezTo>
                  <a:pt x="1791" y="68568"/>
                  <a:pt x="1403" y="68997"/>
                  <a:pt x="11927" y="69923"/>
                </a:cubicBezTo>
                <a:cubicBezTo>
                  <a:pt x="22451" y="70849"/>
                  <a:pt x="49005" y="81562"/>
                  <a:pt x="63143" y="72879"/>
                </a:cubicBezTo>
                <a:lnTo>
                  <a:pt x="96755" y="59832"/>
                </a:lnTo>
                <a:lnTo>
                  <a:pt x="107896" y="5091"/>
                </a:lnTo>
                <a:lnTo>
                  <a:pt x="130872" y="0"/>
                </a:lnTo>
                <a:lnTo>
                  <a:pt x="155239" y="2545"/>
                </a:lnTo>
                <a:lnTo>
                  <a:pt x="187265" y="6365"/>
                </a:lnTo>
                <a:lnTo>
                  <a:pt x="216314" y="9226"/>
                </a:lnTo>
                <a:lnTo>
                  <a:pt x="360713" y="9131"/>
                </a:lnTo>
              </a:path>
            </a:pathLst>
          </a:cu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6" name="ABA Copy">
            <a:extLst>
              <a:ext uri="{FF2B5EF4-FFF2-40B4-BE49-F238E27FC236}">
                <a16:creationId xmlns:a16="http://schemas.microsoft.com/office/drawing/2014/main" id="{5EE26B02-5CC5-4BAA-8719-62DEE9309DEF}"/>
              </a:ext>
            </a:extLst>
          </p:cNvPr>
          <p:cNvSpPr txBox="1"/>
          <p:nvPr/>
        </p:nvSpPr>
        <p:spPr>
          <a:xfrm>
            <a:off x="4789839" y="2748948"/>
            <a:ext cx="574647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400" b="1">
                <a:latin typeface="Titillium Websemibold" panose="00000700000000000000" pitchFamily="2" charset="0"/>
              </a:rPr>
              <a:t>Featurespace Adaptive </a:t>
            </a:r>
            <a:r>
              <a:rPr lang="en-GB" sz="1400" b="1" err="1">
                <a:latin typeface="Titillium Websemibold" panose="00000700000000000000" pitchFamily="2" charset="0"/>
              </a:rPr>
              <a:t>Behavioral</a:t>
            </a:r>
            <a:r>
              <a:rPr lang="en-GB" sz="1400" b="1">
                <a:latin typeface="Titillium Websemibold" panose="00000700000000000000" pitchFamily="2" charset="0"/>
              </a:rPr>
              <a:t> Analytics</a:t>
            </a:r>
          </a:p>
          <a:p>
            <a:pPr marL="285750" indent="-285750">
              <a:buClr>
                <a:srgbClr val="CC6495"/>
              </a:buClr>
              <a:buSzPct val="80000"/>
              <a:buFont typeface="Wingdings" panose="05000000000000000000" pitchFamily="2" charset="2"/>
              <a:buChar char="§"/>
            </a:pPr>
            <a:r>
              <a:rPr lang="en-GB" sz="1200">
                <a:latin typeface="Titillium Web" panose="00000300000000000000" pitchFamily="2" charset="0"/>
              </a:rPr>
              <a:t>Self-learning models</a:t>
            </a:r>
          </a:p>
          <a:p>
            <a:pPr marL="285750" indent="-285750">
              <a:buClr>
                <a:srgbClr val="CC6495"/>
              </a:buClr>
              <a:buSzPct val="80000"/>
              <a:buFont typeface="Wingdings" panose="05000000000000000000" pitchFamily="2" charset="2"/>
              <a:buChar char="§"/>
            </a:pPr>
            <a:r>
              <a:rPr lang="en-GB" sz="1200">
                <a:latin typeface="Titillium Web" panose="00000300000000000000" pitchFamily="2" charset="0"/>
              </a:rPr>
              <a:t>No manual retuning required</a:t>
            </a:r>
          </a:p>
          <a:p>
            <a:pPr marL="285750" indent="-285750">
              <a:buClr>
                <a:srgbClr val="CC6495"/>
              </a:buClr>
              <a:buSzPct val="80000"/>
              <a:buFont typeface="Wingdings" panose="05000000000000000000" pitchFamily="2" charset="2"/>
              <a:buChar char="§"/>
            </a:pPr>
            <a:r>
              <a:rPr lang="en-GB" sz="1200" b="1">
                <a:latin typeface="Titillium Websemibold" panose="00000700000000000000" pitchFamily="2" charset="0"/>
              </a:rPr>
              <a:t>Truly adaptive</a:t>
            </a:r>
          </a:p>
        </p:txBody>
      </p:sp>
    </p:spTree>
    <p:extLst>
      <p:ext uri="{BB962C8B-B14F-4D97-AF65-F5344CB8AC3E}">
        <p14:creationId xmlns:p14="http://schemas.microsoft.com/office/powerpoint/2010/main" val="316482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25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5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45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5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3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3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" grpId="0" animBg="1"/>
      <p:bldP spid="329" grpId="0" animBg="1"/>
      <p:bldP spid="330" grpId="0" animBg="1"/>
      <p:bldP spid="331" grpId="0" animBg="1"/>
      <p:bldP spid="332" grpId="0" animBg="1"/>
      <p:bldP spid="333" grpId="0"/>
      <p:bldP spid="333" grpId="1"/>
      <p:bldP spid="334" grpId="0"/>
      <p:bldP spid="334" grpId="1"/>
      <p:bldP spid="335" grpId="0" animBg="1"/>
      <p:bldP spid="335" grpId="1" animBg="1"/>
      <p:bldP spid="5" grpId="0" uiExpand="1" build="p"/>
      <p:bldP spid="362" grpId="0" animBg="1"/>
      <p:bldP spid="363" grpId="0" animBg="1"/>
      <p:bldP spid="363" grpId="1" animBg="1"/>
      <p:bldP spid="364" grpId="0" animBg="1"/>
      <p:bldP spid="36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290AF8BF-7CE4-4839-A10E-16DD61032799}"/>
              </a:ext>
            </a:extLst>
          </p:cNvPr>
          <p:cNvSpPr/>
          <p:nvPr/>
        </p:nvSpPr>
        <p:spPr>
          <a:xfrm>
            <a:off x="0" y="2306433"/>
            <a:ext cx="9144000" cy="3133472"/>
          </a:xfrm>
          <a:prstGeom prst="rect">
            <a:avLst/>
          </a:prstGeom>
          <a:solidFill>
            <a:srgbClr val="DADADA">
              <a:alpha val="6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" name="Purple Arrow" descr="Direction">
            <a:extLst>
              <a:ext uri="{FF2B5EF4-FFF2-40B4-BE49-F238E27FC236}">
                <a16:creationId xmlns:a16="http://schemas.microsoft.com/office/drawing/2014/main" id="{D580FC6E-F392-402D-AFEF-5C8EC87C5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8180233">
            <a:off x="-1019099" y="2184372"/>
            <a:ext cx="914400" cy="914400"/>
          </a:xfrm>
          <a:prstGeom prst="rect">
            <a:avLst/>
          </a:prstGeom>
        </p:spPr>
      </p:pic>
      <p:pic>
        <p:nvPicPr>
          <p:cNvPr id="45" name="RED arrow" descr="Direction" hidden="1">
            <a:extLst>
              <a:ext uri="{FF2B5EF4-FFF2-40B4-BE49-F238E27FC236}">
                <a16:creationId xmlns:a16="http://schemas.microsoft.com/office/drawing/2014/main" id="{EAD05F59-97EE-4908-8AC7-6249B898A9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8180233">
            <a:off x="-1018237" y="1322409"/>
            <a:ext cx="914400" cy="9144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4FC55EC-6C88-41B8-8A7C-375F47B8799C}"/>
              </a:ext>
            </a:extLst>
          </p:cNvPr>
          <p:cNvGrpSpPr/>
          <p:nvPr/>
        </p:nvGrpSpPr>
        <p:grpSpPr>
          <a:xfrm>
            <a:off x="2392328" y="3062441"/>
            <a:ext cx="4318823" cy="1463022"/>
            <a:chOff x="289457" y="4107838"/>
            <a:chExt cx="4318823" cy="1463022"/>
          </a:xfrm>
        </p:grpSpPr>
        <p:pic>
          <p:nvPicPr>
            <p:cNvPr id="17" name="Graphic 16" descr="Group">
              <a:extLst>
                <a:ext uri="{FF2B5EF4-FFF2-40B4-BE49-F238E27FC236}">
                  <a16:creationId xmlns:a16="http://schemas.microsoft.com/office/drawing/2014/main" id="{41C53AE1-D4AB-4152-AE67-944EC23DE4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159710" y="4122290"/>
              <a:ext cx="1448570" cy="1448570"/>
            </a:xfrm>
            <a:prstGeom prst="rect">
              <a:avLst/>
            </a:prstGeom>
          </p:spPr>
        </p:pic>
        <p:pic>
          <p:nvPicPr>
            <p:cNvPr id="18" name="Graphic 17" descr="Group">
              <a:extLst>
                <a:ext uri="{FF2B5EF4-FFF2-40B4-BE49-F238E27FC236}">
                  <a16:creationId xmlns:a16="http://schemas.microsoft.com/office/drawing/2014/main" id="{DA068EF4-FCAA-47D5-9FDF-986182D3F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95684" y="4122290"/>
              <a:ext cx="1448570" cy="1448570"/>
            </a:xfrm>
            <a:prstGeom prst="rect">
              <a:avLst/>
            </a:prstGeom>
          </p:spPr>
        </p:pic>
        <p:pic>
          <p:nvPicPr>
            <p:cNvPr id="19" name="Graphic 18" descr="Group">
              <a:extLst>
                <a:ext uri="{FF2B5EF4-FFF2-40B4-BE49-F238E27FC236}">
                  <a16:creationId xmlns:a16="http://schemas.microsoft.com/office/drawing/2014/main" id="{91693381-E260-49BC-9749-8CC4BF84D1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89457" y="4107838"/>
              <a:ext cx="1448570" cy="1448570"/>
            </a:xfrm>
            <a:prstGeom prst="rect">
              <a:avLst/>
            </a:prstGeom>
          </p:spPr>
        </p:pic>
        <p:pic>
          <p:nvPicPr>
            <p:cNvPr id="20" name="Graphic 19" descr="Man">
              <a:extLst>
                <a:ext uri="{FF2B5EF4-FFF2-40B4-BE49-F238E27FC236}">
                  <a16:creationId xmlns:a16="http://schemas.microsoft.com/office/drawing/2014/main" id="{8EF8D026-BC4A-4974-8361-61CA661719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402222" y="4403827"/>
              <a:ext cx="829267" cy="885496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78D1903-ECB8-4163-BC4D-3DB8C962E782}"/>
              </a:ext>
            </a:extLst>
          </p:cNvPr>
          <p:cNvGrpSpPr/>
          <p:nvPr/>
        </p:nvGrpSpPr>
        <p:grpSpPr>
          <a:xfrm>
            <a:off x="2393190" y="3069606"/>
            <a:ext cx="4318823" cy="1463022"/>
            <a:chOff x="289457" y="4107838"/>
            <a:chExt cx="4318823" cy="1463022"/>
          </a:xfrm>
        </p:grpSpPr>
        <p:pic>
          <p:nvPicPr>
            <p:cNvPr id="32" name="Graphic 31" descr="Group">
              <a:extLst>
                <a:ext uri="{FF2B5EF4-FFF2-40B4-BE49-F238E27FC236}">
                  <a16:creationId xmlns:a16="http://schemas.microsoft.com/office/drawing/2014/main" id="{95938503-4E10-4E16-82DA-9ABF5D369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159710" y="4122290"/>
              <a:ext cx="1448570" cy="1448570"/>
            </a:xfrm>
            <a:prstGeom prst="rect">
              <a:avLst/>
            </a:prstGeom>
          </p:spPr>
        </p:pic>
        <p:pic>
          <p:nvPicPr>
            <p:cNvPr id="33" name="Graphic 32" descr="Group">
              <a:extLst>
                <a:ext uri="{FF2B5EF4-FFF2-40B4-BE49-F238E27FC236}">
                  <a16:creationId xmlns:a16="http://schemas.microsoft.com/office/drawing/2014/main" id="{29FF7196-2DB4-4E6C-A52A-DAE4E0F96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95684" y="4122290"/>
              <a:ext cx="1448570" cy="1448570"/>
            </a:xfrm>
            <a:prstGeom prst="rect">
              <a:avLst/>
            </a:prstGeom>
          </p:spPr>
        </p:pic>
        <p:pic>
          <p:nvPicPr>
            <p:cNvPr id="34" name="Graphic 33" descr="Group">
              <a:extLst>
                <a:ext uri="{FF2B5EF4-FFF2-40B4-BE49-F238E27FC236}">
                  <a16:creationId xmlns:a16="http://schemas.microsoft.com/office/drawing/2014/main" id="{470F88FC-46C3-4C6F-8C6D-A924C2456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89457" y="4107838"/>
              <a:ext cx="1448570" cy="1448570"/>
            </a:xfrm>
            <a:prstGeom prst="rect">
              <a:avLst/>
            </a:prstGeom>
          </p:spPr>
        </p:pic>
        <p:pic>
          <p:nvPicPr>
            <p:cNvPr id="35" name="Graphic 34" descr="Man">
              <a:extLst>
                <a:ext uri="{FF2B5EF4-FFF2-40B4-BE49-F238E27FC236}">
                  <a16:creationId xmlns:a16="http://schemas.microsoft.com/office/drawing/2014/main" id="{6337D08B-5E65-4FA7-B107-9926974ED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402222" y="4403827"/>
              <a:ext cx="829267" cy="885496"/>
            </a:xfrm>
            <a:prstGeom prst="rect">
              <a:avLst/>
            </a:prstGeom>
          </p:spPr>
        </p:pic>
      </p:grpSp>
      <p:grpSp>
        <p:nvGrpSpPr>
          <p:cNvPr id="37" name="Grouped purple customers">
            <a:extLst>
              <a:ext uri="{FF2B5EF4-FFF2-40B4-BE49-F238E27FC236}">
                <a16:creationId xmlns:a16="http://schemas.microsoft.com/office/drawing/2014/main" id="{61E95153-6522-45A8-A34A-21EE6C6CAE4F}"/>
              </a:ext>
            </a:extLst>
          </p:cNvPr>
          <p:cNvGrpSpPr/>
          <p:nvPr/>
        </p:nvGrpSpPr>
        <p:grpSpPr>
          <a:xfrm>
            <a:off x="3510222" y="3084058"/>
            <a:ext cx="1942032" cy="1448570"/>
            <a:chOff x="1785850" y="4122290"/>
            <a:chExt cx="1942032" cy="1448570"/>
          </a:xfrm>
          <a:solidFill>
            <a:schemeClr val="accent5"/>
          </a:solidFill>
        </p:grpSpPr>
        <p:pic>
          <p:nvPicPr>
            <p:cNvPr id="38" name="Graphic 37" descr="Group">
              <a:extLst>
                <a:ext uri="{FF2B5EF4-FFF2-40B4-BE49-F238E27FC236}">
                  <a16:creationId xmlns:a16="http://schemas.microsoft.com/office/drawing/2014/main" id="{501A8086-2D54-44EF-B405-001D6E00F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279312" y="4122290"/>
              <a:ext cx="1448570" cy="1448570"/>
            </a:xfrm>
            <a:prstGeom prst="rect">
              <a:avLst/>
            </a:prstGeom>
          </p:spPr>
        </p:pic>
        <p:pic>
          <p:nvPicPr>
            <p:cNvPr id="39" name="Graphic 38" descr="Man">
              <a:extLst>
                <a:ext uri="{FF2B5EF4-FFF2-40B4-BE49-F238E27FC236}">
                  <a16:creationId xmlns:a16="http://schemas.microsoft.com/office/drawing/2014/main" id="{E08972F0-BF23-4068-AB33-172534184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785850" y="4403827"/>
              <a:ext cx="829267" cy="885496"/>
            </a:xfrm>
            <a:prstGeom prst="rect">
              <a:avLst/>
            </a:prstGeom>
          </p:spPr>
        </p:pic>
      </p:grpSp>
      <p:pic>
        <p:nvPicPr>
          <p:cNvPr id="44" name="Red bad guy" descr="Man">
            <a:extLst>
              <a:ext uri="{FF2B5EF4-FFF2-40B4-BE49-F238E27FC236}">
                <a16:creationId xmlns:a16="http://schemas.microsoft.com/office/drawing/2014/main" id="{ED1D7017-9B68-4F27-A461-8983AC57276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505949" y="3361040"/>
            <a:ext cx="829267" cy="885496"/>
          </a:xfrm>
          <a:prstGeom prst="rect">
            <a:avLst/>
          </a:prstGeom>
        </p:spPr>
      </p:pic>
      <p:pic>
        <p:nvPicPr>
          <p:cNvPr id="47" name="Graphic 46" descr="Group">
            <a:extLst>
              <a:ext uri="{FF2B5EF4-FFF2-40B4-BE49-F238E27FC236}">
                <a16:creationId xmlns:a16="http://schemas.microsoft.com/office/drawing/2014/main" id="{1400CE54-BE2C-4386-8071-B9CA674244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95430" y="3084058"/>
            <a:ext cx="1448570" cy="1448570"/>
          </a:xfrm>
          <a:prstGeom prst="rect">
            <a:avLst/>
          </a:prstGeom>
        </p:spPr>
      </p:pic>
      <p:pic>
        <p:nvPicPr>
          <p:cNvPr id="48" name="Graphic 47" descr="Group">
            <a:extLst>
              <a:ext uri="{FF2B5EF4-FFF2-40B4-BE49-F238E27FC236}">
                <a16:creationId xmlns:a16="http://schemas.microsoft.com/office/drawing/2014/main" id="{C08C242E-327A-4163-AE6C-4B8DF0E289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69683" y="3084058"/>
            <a:ext cx="1448570" cy="1448570"/>
          </a:xfrm>
          <a:prstGeom prst="rect">
            <a:avLst/>
          </a:prstGeom>
        </p:spPr>
      </p:pic>
      <p:pic>
        <p:nvPicPr>
          <p:cNvPr id="49" name="Graphic 48" descr="Group">
            <a:extLst>
              <a:ext uri="{FF2B5EF4-FFF2-40B4-BE49-F238E27FC236}">
                <a16:creationId xmlns:a16="http://schemas.microsoft.com/office/drawing/2014/main" id="{624037C0-DF57-4606-8096-95149AEBCE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2081" y="3055276"/>
            <a:ext cx="1448570" cy="1448570"/>
          </a:xfrm>
          <a:prstGeom prst="rect">
            <a:avLst/>
          </a:prstGeom>
        </p:spPr>
      </p:pic>
      <p:pic>
        <p:nvPicPr>
          <p:cNvPr id="51" name="Graphic 50" descr="Group">
            <a:extLst>
              <a:ext uri="{FF2B5EF4-FFF2-40B4-BE49-F238E27FC236}">
                <a16:creationId xmlns:a16="http://schemas.microsoft.com/office/drawing/2014/main" id="{C2AE1AE8-D055-41E6-93B2-B033C28060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58282" y="3055276"/>
            <a:ext cx="1448570" cy="1448570"/>
          </a:xfrm>
          <a:prstGeom prst="rect">
            <a:avLst/>
          </a:prstGeom>
        </p:spPr>
      </p:pic>
      <p:grpSp>
        <p:nvGrpSpPr>
          <p:cNvPr id="52" name="Grouped purple customers">
            <a:extLst>
              <a:ext uri="{FF2B5EF4-FFF2-40B4-BE49-F238E27FC236}">
                <a16:creationId xmlns:a16="http://schemas.microsoft.com/office/drawing/2014/main" id="{C03E9F23-BFA3-48C6-B292-3E66ED2617F6}"/>
              </a:ext>
            </a:extLst>
          </p:cNvPr>
          <p:cNvGrpSpPr/>
          <p:nvPr/>
        </p:nvGrpSpPr>
        <p:grpSpPr>
          <a:xfrm>
            <a:off x="4769119" y="3084058"/>
            <a:ext cx="1942032" cy="1448570"/>
            <a:chOff x="1785850" y="4122290"/>
            <a:chExt cx="1942032" cy="1448570"/>
          </a:xfrm>
          <a:solidFill>
            <a:schemeClr val="accent5"/>
          </a:solidFill>
        </p:grpSpPr>
        <p:pic>
          <p:nvPicPr>
            <p:cNvPr id="53" name="Graphic 52" descr="Group">
              <a:extLst>
                <a:ext uri="{FF2B5EF4-FFF2-40B4-BE49-F238E27FC236}">
                  <a16:creationId xmlns:a16="http://schemas.microsoft.com/office/drawing/2014/main" id="{C0D5EAAE-357F-4708-BDCC-DFF664FE7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279312" y="4122290"/>
              <a:ext cx="1448570" cy="1448570"/>
            </a:xfrm>
            <a:prstGeom prst="rect">
              <a:avLst/>
            </a:prstGeom>
          </p:spPr>
        </p:pic>
        <p:pic>
          <p:nvPicPr>
            <p:cNvPr id="54" name="Graphic 53" descr="Man">
              <a:extLst>
                <a:ext uri="{FF2B5EF4-FFF2-40B4-BE49-F238E27FC236}">
                  <a16:creationId xmlns:a16="http://schemas.microsoft.com/office/drawing/2014/main" id="{1C7E5C21-F770-4BE9-B20D-0D8F00D15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785850" y="4403827"/>
              <a:ext cx="829267" cy="885496"/>
            </a:xfrm>
            <a:prstGeom prst="rect">
              <a:avLst/>
            </a:prstGeom>
          </p:spPr>
        </p:pic>
      </p:grpSp>
      <p:grpSp>
        <p:nvGrpSpPr>
          <p:cNvPr id="55" name="Grouped purple customers">
            <a:extLst>
              <a:ext uri="{FF2B5EF4-FFF2-40B4-BE49-F238E27FC236}">
                <a16:creationId xmlns:a16="http://schemas.microsoft.com/office/drawing/2014/main" id="{4F03673F-79DC-4E88-80BB-FD413BB8E386}"/>
              </a:ext>
            </a:extLst>
          </p:cNvPr>
          <p:cNvGrpSpPr/>
          <p:nvPr/>
        </p:nvGrpSpPr>
        <p:grpSpPr>
          <a:xfrm>
            <a:off x="1895724" y="3064801"/>
            <a:ext cx="1942032" cy="1448570"/>
            <a:chOff x="1785850" y="4122290"/>
            <a:chExt cx="1942032" cy="1448570"/>
          </a:xfrm>
          <a:solidFill>
            <a:schemeClr val="accent5"/>
          </a:solidFill>
        </p:grpSpPr>
        <p:pic>
          <p:nvPicPr>
            <p:cNvPr id="56" name="Graphic 55" descr="Group">
              <a:extLst>
                <a:ext uri="{FF2B5EF4-FFF2-40B4-BE49-F238E27FC236}">
                  <a16:creationId xmlns:a16="http://schemas.microsoft.com/office/drawing/2014/main" id="{E630C2B0-17CD-41B9-8411-1643BA28B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279312" y="4122290"/>
              <a:ext cx="1448570" cy="1448570"/>
            </a:xfrm>
            <a:prstGeom prst="rect">
              <a:avLst/>
            </a:prstGeom>
          </p:spPr>
        </p:pic>
        <p:pic>
          <p:nvPicPr>
            <p:cNvPr id="57" name="Graphic 56" descr="Man">
              <a:extLst>
                <a:ext uri="{FF2B5EF4-FFF2-40B4-BE49-F238E27FC236}">
                  <a16:creationId xmlns:a16="http://schemas.microsoft.com/office/drawing/2014/main" id="{AD838FF0-F905-41C6-BA2B-F0AC006A6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785850" y="4385721"/>
              <a:ext cx="829267" cy="885496"/>
            </a:xfrm>
            <a:prstGeom prst="rect">
              <a:avLst/>
            </a:prstGeom>
          </p:spPr>
        </p:pic>
      </p:grpSp>
      <p:sp>
        <p:nvSpPr>
          <p:cNvPr id="60" name="&quot;Not Allowed&quot; Symbol 59" hidden="1">
            <a:extLst>
              <a:ext uri="{FF2B5EF4-FFF2-40B4-BE49-F238E27FC236}">
                <a16:creationId xmlns:a16="http://schemas.microsoft.com/office/drawing/2014/main" id="{6B0741C6-9209-4930-A86E-432FAC84BD90}"/>
              </a:ext>
            </a:extLst>
          </p:cNvPr>
          <p:cNvSpPr/>
          <p:nvPr/>
        </p:nvSpPr>
        <p:spPr>
          <a:xfrm>
            <a:off x="2227316" y="603707"/>
            <a:ext cx="4320000" cy="4320000"/>
          </a:xfrm>
          <a:prstGeom prst="noSmoking">
            <a:avLst/>
          </a:prstGeom>
          <a:solidFill>
            <a:srgbClr val="000000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2" name="&quot;Not Allowed&quot; Symbol 61" hidden="1">
            <a:extLst>
              <a:ext uri="{FF2B5EF4-FFF2-40B4-BE49-F238E27FC236}">
                <a16:creationId xmlns:a16="http://schemas.microsoft.com/office/drawing/2014/main" id="{B3A2BF02-9C08-49C7-9756-067843C51A38}"/>
              </a:ext>
            </a:extLst>
          </p:cNvPr>
          <p:cNvSpPr/>
          <p:nvPr/>
        </p:nvSpPr>
        <p:spPr>
          <a:xfrm>
            <a:off x="3511462" y="2471143"/>
            <a:ext cx="792000" cy="792000"/>
          </a:xfrm>
          <a:prstGeom prst="noSmoking">
            <a:avLst/>
          </a:prstGeom>
          <a:solidFill>
            <a:srgbClr val="000000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CD81B80A-3EE5-437D-9903-9E2142CFFA6D}"/>
              </a:ext>
            </a:extLst>
          </p:cNvPr>
          <p:cNvSpPr/>
          <p:nvPr/>
        </p:nvSpPr>
        <p:spPr>
          <a:xfrm>
            <a:off x="-58283" y="2781906"/>
            <a:ext cx="9283763" cy="1889906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E35FBBC9-F992-4E9B-99AA-5A880B2E13F3}"/>
              </a:ext>
            </a:extLst>
          </p:cNvPr>
          <p:cNvSpPr/>
          <p:nvPr/>
        </p:nvSpPr>
        <p:spPr>
          <a:xfrm>
            <a:off x="3632585" y="3287975"/>
            <a:ext cx="591940" cy="108377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88EED43-A89F-466F-9C92-7067CFB29DBF}"/>
              </a:ext>
            </a:extLst>
          </p:cNvPr>
          <p:cNvSpPr txBox="1"/>
          <p:nvPr/>
        </p:nvSpPr>
        <p:spPr>
          <a:xfrm>
            <a:off x="0" y="263478"/>
            <a:ext cx="7308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itillium Web" panose="00000500000000000000" pitchFamily="2" charset="0"/>
              </a:rPr>
              <a:t>Ultimately financial institutions want to </a:t>
            </a:r>
            <a:r>
              <a:rPr lang="en-GB" sz="2000" b="1" dirty="0">
                <a:latin typeface="Titillium Web" panose="00000500000000000000" pitchFamily="2" charset="0"/>
              </a:rPr>
              <a:t>protect their customers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87C7D4A-FAB2-4500-AD45-02E02CB13220}"/>
              </a:ext>
            </a:extLst>
          </p:cNvPr>
          <p:cNvSpPr txBox="1"/>
          <p:nvPr/>
        </p:nvSpPr>
        <p:spPr>
          <a:xfrm>
            <a:off x="1835920" y="776903"/>
            <a:ext cx="59388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itillium Web" panose="00000500000000000000" pitchFamily="2" charset="0"/>
              </a:rPr>
              <a:t>so they build models around </a:t>
            </a:r>
            <a:r>
              <a:rPr lang="en-GB" sz="2000" b="1" dirty="0">
                <a:latin typeface="Titillium Web" panose="00000500000000000000" pitchFamily="2" charset="0"/>
              </a:rPr>
              <a:t>known fraud </a:t>
            </a:r>
            <a:r>
              <a:rPr lang="en-GB" sz="2000" b="1" dirty="0" err="1">
                <a:latin typeface="Titillium Web" panose="00000500000000000000" pitchFamily="2" charset="0"/>
              </a:rPr>
              <a:t>behavior</a:t>
            </a:r>
            <a:r>
              <a:rPr lang="en-GB" sz="2000" b="1" dirty="0">
                <a:latin typeface="Titillium Web" panose="00000500000000000000" pitchFamily="2" charset="0"/>
              </a:rPr>
              <a:t> to spot fraudulent activity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B59AB20-1C44-41E0-B4ED-C13D925F8B4B}"/>
              </a:ext>
            </a:extLst>
          </p:cNvPr>
          <p:cNvSpPr txBox="1"/>
          <p:nvPr/>
        </p:nvSpPr>
        <p:spPr>
          <a:xfrm>
            <a:off x="3852443" y="1598104"/>
            <a:ext cx="5447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itillium Web" panose="00000500000000000000" pitchFamily="2" charset="0"/>
              </a:rPr>
              <a:t>but in the process they can </a:t>
            </a:r>
            <a:r>
              <a:rPr lang="en-GB" sz="2000" b="1" dirty="0">
                <a:latin typeface="Titillium Web" panose="00000500000000000000" pitchFamily="2" charset="0"/>
              </a:rPr>
              <a:t>decline</a:t>
            </a:r>
            <a:r>
              <a:rPr lang="en-GB" sz="2000" dirty="0">
                <a:latin typeface="Titillium Web" panose="00000500000000000000" pitchFamily="2" charset="0"/>
              </a:rPr>
              <a:t> </a:t>
            </a:r>
            <a:r>
              <a:rPr lang="en-GB" sz="2000" b="1" dirty="0">
                <a:latin typeface="Titillium Web" panose="00000500000000000000" pitchFamily="2" charset="0"/>
              </a:rPr>
              <a:t>genuine transactions </a:t>
            </a:r>
            <a:endParaRPr lang="en-GB" sz="2000" dirty="0">
              <a:latin typeface="Titillium Web" panose="00000500000000000000" pitchFamily="2" charset="0"/>
            </a:endParaRPr>
          </a:p>
        </p:txBody>
      </p:sp>
      <p:pic>
        <p:nvPicPr>
          <p:cNvPr id="3" name="Graphic 2" descr="Close">
            <a:extLst>
              <a:ext uri="{FF2B5EF4-FFF2-40B4-BE49-F238E27FC236}">
                <a16:creationId xmlns:a16="http://schemas.microsoft.com/office/drawing/2014/main" id="{3F063AA9-FC70-4B0C-A69D-9DA553C6A708}"/>
              </a:ext>
            </a:extLst>
          </p:cNvPr>
          <p:cNvPicPr preferRelativeResize="0"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856366" y="2160123"/>
            <a:ext cx="5017398" cy="313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27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9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9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9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35802E-6 L 1.01563 0.00185 L 0.15226 0.00185 L 0.85834 0.00185 L 0.39271 1.35802E-6 L 0.63542 1.35802E-6 L 0.47084 1.35802E-6 L 0.58646 0.00185 " pathEditMode="relative" rAng="0" ptsTypes="AAAAAAAA">
                                      <p:cBhvr>
                                        <p:cTn id="33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1" y="9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xit" presetSubtype="4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7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7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7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 0.00957 L 1.04878 0.01512 L 0.4467 0.01142 L 0.48836 0.01327 " pathEditMode="relative" ptsTypes="AAAA">
                                      <p:cBhvr>
                                        <p:cTn id="58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1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xit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2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800"/>
                            </p:stCondLst>
                            <p:childTnLst>
                              <p:par>
                                <p:cTn id="7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0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40" grpId="0"/>
      <p:bldP spid="41" grpId="0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 Placeholder 50"/>
          <p:cNvSpPr>
            <a:spLocks noGrp="1"/>
          </p:cNvSpPr>
          <p:nvPr>
            <p:ph type="body" sz="quarter" idx="11"/>
          </p:nvPr>
        </p:nvSpPr>
        <p:spPr>
          <a:xfrm>
            <a:off x="258992" y="241858"/>
            <a:ext cx="6329450" cy="252000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A Different Approach </a:t>
            </a:r>
          </a:p>
        </p:txBody>
      </p:sp>
      <p:pic>
        <p:nvPicPr>
          <p:cNvPr id="39" name="StickyMan.mov">
            <a:hlinkClick r:id="" action="ppaction://media"/>
            <a:extLst>
              <a:ext uri="{FF2B5EF4-FFF2-40B4-BE49-F238E27FC236}">
                <a16:creationId xmlns:a16="http://schemas.microsoft.com/office/drawing/2014/main" id="{B294F352-6BB3-4B01-BB94-61DD40B443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1363" y="791115"/>
            <a:ext cx="6533693" cy="3446069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56060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75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290AF8BF-7CE4-4839-A10E-16DD61032799}"/>
              </a:ext>
            </a:extLst>
          </p:cNvPr>
          <p:cNvSpPr/>
          <p:nvPr/>
        </p:nvSpPr>
        <p:spPr>
          <a:xfrm>
            <a:off x="0" y="2290531"/>
            <a:ext cx="9144000" cy="3133472"/>
          </a:xfrm>
          <a:prstGeom prst="rect">
            <a:avLst/>
          </a:prstGeom>
          <a:solidFill>
            <a:srgbClr val="DADADA">
              <a:alpha val="6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2" name="Graphic 41" descr="Group">
            <a:extLst>
              <a:ext uri="{FF2B5EF4-FFF2-40B4-BE49-F238E27FC236}">
                <a16:creationId xmlns:a16="http://schemas.microsoft.com/office/drawing/2014/main" id="{C42346B9-9AF9-4E72-82D3-542FB3F915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63443" y="3070612"/>
            <a:ext cx="1448570" cy="1448570"/>
          </a:xfrm>
          <a:prstGeom prst="rect">
            <a:avLst/>
          </a:prstGeom>
        </p:spPr>
      </p:pic>
      <p:pic>
        <p:nvPicPr>
          <p:cNvPr id="46" name="Graphic 45" descr="Group">
            <a:extLst>
              <a:ext uri="{FF2B5EF4-FFF2-40B4-BE49-F238E27FC236}">
                <a16:creationId xmlns:a16="http://schemas.microsoft.com/office/drawing/2014/main" id="{D00BDAE4-A9DC-4DA8-A469-36A0C0CBD7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99417" y="3070612"/>
            <a:ext cx="1448570" cy="1448570"/>
          </a:xfrm>
          <a:prstGeom prst="rect">
            <a:avLst/>
          </a:prstGeom>
        </p:spPr>
      </p:pic>
      <p:pic>
        <p:nvPicPr>
          <p:cNvPr id="50" name="Graphic 49" descr="Group">
            <a:extLst>
              <a:ext uri="{FF2B5EF4-FFF2-40B4-BE49-F238E27FC236}">
                <a16:creationId xmlns:a16="http://schemas.microsoft.com/office/drawing/2014/main" id="{CD55EC93-AE8B-4145-9C1C-D31E239FB5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93190" y="3056160"/>
            <a:ext cx="1448570" cy="1448570"/>
          </a:xfrm>
          <a:prstGeom prst="rect">
            <a:avLst/>
          </a:prstGeom>
        </p:spPr>
      </p:pic>
      <p:pic>
        <p:nvPicPr>
          <p:cNvPr id="58" name="Graphic 57" descr="Man">
            <a:extLst>
              <a:ext uri="{FF2B5EF4-FFF2-40B4-BE49-F238E27FC236}">
                <a16:creationId xmlns:a16="http://schemas.microsoft.com/office/drawing/2014/main" id="{BCEC3780-D2BC-4F8A-9F21-BEDAF02972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05955" y="3352149"/>
            <a:ext cx="829267" cy="885496"/>
          </a:xfrm>
          <a:prstGeom prst="rect">
            <a:avLst/>
          </a:prstGeom>
        </p:spPr>
      </p:pic>
      <p:pic>
        <p:nvPicPr>
          <p:cNvPr id="59" name="Graphic 58" descr="Group">
            <a:extLst>
              <a:ext uri="{FF2B5EF4-FFF2-40B4-BE49-F238E27FC236}">
                <a16:creationId xmlns:a16="http://schemas.microsoft.com/office/drawing/2014/main" id="{A42B932E-3A60-40BF-80CB-1085844D39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95430" y="3070612"/>
            <a:ext cx="1448570" cy="1448570"/>
          </a:xfrm>
          <a:prstGeom prst="rect">
            <a:avLst/>
          </a:prstGeom>
        </p:spPr>
      </p:pic>
      <p:pic>
        <p:nvPicPr>
          <p:cNvPr id="61" name="Graphic 60" descr="Group">
            <a:extLst>
              <a:ext uri="{FF2B5EF4-FFF2-40B4-BE49-F238E27FC236}">
                <a16:creationId xmlns:a16="http://schemas.microsoft.com/office/drawing/2014/main" id="{FBC442FE-8E15-486F-92EF-05CCB412F1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69683" y="3070612"/>
            <a:ext cx="1448570" cy="1448570"/>
          </a:xfrm>
          <a:prstGeom prst="rect">
            <a:avLst/>
          </a:prstGeom>
        </p:spPr>
      </p:pic>
      <p:pic>
        <p:nvPicPr>
          <p:cNvPr id="65" name="Graphic 64" descr="Group">
            <a:extLst>
              <a:ext uri="{FF2B5EF4-FFF2-40B4-BE49-F238E27FC236}">
                <a16:creationId xmlns:a16="http://schemas.microsoft.com/office/drawing/2014/main" id="{04A52FFB-3389-48E9-9F10-D041BB30B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2081" y="3041830"/>
            <a:ext cx="1448570" cy="1448570"/>
          </a:xfrm>
          <a:prstGeom prst="rect">
            <a:avLst/>
          </a:prstGeom>
        </p:spPr>
      </p:pic>
      <p:pic>
        <p:nvPicPr>
          <p:cNvPr id="66" name="Graphic 65" descr="Group">
            <a:extLst>
              <a:ext uri="{FF2B5EF4-FFF2-40B4-BE49-F238E27FC236}">
                <a16:creationId xmlns:a16="http://schemas.microsoft.com/office/drawing/2014/main" id="{CBBFAB47-863C-4BBC-8CE4-E014987F22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58282" y="3041830"/>
            <a:ext cx="1448570" cy="1448570"/>
          </a:xfrm>
          <a:prstGeom prst="rect">
            <a:avLst/>
          </a:prstGeom>
        </p:spPr>
      </p:pic>
      <p:pic>
        <p:nvPicPr>
          <p:cNvPr id="32" name="Graphic 31" descr="Group">
            <a:extLst>
              <a:ext uri="{FF2B5EF4-FFF2-40B4-BE49-F238E27FC236}">
                <a16:creationId xmlns:a16="http://schemas.microsoft.com/office/drawing/2014/main" id="{95938503-4E10-4E16-82DA-9ABF5D369C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263443" y="3080032"/>
            <a:ext cx="1448570" cy="1448570"/>
          </a:xfrm>
          <a:prstGeom prst="rect">
            <a:avLst/>
          </a:prstGeom>
        </p:spPr>
      </p:pic>
      <p:pic>
        <p:nvPicPr>
          <p:cNvPr id="33" name="Graphic 32" descr="Group">
            <a:extLst>
              <a:ext uri="{FF2B5EF4-FFF2-40B4-BE49-F238E27FC236}">
                <a16:creationId xmlns:a16="http://schemas.microsoft.com/office/drawing/2014/main" id="{29FF7196-2DB4-4E6C-A52A-DAE4E0F967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999417" y="3080032"/>
            <a:ext cx="1448570" cy="1448570"/>
          </a:xfrm>
          <a:prstGeom prst="rect">
            <a:avLst/>
          </a:prstGeom>
        </p:spPr>
      </p:pic>
      <p:pic>
        <p:nvPicPr>
          <p:cNvPr id="34" name="Graphic 33" descr="Group">
            <a:extLst>
              <a:ext uri="{FF2B5EF4-FFF2-40B4-BE49-F238E27FC236}">
                <a16:creationId xmlns:a16="http://schemas.microsoft.com/office/drawing/2014/main" id="{470F88FC-46C3-4C6F-8C6D-A924C24561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93190" y="3053705"/>
            <a:ext cx="1448570" cy="1448570"/>
          </a:xfrm>
          <a:prstGeom prst="rect">
            <a:avLst/>
          </a:prstGeom>
        </p:spPr>
      </p:pic>
      <p:pic>
        <p:nvPicPr>
          <p:cNvPr id="35" name="Graphic 34" descr="Man">
            <a:extLst>
              <a:ext uri="{FF2B5EF4-FFF2-40B4-BE49-F238E27FC236}">
                <a16:creationId xmlns:a16="http://schemas.microsoft.com/office/drawing/2014/main" id="{6337D08B-5E65-4FA7-B107-9926974ED4C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505955" y="3349694"/>
            <a:ext cx="829267" cy="885496"/>
          </a:xfrm>
          <a:prstGeom prst="rect">
            <a:avLst/>
          </a:prstGeom>
        </p:spPr>
      </p:pic>
      <p:pic>
        <p:nvPicPr>
          <p:cNvPr id="47" name="Graphic 46" descr="Group">
            <a:extLst>
              <a:ext uri="{FF2B5EF4-FFF2-40B4-BE49-F238E27FC236}">
                <a16:creationId xmlns:a16="http://schemas.microsoft.com/office/drawing/2014/main" id="{1400CE54-BE2C-4386-8071-B9CA674244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95430" y="3080032"/>
            <a:ext cx="1448570" cy="1448570"/>
          </a:xfrm>
          <a:prstGeom prst="rect">
            <a:avLst/>
          </a:prstGeom>
        </p:spPr>
      </p:pic>
      <p:pic>
        <p:nvPicPr>
          <p:cNvPr id="48" name="Graphic 47" descr="Group">
            <a:extLst>
              <a:ext uri="{FF2B5EF4-FFF2-40B4-BE49-F238E27FC236}">
                <a16:creationId xmlns:a16="http://schemas.microsoft.com/office/drawing/2014/main" id="{C08C242E-327A-4163-AE6C-4B8DF0E289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69683" y="3080032"/>
            <a:ext cx="1448570" cy="1448570"/>
          </a:xfrm>
          <a:prstGeom prst="rect">
            <a:avLst/>
          </a:prstGeom>
        </p:spPr>
      </p:pic>
      <p:pic>
        <p:nvPicPr>
          <p:cNvPr id="49" name="Graphic 48" descr="Group">
            <a:extLst>
              <a:ext uri="{FF2B5EF4-FFF2-40B4-BE49-F238E27FC236}">
                <a16:creationId xmlns:a16="http://schemas.microsoft.com/office/drawing/2014/main" id="{624037C0-DF57-4606-8096-95149AEBCE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2081" y="3039375"/>
            <a:ext cx="1448570" cy="1448570"/>
          </a:xfrm>
          <a:prstGeom prst="rect">
            <a:avLst/>
          </a:prstGeom>
        </p:spPr>
      </p:pic>
      <p:pic>
        <p:nvPicPr>
          <p:cNvPr id="51" name="Graphic 50" descr="Group">
            <a:extLst>
              <a:ext uri="{FF2B5EF4-FFF2-40B4-BE49-F238E27FC236}">
                <a16:creationId xmlns:a16="http://schemas.microsoft.com/office/drawing/2014/main" id="{C2AE1AE8-D055-41E6-93B2-B033C28060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58282" y="3039375"/>
            <a:ext cx="1448570" cy="144857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88EED43-A89F-466F-9C92-7067CFB29DBF}"/>
              </a:ext>
            </a:extLst>
          </p:cNvPr>
          <p:cNvSpPr txBox="1"/>
          <p:nvPr/>
        </p:nvSpPr>
        <p:spPr>
          <a:xfrm>
            <a:off x="-1" y="263478"/>
            <a:ext cx="74339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itillium Web" panose="00000500000000000000" pitchFamily="2" charset="0"/>
              </a:rPr>
              <a:t>With this approach we can model </a:t>
            </a:r>
            <a:r>
              <a:rPr lang="en-GB" sz="2000" b="1" dirty="0">
                <a:latin typeface="Titillium Web" panose="00000500000000000000" pitchFamily="2" charset="0"/>
              </a:rPr>
              <a:t>“normal” </a:t>
            </a:r>
            <a:r>
              <a:rPr lang="en-GB" sz="2000" b="1" dirty="0" err="1">
                <a:latin typeface="Titillium Web" panose="00000500000000000000" pitchFamily="2" charset="0"/>
              </a:rPr>
              <a:t>behavior</a:t>
            </a:r>
            <a:r>
              <a:rPr lang="en-GB" sz="2000" b="1" dirty="0">
                <a:latin typeface="Titillium Web" panose="00000500000000000000" pitchFamily="2" charset="0"/>
              </a:rPr>
              <a:t> of everyone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87C7D4A-FAB2-4500-AD45-02E02CB13220}"/>
              </a:ext>
            </a:extLst>
          </p:cNvPr>
          <p:cNvSpPr txBox="1"/>
          <p:nvPr/>
        </p:nvSpPr>
        <p:spPr>
          <a:xfrm>
            <a:off x="956446" y="932110"/>
            <a:ext cx="7118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Titillium Web" panose="00000500000000000000" pitchFamily="2" charset="0"/>
              </a:rPr>
              <a:t>…this way the </a:t>
            </a:r>
            <a:r>
              <a:rPr lang="en-GB" sz="2000" b="1" dirty="0">
                <a:latin typeface="Titillium Web" panose="00000500000000000000" pitchFamily="2" charset="0"/>
              </a:rPr>
              <a:t>bad </a:t>
            </a:r>
            <a:r>
              <a:rPr lang="en-GB" sz="2000" b="1" dirty="0" err="1">
                <a:latin typeface="Titillium Web" panose="00000500000000000000" pitchFamily="2" charset="0"/>
              </a:rPr>
              <a:t>behavior</a:t>
            </a:r>
            <a:r>
              <a:rPr lang="en-GB" sz="2000" b="1" dirty="0">
                <a:latin typeface="Titillium Web" panose="00000500000000000000" pitchFamily="2" charset="0"/>
              </a:rPr>
              <a:t> </a:t>
            </a:r>
            <a:r>
              <a:rPr lang="en-GB" sz="2000" dirty="0">
                <a:latin typeface="Titillium Web" panose="00000500000000000000" pitchFamily="2" charset="0"/>
              </a:rPr>
              <a:t>stands out like a </a:t>
            </a:r>
            <a:r>
              <a:rPr lang="en-GB" sz="2000" b="1" dirty="0">
                <a:latin typeface="Titillium Web" panose="00000500000000000000" pitchFamily="2" charset="0"/>
              </a:rPr>
              <a:t>sore thumb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B59AB20-1C44-41E0-B4ED-C13D925F8B4B}"/>
              </a:ext>
            </a:extLst>
          </p:cNvPr>
          <p:cNvSpPr txBox="1"/>
          <p:nvPr/>
        </p:nvSpPr>
        <p:spPr>
          <a:xfrm>
            <a:off x="1597761" y="1600743"/>
            <a:ext cx="7530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latin typeface="Titillium Web" panose="00000500000000000000" pitchFamily="2" charset="0"/>
              </a:rPr>
              <a:t>Even stopping criminals when they use </a:t>
            </a:r>
            <a:r>
              <a:rPr lang="en-GB" sz="2000" b="1" dirty="0">
                <a:latin typeface="Titillium Web" panose="00000500000000000000" pitchFamily="2" charset="0"/>
              </a:rPr>
              <a:t>new, unknown methods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D68CD5DB-0963-4650-A2A4-3A340D5AF451}"/>
              </a:ext>
            </a:extLst>
          </p:cNvPr>
          <p:cNvSpPr/>
          <p:nvPr/>
        </p:nvSpPr>
        <p:spPr>
          <a:xfrm>
            <a:off x="-58283" y="2781906"/>
            <a:ext cx="9283763" cy="1889906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8" name="Graphic 67" descr="Man">
            <a:extLst>
              <a:ext uri="{FF2B5EF4-FFF2-40B4-BE49-F238E27FC236}">
                <a16:creationId xmlns:a16="http://schemas.microsoft.com/office/drawing/2014/main" id="{0710B610-2FAA-47C6-96E2-A7278EF2C81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399286" y="3336403"/>
            <a:ext cx="876564" cy="936000"/>
          </a:xfrm>
          <a:prstGeom prst="rect">
            <a:avLst/>
          </a:prstGeom>
        </p:spPr>
      </p:pic>
      <p:pic>
        <p:nvPicPr>
          <p:cNvPr id="69" name="Graphic 68" descr="Man">
            <a:extLst>
              <a:ext uri="{FF2B5EF4-FFF2-40B4-BE49-F238E27FC236}">
                <a16:creationId xmlns:a16="http://schemas.microsoft.com/office/drawing/2014/main" id="{0F13E7C5-13CA-4889-A3CF-A7A9C16AF2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259986" y="3297162"/>
            <a:ext cx="876564" cy="936000"/>
          </a:xfrm>
          <a:prstGeom prst="rect">
            <a:avLst/>
          </a:prstGeom>
        </p:spPr>
      </p:pic>
      <p:pic>
        <p:nvPicPr>
          <p:cNvPr id="5" name="Graphic 4" descr="Woman">
            <a:extLst>
              <a:ext uri="{FF2B5EF4-FFF2-40B4-BE49-F238E27FC236}">
                <a16:creationId xmlns:a16="http://schemas.microsoft.com/office/drawing/2014/main" id="{7C8E95FD-60BC-478D-8417-69F1A88F005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088132" y="3320939"/>
            <a:ext cx="972000" cy="972000"/>
          </a:xfrm>
          <a:prstGeom prst="rect">
            <a:avLst/>
          </a:prstGeom>
        </p:spPr>
      </p:pic>
      <p:pic>
        <p:nvPicPr>
          <p:cNvPr id="71" name="Graphic 70" descr="Close">
            <a:extLst>
              <a:ext uri="{FF2B5EF4-FFF2-40B4-BE49-F238E27FC236}">
                <a16:creationId xmlns:a16="http://schemas.microsoft.com/office/drawing/2014/main" id="{40524D23-B388-47E7-9779-6684B3053028}"/>
              </a:ext>
            </a:extLst>
          </p:cNvPr>
          <p:cNvPicPr preferRelativeResize="0">
            <a:picLocks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5400000">
            <a:off x="1448570" y="3451636"/>
            <a:ext cx="504000" cy="504000"/>
          </a:xfrm>
          <a:prstGeom prst="rect">
            <a:avLst/>
          </a:prstGeom>
        </p:spPr>
      </p:pic>
      <p:pic>
        <p:nvPicPr>
          <p:cNvPr id="73" name="Graphic 72" descr="Close">
            <a:extLst>
              <a:ext uri="{FF2B5EF4-FFF2-40B4-BE49-F238E27FC236}">
                <a16:creationId xmlns:a16="http://schemas.microsoft.com/office/drawing/2014/main" id="{930A9D73-1184-4517-BC60-9EA8B6E51B75}"/>
              </a:ext>
            </a:extLst>
          </p:cNvPr>
          <p:cNvPicPr preferRelativeResize="0">
            <a:picLocks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rot="5400000">
            <a:off x="5582080" y="3487247"/>
            <a:ext cx="504000" cy="504000"/>
          </a:xfrm>
          <a:prstGeom prst="rect">
            <a:avLst/>
          </a:prstGeom>
        </p:spPr>
      </p:pic>
      <p:pic>
        <p:nvPicPr>
          <p:cNvPr id="74" name="Graphic 73" descr="Close">
            <a:extLst>
              <a:ext uri="{FF2B5EF4-FFF2-40B4-BE49-F238E27FC236}">
                <a16:creationId xmlns:a16="http://schemas.microsoft.com/office/drawing/2014/main" id="{6A22ED31-3DA0-45B3-A33C-9D3A672735D2}"/>
              </a:ext>
            </a:extLst>
          </p:cNvPr>
          <p:cNvPicPr preferRelativeResize="0">
            <a:picLocks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5400000">
            <a:off x="8322348" y="3453383"/>
            <a:ext cx="504000" cy="504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F93370-DC3D-46D1-834A-B8704C328498}"/>
              </a:ext>
            </a:extLst>
          </p:cNvPr>
          <p:cNvSpPr/>
          <p:nvPr/>
        </p:nvSpPr>
        <p:spPr>
          <a:xfrm>
            <a:off x="1187739" y="2284210"/>
            <a:ext cx="67685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chemeClr val="accent1"/>
                </a:solidFill>
                <a:latin typeface="Titillium Web" panose="00000500000000000000" pitchFamily="2" charset="0"/>
              </a:rPr>
              <a:t>Reducing the number of genuine customers inconvenienced</a:t>
            </a:r>
          </a:p>
        </p:txBody>
      </p:sp>
      <p:pic>
        <p:nvPicPr>
          <p:cNvPr id="8" name="Graphic 7" descr="Shopping bag">
            <a:extLst>
              <a:ext uri="{FF2B5EF4-FFF2-40B4-BE49-F238E27FC236}">
                <a16:creationId xmlns:a16="http://schemas.microsoft.com/office/drawing/2014/main" id="{6D4D82C2-4506-44C4-9A05-22D231927A8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381302" y="3685606"/>
            <a:ext cx="433565" cy="433565"/>
          </a:xfrm>
          <a:prstGeom prst="rect">
            <a:avLst/>
          </a:prstGeom>
        </p:spPr>
      </p:pic>
      <p:pic>
        <p:nvPicPr>
          <p:cNvPr id="83" name="Graphic 82" descr="Shopping bag">
            <a:extLst>
              <a:ext uri="{FF2B5EF4-FFF2-40B4-BE49-F238E27FC236}">
                <a16:creationId xmlns:a16="http://schemas.microsoft.com/office/drawing/2014/main" id="{6EB34745-119B-42B4-B34B-34A8C44F8A4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244265" y="3703636"/>
            <a:ext cx="433565" cy="433565"/>
          </a:xfrm>
          <a:prstGeom prst="rect">
            <a:avLst/>
          </a:prstGeom>
        </p:spPr>
      </p:pic>
      <p:pic>
        <p:nvPicPr>
          <p:cNvPr id="84" name="Graphic 83" descr="Shopping bag">
            <a:extLst>
              <a:ext uri="{FF2B5EF4-FFF2-40B4-BE49-F238E27FC236}">
                <a16:creationId xmlns:a16="http://schemas.microsoft.com/office/drawing/2014/main" id="{705516BA-D5E0-4212-9DAB-C8C70CBF1B0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067857" y="3703991"/>
            <a:ext cx="433565" cy="433565"/>
          </a:xfrm>
          <a:prstGeom prst="rect">
            <a:avLst/>
          </a:prstGeom>
        </p:spPr>
      </p:pic>
      <p:pic>
        <p:nvPicPr>
          <p:cNvPr id="85" name="Graphic 84" descr="Shopping bag">
            <a:extLst>
              <a:ext uri="{FF2B5EF4-FFF2-40B4-BE49-F238E27FC236}">
                <a16:creationId xmlns:a16="http://schemas.microsoft.com/office/drawing/2014/main" id="{BDB31289-1A87-4052-81F2-799EA5CD6D2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584337" y="3725743"/>
            <a:ext cx="433565" cy="433565"/>
          </a:xfrm>
          <a:prstGeom prst="rect">
            <a:avLst/>
          </a:prstGeom>
        </p:spPr>
      </p:pic>
      <p:pic>
        <p:nvPicPr>
          <p:cNvPr id="86" name="Graphic 85" descr="Shopping bag">
            <a:extLst>
              <a:ext uri="{FF2B5EF4-FFF2-40B4-BE49-F238E27FC236}">
                <a16:creationId xmlns:a16="http://schemas.microsoft.com/office/drawing/2014/main" id="{570E3EF8-0525-41BF-96EE-E62125C0B9F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175960" y="3685605"/>
            <a:ext cx="433565" cy="433565"/>
          </a:xfrm>
          <a:prstGeom prst="rect">
            <a:avLst/>
          </a:prstGeom>
        </p:spPr>
      </p:pic>
      <p:pic>
        <p:nvPicPr>
          <p:cNvPr id="87" name="Graphic 86" descr="Shopping bag">
            <a:extLst>
              <a:ext uri="{FF2B5EF4-FFF2-40B4-BE49-F238E27FC236}">
                <a16:creationId xmlns:a16="http://schemas.microsoft.com/office/drawing/2014/main" id="{A3F92DBB-9AC5-4FCB-983C-4BFB7760676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661851" y="3736918"/>
            <a:ext cx="433565" cy="433565"/>
          </a:xfrm>
          <a:prstGeom prst="rect">
            <a:avLst/>
          </a:prstGeom>
        </p:spPr>
      </p:pic>
      <p:pic>
        <p:nvPicPr>
          <p:cNvPr id="88" name="Graphic 87" descr="Shopping bag">
            <a:extLst>
              <a:ext uri="{FF2B5EF4-FFF2-40B4-BE49-F238E27FC236}">
                <a16:creationId xmlns:a16="http://schemas.microsoft.com/office/drawing/2014/main" id="{3458B540-2D03-424C-A68A-E52F340AF54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26323" y="3725742"/>
            <a:ext cx="433565" cy="43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61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9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9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9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3" grpId="0"/>
      <p:bldP spid="67" grpId="0" animBg="1"/>
      <p:bldP spid="67" grpId="1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DDAD7ED-E75A-48D0-A302-E8657B9FADEB}"/>
              </a:ext>
            </a:extLst>
          </p:cNvPr>
          <p:cNvGrpSpPr/>
          <p:nvPr/>
        </p:nvGrpSpPr>
        <p:grpSpPr>
          <a:xfrm>
            <a:off x="7008208" y="574647"/>
            <a:ext cx="9137718" cy="4362537"/>
            <a:chOff x="7008208" y="574647"/>
            <a:chExt cx="9137718" cy="4362537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DB4A6476-AF1A-48E0-8A1A-C9F6FFF68268}"/>
                </a:ext>
              </a:extLst>
            </p:cNvPr>
            <p:cNvSpPr/>
            <p:nvPr/>
          </p:nvSpPr>
          <p:spPr>
            <a:xfrm rot="5400000">
              <a:off x="8138684" y="868929"/>
              <a:ext cx="1581268" cy="3842219"/>
            </a:xfrm>
            <a:prstGeom prst="rect">
              <a:avLst/>
            </a:prstGeom>
            <a:solidFill>
              <a:srgbClr val="522143">
                <a:alpha val="30196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3D584D3B-123F-4612-BC64-A1009E15F0FB}"/>
                </a:ext>
              </a:extLst>
            </p:cNvPr>
            <p:cNvSpPr/>
            <p:nvPr/>
          </p:nvSpPr>
          <p:spPr>
            <a:xfrm rot="5400000">
              <a:off x="11316908" y="108167"/>
              <a:ext cx="4362537" cy="5295498"/>
            </a:xfrm>
            <a:prstGeom prst="rect">
              <a:avLst/>
            </a:prstGeom>
            <a:solidFill>
              <a:srgbClr val="522143">
                <a:alpha val="30196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" panose="000003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123" name="Rectangle 122">
            <a:extLst>
              <a:ext uri="{FF2B5EF4-FFF2-40B4-BE49-F238E27FC236}">
                <a16:creationId xmlns:a16="http://schemas.microsoft.com/office/drawing/2014/main" id="{01EAA647-99EF-417D-91B7-DBD66BEC355D}"/>
              </a:ext>
            </a:extLst>
          </p:cNvPr>
          <p:cNvSpPr/>
          <p:nvPr/>
        </p:nvSpPr>
        <p:spPr>
          <a:xfrm rot="5400000">
            <a:off x="-4850664" y="-2988585"/>
            <a:ext cx="1589177" cy="11550306"/>
          </a:xfrm>
          <a:prstGeom prst="rect">
            <a:avLst/>
          </a:prstGeom>
          <a:solidFill>
            <a:srgbClr val="522143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400"/>
            <a:endParaRPr lang="en-GB">
              <a:solidFill>
                <a:prstClr val="white"/>
              </a:solidFill>
              <a:latin typeface="Titillium Web" panose="00000300000000000000" pitchFamily="2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23852CE-616A-4132-A7C2-9415C08CFE43}"/>
              </a:ext>
            </a:extLst>
          </p:cNvPr>
          <p:cNvSpPr/>
          <p:nvPr/>
        </p:nvSpPr>
        <p:spPr>
          <a:xfrm>
            <a:off x="-10849715" y="1351433"/>
            <a:ext cx="219214" cy="285566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innerShdw blurRad="88900" dist="50800" dir="2700000">
              <a:prstClr val="black">
                <a:alpha val="3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tillium Web" panose="00000300000000000000" pitchFamily="2" charset="0"/>
              <a:ea typeface="+mn-ea"/>
              <a:cs typeface="+mn-cs"/>
            </a:endParaRPr>
          </a:p>
        </p:txBody>
      </p:sp>
      <p:sp>
        <p:nvSpPr>
          <p:cNvPr id="15" name="Moon 14">
            <a:extLst>
              <a:ext uri="{FF2B5EF4-FFF2-40B4-BE49-F238E27FC236}">
                <a16:creationId xmlns:a16="http://schemas.microsoft.com/office/drawing/2014/main" id="{B72833BD-9D8A-4FB6-9AD4-EE7885DEF7A6}"/>
              </a:ext>
            </a:extLst>
          </p:cNvPr>
          <p:cNvSpPr/>
          <p:nvPr/>
        </p:nvSpPr>
        <p:spPr>
          <a:xfrm rot="10800000">
            <a:off x="-10752539" y="1354603"/>
            <a:ext cx="130575" cy="2823448"/>
          </a:xfrm>
          <a:prstGeom prst="moon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6B65E69-0EEC-4435-A5C7-366C524EA4AD}"/>
              </a:ext>
            </a:extLst>
          </p:cNvPr>
          <p:cNvSpPr/>
          <p:nvPr/>
        </p:nvSpPr>
        <p:spPr>
          <a:xfrm rot="5400000">
            <a:off x="-11564520" y="2169008"/>
            <a:ext cx="2859664" cy="1235806"/>
          </a:xfrm>
          <a:custGeom>
            <a:avLst/>
            <a:gdLst>
              <a:gd name="connsiteX0" fmla="*/ 0 w 4117376"/>
              <a:gd name="connsiteY0" fmla="*/ 1520327 h 1520327"/>
              <a:gd name="connsiteX1" fmla="*/ 1005026 w 4117376"/>
              <a:gd name="connsiteY1" fmla="*/ 0 h 1520327"/>
              <a:gd name="connsiteX2" fmla="*/ 3133966 w 4117376"/>
              <a:gd name="connsiteY2" fmla="*/ 0 h 1520327"/>
              <a:gd name="connsiteX3" fmla="*/ 4117376 w 4117376"/>
              <a:gd name="connsiteY3" fmla="*/ 1487628 h 1520327"/>
              <a:gd name="connsiteX4" fmla="*/ 4077320 w 4117376"/>
              <a:gd name="connsiteY4" fmla="*/ 1474543 h 1520327"/>
              <a:gd name="connsiteX5" fmla="*/ 2100864 w 4117376"/>
              <a:gd name="connsiteY5" fmla="*/ 1352403 h 1520327"/>
              <a:gd name="connsiteX6" fmla="*/ 42051 w 4117376"/>
              <a:gd name="connsiteY6" fmla="*/ 1508462 h 1520327"/>
              <a:gd name="connsiteX7" fmla="*/ 34918 w 4117376"/>
              <a:gd name="connsiteY7" fmla="*/ 1520327 h 1520327"/>
              <a:gd name="connsiteX0" fmla="*/ 0 w 4117376"/>
              <a:gd name="connsiteY0" fmla="*/ 1520327 h 1520327"/>
              <a:gd name="connsiteX1" fmla="*/ 1005026 w 4117376"/>
              <a:gd name="connsiteY1" fmla="*/ 0 h 1520327"/>
              <a:gd name="connsiteX2" fmla="*/ 3133966 w 4117376"/>
              <a:gd name="connsiteY2" fmla="*/ 0 h 1520327"/>
              <a:gd name="connsiteX3" fmla="*/ 4117376 w 4117376"/>
              <a:gd name="connsiteY3" fmla="*/ 1487628 h 1520327"/>
              <a:gd name="connsiteX4" fmla="*/ 4077320 w 4117376"/>
              <a:gd name="connsiteY4" fmla="*/ 1474543 h 1520327"/>
              <a:gd name="connsiteX5" fmla="*/ 2100864 w 4117376"/>
              <a:gd name="connsiteY5" fmla="*/ 1352403 h 1520327"/>
              <a:gd name="connsiteX6" fmla="*/ 90968 w 4117376"/>
              <a:gd name="connsiteY6" fmla="*/ 1491075 h 1520327"/>
              <a:gd name="connsiteX7" fmla="*/ 34918 w 4117376"/>
              <a:gd name="connsiteY7" fmla="*/ 1520327 h 1520327"/>
              <a:gd name="connsiteX8" fmla="*/ 0 w 4117376"/>
              <a:gd name="connsiteY8" fmla="*/ 1520327 h 1520327"/>
              <a:gd name="connsiteX0" fmla="*/ 0 w 4117376"/>
              <a:gd name="connsiteY0" fmla="*/ 1520327 h 1520327"/>
              <a:gd name="connsiteX1" fmla="*/ 1005026 w 4117376"/>
              <a:gd name="connsiteY1" fmla="*/ 0 h 1520327"/>
              <a:gd name="connsiteX2" fmla="*/ 3133966 w 4117376"/>
              <a:gd name="connsiteY2" fmla="*/ 0 h 1520327"/>
              <a:gd name="connsiteX3" fmla="*/ 4117376 w 4117376"/>
              <a:gd name="connsiteY3" fmla="*/ 1487628 h 1520327"/>
              <a:gd name="connsiteX4" fmla="*/ 4077320 w 4117376"/>
              <a:gd name="connsiteY4" fmla="*/ 1474543 h 1520327"/>
              <a:gd name="connsiteX5" fmla="*/ 2100864 w 4117376"/>
              <a:gd name="connsiteY5" fmla="*/ 1352403 h 1520327"/>
              <a:gd name="connsiteX6" fmla="*/ 90968 w 4117376"/>
              <a:gd name="connsiteY6" fmla="*/ 1491075 h 1520327"/>
              <a:gd name="connsiteX7" fmla="*/ 68389 w 4117376"/>
              <a:gd name="connsiteY7" fmla="*/ 1496421 h 1520327"/>
              <a:gd name="connsiteX8" fmla="*/ 0 w 4117376"/>
              <a:gd name="connsiteY8" fmla="*/ 1520327 h 1520327"/>
              <a:gd name="connsiteX0" fmla="*/ 0 w 4094203"/>
              <a:gd name="connsiteY0" fmla="*/ 1520327 h 1520327"/>
              <a:gd name="connsiteX1" fmla="*/ 981853 w 4094203"/>
              <a:gd name="connsiteY1" fmla="*/ 0 h 1520327"/>
              <a:gd name="connsiteX2" fmla="*/ 3110793 w 4094203"/>
              <a:gd name="connsiteY2" fmla="*/ 0 h 1520327"/>
              <a:gd name="connsiteX3" fmla="*/ 4094203 w 4094203"/>
              <a:gd name="connsiteY3" fmla="*/ 1487628 h 1520327"/>
              <a:gd name="connsiteX4" fmla="*/ 4054147 w 4094203"/>
              <a:gd name="connsiteY4" fmla="*/ 1474543 h 1520327"/>
              <a:gd name="connsiteX5" fmla="*/ 2077691 w 4094203"/>
              <a:gd name="connsiteY5" fmla="*/ 1352403 h 1520327"/>
              <a:gd name="connsiteX6" fmla="*/ 67795 w 4094203"/>
              <a:gd name="connsiteY6" fmla="*/ 1491075 h 1520327"/>
              <a:gd name="connsiteX7" fmla="*/ 45216 w 4094203"/>
              <a:gd name="connsiteY7" fmla="*/ 1496421 h 1520327"/>
              <a:gd name="connsiteX8" fmla="*/ 0 w 4094203"/>
              <a:gd name="connsiteY8" fmla="*/ 1520327 h 1520327"/>
              <a:gd name="connsiteX0" fmla="*/ 0 w 4109650"/>
              <a:gd name="connsiteY0" fmla="*/ 1505114 h 1505114"/>
              <a:gd name="connsiteX1" fmla="*/ 997300 w 4109650"/>
              <a:gd name="connsiteY1" fmla="*/ 0 h 1505114"/>
              <a:gd name="connsiteX2" fmla="*/ 3126240 w 4109650"/>
              <a:gd name="connsiteY2" fmla="*/ 0 h 1505114"/>
              <a:gd name="connsiteX3" fmla="*/ 4109650 w 4109650"/>
              <a:gd name="connsiteY3" fmla="*/ 1487628 h 1505114"/>
              <a:gd name="connsiteX4" fmla="*/ 4069594 w 4109650"/>
              <a:gd name="connsiteY4" fmla="*/ 1474543 h 1505114"/>
              <a:gd name="connsiteX5" fmla="*/ 2093138 w 4109650"/>
              <a:gd name="connsiteY5" fmla="*/ 1352403 h 1505114"/>
              <a:gd name="connsiteX6" fmla="*/ 83242 w 4109650"/>
              <a:gd name="connsiteY6" fmla="*/ 1491075 h 1505114"/>
              <a:gd name="connsiteX7" fmla="*/ 60663 w 4109650"/>
              <a:gd name="connsiteY7" fmla="*/ 1496421 h 1505114"/>
              <a:gd name="connsiteX8" fmla="*/ 0 w 4109650"/>
              <a:gd name="connsiteY8" fmla="*/ 1505114 h 1505114"/>
              <a:gd name="connsiteX0" fmla="*/ 0 w 4101925"/>
              <a:gd name="connsiteY0" fmla="*/ 1496420 h 1496421"/>
              <a:gd name="connsiteX1" fmla="*/ 989575 w 4101925"/>
              <a:gd name="connsiteY1" fmla="*/ 0 h 1496421"/>
              <a:gd name="connsiteX2" fmla="*/ 3118515 w 4101925"/>
              <a:gd name="connsiteY2" fmla="*/ 0 h 1496421"/>
              <a:gd name="connsiteX3" fmla="*/ 4101925 w 4101925"/>
              <a:gd name="connsiteY3" fmla="*/ 1487628 h 1496421"/>
              <a:gd name="connsiteX4" fmla="*/ 4061869 w 4101925"/>
              <a:gd name="connsiteY4" fmla="*/ 1474543 h 1496421"/>
              <a:gd name="connsiteX5" fmla="*/ 2085413 w 4101925"/>
              <a:gd name="connsiteY5" fmla="*/ 1352403 h 1496421"/>
              <a:gd name="connsiteX6" fmla="*/ 75517 w 4101925"/>
              <a:gd name="connsiteY6" fmla="*/ 1491075 h 1496421"/>
              <a:gd name="connsiteX7" fmla="*/ 52938 w 4101925"/>
              <a:gd name="connsiteY7" fmla="*/ 1496421 h 1496421"/>
              <a:gd name="connsiteX8" fmla="*/ 0 w 4101925"/>
              <a:gd name="connsiteY8" fmla="*/ 1496420 h 1496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01925" h="1496421">
                <a:moveTo>
                  <a:pt x="0" y="1496420"/>
                </a:moveTo>
                <a:lnTo>
                  <a:pt x="989575" y="0"/>
                </a:lnTo>
                <a:lnTo>
                  <a:pt x="3118515" y="0"/>
                </a:lnTo>
                <a:lnTo>
                  <a:pt x="4101925" y="1487628"/>
                </a:lnTo>
                <a:lnTo>
                  <a:pt x="4061869" y="1474543"/>
                </a:lnTo>
                <a:cubicBezTo>
                  <a:pt x="3799847" y="1403781"/>
                  <a:pt x="3014061" y="1352403"/>
                  <a:pt x="2085413" y="1352403"/>
                </a:cubicBezTo>
                <a:cubicBezTo>
                  <a:pt x="1013895" y="1352403"/>
                  <a:pt x="181496" y="1403419"/>
                  <a:pt x="75517" y="1491075"/>
                </a:cubicBezTo>
                <a:lnTo>
                  <a:pt x="52938" y="1496421"/>
                </a:lnTo>
                <a:lnTo>
                  <a:pt x="0" y="1496420"/>
                </a:lnTo>
                <a:close/>
              </a:path>
            </a:pathLst>
          </a:custGeom>
          <a:solidFill>
            <a:srgbClr val="5221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tillium Web" panose="00000300000000000000" pitchFamily="2" charset="0"/>
              <a:ea typeface="+mn-ea"/>
              <a:cs typeface="+mn-cs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C737713-C59D-44CA-95E2-03F6E2095F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/>
              <a:t>How ARIC™ Works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A90450-78D2-426A-B7CA-D672517C80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69712C-A4E3-4534-AA67-860FF8CB58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pic>
        <p:nvPicPr>
          <p:cNvPr id="33" name="Picture 32" descr="PPT_Strip_RGB.png">
            <a:extLst>
              <a:ext uri="{FF2B5EF4-FFF2-40B4-BE49-F238E27FC236}">
                <a16:creationId xmlns:a16="http://schemas.microsoft.com/office/drawing/2014/main" id="{A9BFA5D3-FA27-498D-B4C7-B2004892C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297"/>
            <a:ext cx="9144000" cy="11917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3BB1082-4470-4BD1-BD20-239704DB0057}"/>
              </a:ext>
            </a:extLst>
          </p:cNvPr>
          <p:cNvGrpSpPr/>
          <p:nvPr/>
        </p:nvGrpSpPr>
        <p:grpSpPr>
          <a:xfrm>
            <a:off x="7077409" y="615756"/>
            <a:ext cx="827066" cy="4527744"/>
            <a:chOff x="3148447" y="723900"/>
            <a:chExt cx="1098706" cy="6096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5EBAD21-86BB-482C-B945-F0D841C41ED8}"/>
                </a:ext>
              </a:extLst>
            </p:cNvPr>
            <p:cNvSpPr/>
            <p:nvPr/>
          </p:nvSpPr>
          <p:spPr>
            <a:xfrm>
              <a:off x="3148447" y="723900"/>
              <a:ext cx="762000" cy="6096000"/>
            </a:xfrm>
            <a:prstGeom prst="rect">
              <a:avLst/>
            </a:prstGeom>
            <a:solidFill>
              <a:srgbClr val="E25D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anose="00000300000000000000" pitchFamily="2" charset="0"/>
                  <a:ea typeface="+mn-ea"/>
                  <a:cs typeface="+mn-cs"/>
                </a:rPr>
                <a:t>Processing Engine</a:t>
              </a:r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028DB517-B736-48FF-9BBA-A44155CD4FEF}"/>
                </a:ext>
              </a:extLst>
            </p:cNvPr>
            <p:cNvSpPr/>
            <p:nvPr/>
          </p:nvSpPr>
          <p:spPr>
            <a:xfrm rot="5400000">
              <a:off x="3806461" y="1148316"/>
              <a:ext cx="501965" cy="379419"/>
            </a:xfrm>
            <a:prstGeom prst="triangle">
              <a:avLst/>
            </a:prstGeom>
            <a:solidFill>
              <a:srgbClr val="E45F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9FFB2E5-DD33-4F52-8CCB-982573C4ECF1}"/>
              </a:ext>
            </a:extLst>
          </p:cNvPr>
          <p:cNvGrpSpPr/>
          <p:nvPr/>
        </p:nvGrpSpPr>
        <p:grpSpPr>
          <a:xfrm>
            <a:off x="7717352" y="615756"/>
            <a:ext cx="825901" cy="4527744"/>
            <a:chOff x="3958072" y="723900"/>
            <a:chExt cx="1097158" cy="6096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2E2DC6B-D1F7-49F6-BD34-C90006A0DA0F}"/>
                </a:ext>
              </a:extLst>
            </p:cNvPr>
            <p:cNvSpPr/>
            <p:nvPr/>
          </p:nvSpPr>
          <p:spPr>
            <a:xfrm>
              <a:off x="3958072" y="723900"/>
              <a:ext cx="762000" cy="6096000"/>
            </a:xfrm>
            <a:prstGeom prst="rect">
              <a:avLst/>
            </a:prstGeom>
            <a:solidFill>
              <a:srgbClr val="F5BA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anose="00000300000000000000" pitchFamily="2" charset="0"/>
                  <a:ea typeface="+mn-ea"/>
                  <a:cs typeface="+mn-cs"/>
                </a:rPr>
                <a:t>Case Management</a:t>
              </a:r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ACAF7FB1-EE66-4B75-BDFD-CB63BA597DA3}"/>
                </a:ext>
              </a:extLst>
            </p:cNvPr>
            <p:cNvSpPr/>
            <p:nvPr/>
          </p:nvSpPr>
          <p:spPr>
            <a:xfrm rot="5400000">
              <a:off x="4614538" y="1148316"/>
              <a:ext cx="501965" cy="379419"/>
            </a:xfrm>
            <a:prstGeom prst="triangle">
              <a:avLst/>
            </a:prstGeom>
            <a:solidFill>
              <a:srgbClr val="F7BC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559A28E-E295-4C02-85AF-AA72E376E587}"/>
              </a:ext>
            </a:extLst>
          </p:cNvPr>
          <p:cNvGrpSpPr/>
          <p:nvPr/>
        </p:nvGrpSpPr>
        <p:grpSpPr>
          <a:xfrm>
            <a:off x="8356132" y="615756"/>
            <a:ext cx="790644" cy="4527744"/>
            <a:chOff x="4781084" y="723900"/>
            <a:chExt cx="1050321" cy="609600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A387360-17AA-46BF-941F-94C79F053590}"/>
                </a:ext>
              </a:extLst>
            </p:cNvPr>
            <p:cNvSpPr/>
            <p:nvPr/>
          </p:nvSpPr>
          <p:spPr>
            <a:xfrm>
              <a:off x="4781084" y="723900"/>
              <a:ext cx="762000" cy="6096000"/>
            </a:xfrm>
            <a:prstGeom prst="rect">
              <a:avLst/>
            </a:prstGeom>
            <a:solidFill>
              <a:srgbClr val="F5A3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anose="00000300000000000000" pitchFamily="2" charset="0"/>
                  <a:ea typeface="+mn-ea"/>
                  <a:cs typeface="+mn-cs"/>
                </a:rPr>
                <a:t>Real-Time Feedback Loop</a:t>
              </a:r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6F469994-1A26-40AF-ACDF-DE08F1574E9D}"/>
                </a:ext>
              </a:extLst>
            </p:cNvPr>
            <p:cNvSpPr/>
            <p:nvPr/>
          </p:nvSpPr>
          <p:spPr>
            <a:xfrm rot="5400000">
              <a:off x="5390713" y="1148316"/>
              <a:ext cx="501965" cy="379419"/>
            </a:xfrm>
            <a:prstGeom prst="triangle">
              <a:avLst/>
            </a:prstGeom>
            <a:solidFill>
              <a:srgbClr val="F7A5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D461923-BACA-4085-BCCD-6F7C14865FFD}"/>
              </a:ext>
            </a:extLst>
          </p:cNvPr>
          <p:cNvGrpSpPr/>
          <p:nvPr/>
        </p:nvGrpSpPr>
        <p:grpSpPr>
          <a:xfrm>
            <a:off x="247400" y="615756"/>
            <a:ext cx="825304" cy="4527744"/>
            <a:chOff x="1523999" y="723900"/>
            <a:chExt cx="1096365" cy="6096000"/>
          </a:xfrm>
        </p:grpSpPr>
        <p:sp>
          <p:nvSpPr>
            <p:cNvPr id="18" name="Rectangle 17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6EB70A8-3D3E-4444-AAFA-89BC6EF0A1DE}"/>
                </a:ext>
              </a:extLst>
            </p:cNvPr>
            <p:cNvSpPr/>
            <p:nvPr/>
          </p:nvSpPr>
          <p:spPr>
            <a:xfrm>
              <a:off x="1523999" y="723900"/>
              <a:ext cx="762000" cy="6096000"/>
            </a:xfrm>
            <a:prstGeom prst="rect">
              <a:avLst/>
            </a:prstGeom>
            <a:solidFill>
              <a:srgbClr val="C947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anose="00000300000000000000" pitchFamily="2" charset="0"/>
                  <a:ea typeface="+mn-ea"/>
                  <a:cs typeface="+mn-cs"/>
                </a:rPr>
                <a:t>Data Inputs</a:t>
              </a:r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B46F9598-6698-4E2D-AD89-FBCC7782E471}"/>
                </a:ext>
              </a:extLst>
            </p:cNvPr>
            <p:cNvSpPr/>
            <p:nvPr/>
          </p:nvSpPr>
          <p:spPr>
            <a:xfrm rot="5400000">
              <a:off x="2179672" y="1148316"/>
              <a:ext cx="501965" cy="379419"/>
            </a:xfrm>
            <a:prstGeom prst="triangle">
              <a:avLst/>
            </a:prstGeom>
            <a:solidFill>
              <a:srgbClr val="C947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ED3271A-A166-4CF2-B257-C1D151F0F2C3}"/>
              </a:ext>
            </a:extLst>
          </p:cNvPr>
          <p:cNvGrpSpPr/>
          <p:nvPr/>
        </p:nvGrpSpPr>
        <p:grpSpPr>
          <a:xfrm>
            <a:off x="904631" y="615756"/>
            <a:ext cx="835401" cy="4527747"/>
            <a:chOff x="2329297" y="723900"/>
            <a:chExt cx="1109778" cy="6096000"/>
          </a:xfrm>
        </p:grpSpPr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E1AF30A8-1A6A-4223-8D30-08B5665D5BD9}"/>
                </a:ext>
              </a:extLst>
            </p:cNvPr>
            <p:cNvSpPr/>
            <p:nvPr/>
          </p:nvSpPr>
          <p:spPr>
            <a:xfrm rot="5400000">
              <a:off x="2998383" y="1148316"/>
              <a:ext cx="501965" cy="379419"/>
            </a:xfrm>
            <a:prstGeom prst="triangle">
              <a:avLst/>
            </a:prstGeom>
            <a:solidFill>
              <a:srgbClr val="F72B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C2C5366-6EB3-46E2-86F8-F62AE10C95D3}"/>
                </a:ext>
              </a:extLst>
            </p:cNvPr>
            <p:cNvSpPr/>
            <p:nvPr/>
          </p:nvSpPr>
          <p:spPr>
            <a:xfrm>
              <a:off x="2329297" y="723900"/>
              <a:ext cx="762000" cy="6096000"/>
            </a:xfrm>
            <a:prstGeom prst="rect">
              <a:avLst/>
            </a:prstGeom>
            <a:solidFill>
              <a:srgbClr val="F529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anose="00000300000000000000" pitchFamily="2" charset="0"/>
                  <a:ea typeface="+mn-ea"/>
                  <a:cs typeface="+mn-cs"/>
                </a:rPr>
                <a:t>Behavioral Profiles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C2C3DF6C-DFA4-46E7-8F12-79F4D5CC01FA}"/>
              </a:ext>
            </a:extLst>
          </p:cNvPr>
          <p:cNvSpPr/>
          <p:nvPr/>
        </p:nvSpPr>
        <p:spPr>
          <a:xfrm>
            <a:off x="0" y="4937185"/>
            <a:ext cx="9144000" cy="206315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40F030A2-55F9-4918-83E3-F2C121E410E5}"/>
              </a:ext>
            </a:extLst>
          </p:cNvPr>
          <p:cNvSpPr/>
          <p:nvPr/>
        </p:nvSpPr>
        <p:spPr>
          <a:xfrm rot="5400000">
            <a:off x="2182054" y="108167"/>
            <a:ext cx="4362535" cy="5295499"/>
          </a:xfrm>
          <a:prstGeom prst="rect">
            <a:avLst/>
          </a:prstGeom>
          <a:solidFill>
            <a:srgbClr val="522143">
              <a:alpha val="30196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tillium Web" panose="00000300000000000000" pitchFamily="2" charset="0"/>
              <a:ea typeface="+mn-ea"/>
              <a:cs typeface="+mn-cs"/>
            </a:endParaRP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63BD527-B720-4158-9A6A-FAB731561998}"/>
              </a:ext>
            </a:extLst>
          </p:cNvPr>
          <p:cNvGrpSpPr/>
          <p:nvPr/>
        </p:nvGrpSpPr>
        <p:grpSpPr>
          <a:xfrm>
            <a:off x="3880944" y="3500951"/>
            <a:ext cx="2411637" cy="774424"/>
            <a:chOff x="5536053" y="4551869"/>
            <a:chExt cx="3396904" cy="774424"/>
          </a:xfrm>
        </p:grpSpPr>
        <p:sp>
          <p:nvSpPr>
            <p:cNvPr id="98" name="Text Box 62">
              <a:extLst>
                <a:ext uri="{FF2B5EF4-FFF2-40B4-BE49-F238E27FC236}">
                  <a16:creationId xmlns:a16="http://schemas.microsoft.com/office/drawing/2014/main" id="{0BC37FD0-FAD9-478A-B51D-C117D25EBD49}"/>
                </a:ext>
              </a:extLst>
            </p:cNvPr>
            <p:cNvSpPr txBox="1"/>
            <p:nvPr/>
          </p:nvSpPr>
          <p:spPr>
            <a:xfrm>
              <a:off x="6287553" y="4681191"/>
              <a:ext cx="1090278" cy="477911"/>
            </a:xfrm>
            <a:prstGeom prst="rect">
              <a:avLst/>
            </a:prstGeom>
            <a:solidFill>
              <a:srgbClr val="FFFFFE">
                <a:alpha val="60000"/>
              </a:srgb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/>
              </a:ext>
            </a:extLst>
          </p:spPr>
          <p:txBody>
            <a:bodyPr rot="0" spcFirstLastPara="0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i="0" u="none" strike="noStrike" kern="0" cap="none" spc="0" normalizeH="0" baseline="0" noProof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itillium Websemibold" panose="00000700000000000000" pitchFamily="2" charset="0"/>
                  <a:ea typeface="ＭＳ Ｐゴシック"/>
                  <a:cs typeface="Times New Roman"/>
                </a:rPr>
                <a:t>Change Detection </a:t>
              </a:r>
            </a:p>
          </p:txBody>
        </p: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88D6E0A7-AF2D-4EFB-B10F-2826DDB40E0A}"/>
                </a:ext>
              </a:extLst>
            </p:cNvPr>
            <p:cNvCxnSpPr>
              <a:cxnSpLocks/>
            </p:cNvCxnSpPr>
            <p:nvPr/>
          </p:nvCxnSpPr>
          <p:spPr>
            <a:xfrm>
              <a:off x="5536053" y="5326293"/>
              <a:ext cx="3391021" cy="0"/>
            </a:xfrm>
            <a:prstGeom prst="straightConnector1">
              <a:avLst/>
            </a:prstGeom>
            <a:noFill/>
            <a:ln w="57150" cap="flat" cmpd="sng" algn="ctr">
              <a:solidFill>
                <a:srgbClr val="FFC000"/>
              </a:solidFill>
              <a:prstDash val="solid"/>
              <a:miter lim="800000"/>
              <a:tailEnd type="arrow" w="sm" len="sm"/>
            </a:ln>
            <a:effectLst/>
          </p:spPr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4704D36A-1868-4C54-B38D-2CF9F698111C}"/>
                </a:ext>
              </a:extLst>
            </p:cNvPr>
            <p:cNvCxnSpPr>
              <a:cxnSpLocks/>
            </p:cNvCxnSpPr>
            <p:nvPr/>
          </p:nvCxnSpPr>
          <p:spPr>
            <a:xfrm>
              <a:off x="5536053" y="4551869"/>
              <a:ext cx="3396904" cy="0"/>
            </a:xfrm>
            <a:prstGeom prst="straightConnector1">
              <a:avLst/>
            </a:prstGeom>
            <a:noFill/>
            <a:ln w="57150" cap="flat" cmpd="sng" algn="ctr">
              <a:solidFill>
                <a:srgbClr val="FFC000"/>
              </a:solidFill>
              <a:prstDash val="solid"/>
              <a:miter lim="800000"/>
              <a:tailEnd type="arrow" w="sm" len="sm"/>
            </a:ln>
            <a:effectLst/>
          </p:spPr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95042966-F750-48A9-B308-B97AC81218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45503" y="4910347"/>
              <a:ext cx="728075" cy="5441"/>
            </a:xfrm>
            <a:prstGeom prst="straightConnector1">
              <a:avLst/>
            </a:prstGeom>
            <a:noFill/>
            <a:ln w="57150" cap="flat" cmpd="sng" algn="ctr">
              <a:solidFill>
                <a:srgbClr val="FFC000"/>
              </a:solidFill>
              <a:prstDash val="solid"/>
              <a:miter lim="800000"/>
              <a:tailEnd type="arrow" w="sm" len="sm"/>
            </a:ln>
            <a:effectLst/>
          </p:spPr>
        </p:cxnSp>
      </p:grpSp>
      <p:sp>
        <p:nvSpPr>
          <p:cNvPr id="102" name="Text Box 63">
            <a:extLst>
              <a:ext uri="{FF2B5EF4-FFF2-40B4-BE49-F238E27FC236}">
                <a16:creationId xmlns:a16="http://schemas.microsoft.com/office/drawing/2014/main" id="{BB7D6CDE-A4A9-41D7-BBAA-F21AC0E4D718}"/>
              </a:ext>
            </a:extLst>
          </p:cNvPr>
          <p:cNvSpPr txBox="1"/>
          <p:nvPr/>
        </p:nvSpPr>
        <p:spPr>
          <a:xfrm rot="16200000">
            <a:off x="5137083" y="2583416"/>
            <a:ext cx="3069248" cy="508136"/>
          </a:xfrm>
          <a:prstGeom prst="rect">
            <a:avLst/>
          </a:prstGeom>
          <a:noFill/>
          <a:ln w="38100">
            <a:solidFill>
              <a:sysClr val="window" lastClr="FFFFFF"/>
            </a:solidFill>
          </a:ln>
          <a:effectLst/>
          <a:extLst>
            <a:ext uri="{C572A759-6A51-4108-AA02-DFA0A04FC94B}">
              <ma14:wrappingTextBoxFlag xmlns:ma14="http://schemas.microsoft.com/office/mac/drawingml/2011/main" xmlns=""/>
            </a:ext>
          </a:extLst>
        </p:spPr>
        <p:txBody>
          <a:bodyPr rot="0" spcFirstLastPara="0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semibold" panose="00000700000000000000" pitchFamily="2" charset="0"/>
                <a:ea typeface="ＭＳ Ｐゴシック"/>
                <a:cs typeface="Times New Roman"/>
              </a:rPr>
              <a:t>Prediction</a:t>
            </a: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E3D24D09-1B73-4CD2-AB2B-2F3A848BAD62}"/>
              </a:ext>
            </a:extLst>
          </p:cNvPr>
          <p:cNvGrpSpPr/>
          <p:nvPr/>
        </p:nvGrpSpPr>
        <p:grpSpPr>
          <a:xfrm>
            <a:off x="3882306" y="2488419"/>
            <a:ext cx="2402959" cy="774424"/>
            <a:chOff x="5536053" y="4551869"/>
            <a:chExt cx="3396904" cy="774424"/>
          </a:xfrm>
        </p:grpSpPr>
        <p:sp>
          <p:nvSpPr>
            <p:cNvPr id="104" name="Text Box 62">
              <a:extLst>
                <a:ext uri="{FF2B5EF4-FFF2-40B4-BE49-F238E27FC236}">
                  <a16:creationId xmlns:a16="http://schemas.microsoft.com/office/drawing/2014/main" id="{82983133-8F4A-4740-B077-377D2B3E6D55}"/>
                </a:ext>
              </a:extLst>
            </p:cNvPr>
            <p:cNvSpPr txBox="1"/>
            <p:nvPr/>
          </p:nvSpPr>
          <p:spPr>
            <a:xfrm>
              <a:off x="6287553" y="4681191"/>
              <a:ext cx="1090278" cy="477911"/>
            </a:xfrm>
            <a:prstGeom prst="rect">
              <a:avLst/>
            </a:prstGeom>
            <a:solidFill>
              <a:srgbClr val="FFFFFE">
                <a:alpha val="60000"/>
              </a:srgb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/>
              </a:ext>
            </a:extLst>
          </p:spPr>
          <p:txBody>
            <a:bodyPr rot="0" spcFirstLastPara="0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i="0" u="none" strike="noStrike" kern="0" cap="none" spc="0" normalizeH="0" baseline="0" noProof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itillium Websemibold" panose="00000700000000000000" pitchFamily="2" charset="0"/>
                  <a:ea typeface="ＭＳ Ｐゴシック"/>
                  <a:cs typeface="Times New Roman"/>
                </a:rPr>
                <a:t>Change Detection </a:t>
              </a:r>
            </a:p>
          </p:txBody>
        </p: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3F39AD36-79F0-483D-8A2F-80E46168BD0D}"/>
                </a:ext>
              </a:extLst>
            </p:cNvPr>
            <p:cNvCxnSpPr>
              <a:cxnSpLocks/>
            </p:cNvCxnSpPr>
            <p:nvPr/>
          </p:nvCxnSpPr>
          <p:spPr>
            <a:xfrm>
              <a:off x="5536053" y="5326293"/>
              <a:ext cx="3391021" cy="0"/>
            </a:xfrm>
            <a:prstGeom prst="straightConnector1">
              <a:avLst/>
            </a:prstGeom>
            <a:noFill/>
            <a:ln w="57150" cap="flat" cmpd="sng" algn="ctr">
              <a:solidFill>
                <a:srgbClr val="FF6600"/>
              </a:solidFill>
              <a:prstDash val="solid"/>
              <a:miter lim="800000"/>
              <a:tailEnd type="arrow" w="sm" len="sm"/>
            </a:ln>
            <a:effectLst/>
          </p:spPr>
        </p:cxn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C9FF6927-01BD-4CB8-A125-245F4650C828}"/>
                </a:ext>
              </a:extLst>
            </p:cNvPr>
            <p:cNvCxnSpPr>
              <a:cxnSpLocks/>
            </p:cNvCxnSpPr>
            <p:nvPr/>
          </p:nvCxnSpPr>
          <p:spPr>
            <a:xfrm>
              <a:off x="5536053" y="4551869"/>
              <a:ext cx="3396904" cy="0"/>
            </a:xfrm>
            <a:prstGeom prst="straightConnector1">
              <a:avLst/>
            </a:prstGeom>
            <a:noFill/>
            <a:ln w="57150" cap="flat" cmpd="sng" algn="ctr">
              <a:solidFill>
                <a:srgbClr val="FF6600"/>
              </a:solidFill>
              <a:prstDash val="solid"/>
              <a:miter lim="800000"/>
              <a:tailEnd type="arrow" w="sm" len="sm"/>
            </a:ln>
            <a:effectLst/>
          </p:spPr>
        </p:cxn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AC8C92A5-4535-4CF2-910C-E00FC53919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45503" y="4910347"/>
              <a:ext cx="728075" cy="5441"/>
            </a:xfrm>
            <a:prstGeom prst="straightConnector1">
              <a:avLst/>
            </a:prstGeom>
            <a:noFill/>
            <a:ln w="57150" cap="flat" cmpd="sng" algn="ctr">
              <a:solidFill>
                <a:srgbClr val="FF6600"/>
              </a:solidFill>
              <a:prstDash val="solid"/>
              <a:miter lim="800000"/>
              <a:tailEnd type="arrow" w="sm" len="sm"/>
            </a:ln>
            <a:effectLst/>
          </p:spPr>
        </p:cxn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0FE49DE6-E3CD-47A2-B7DB-D45745AA8604}"/>
              </a:ext>
            </a:extLst>
          </p:cNvPr>
          <p:cNvGrpSpPr/>
          <p:nvPr/>
        </p:nvGrpSpPr>
        <p:grpSpPr>
          <a:xfrm>
            <a:off x="3893784" y="1445838"/>
            <a:ext cx="2402959" cy="774424"/>
            <a:chOff x="5536053" y="4551869"/>
            <a:chExt cx="3396904" cy="774424"/>
          </a:xfrm>
        </p:grpSpPr>
        <p:sp>
          <p:nvSpPr>
            <p:cNvPr id="109" name="Text Box 62">
              <a:extLst>
                <a:ext uri="{FF2B5EF4-FFF2-40B4-BE49-F238E27FC236}">
                  <a16:creationId xmlns:a16="http://schemas.microsoft.com/office/drawing/2014/main" id="{F3064573-DB20-4856-ACF1-A33A5FD85893}"/>
                </a:ext>
              </a:extLst>
            </p:cNvPr>
            <p:cNvSpPr txBox="1"/>
            <p:nvPr/>
          </p:nvSpPr>
          <p:spPr>
            <a:xfrm>
              <a:off x="6287553" y="4681191"/>
              <a:ext cx="1090278" cy="477911"/>
            </a:xfrm>
            <a:prstGeom prst="rect">
              <a:avLst/>
            </a:prstGeom>
            <a:solidFill>
              <a:srgbClr val="FFFFFE">
                <a:alpha val="60000"/>
              </a:srgb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/>
              </a:ext>
            </a:extLst>
          </p:spPr>
          <p:txBody>
            <a:bodyPr rot="0" spcFirstLastPara="0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>
                <a:defRPr/>
              </a:pPr>
              <a:r>
                <a:rPr lang="en-GB" sz="1100" kern="0">
                  <a:solidFill>
                    <a:srgbClr val="404040"/>
                  </a:solidFill>
                  <a:latin typeface="Titillium Websemibold" panose="00000700000000000000" pitchFamily="2" charset="0"/>
                  <a:ea typeface="ＭＳ Ｐゴシック"/>
                  <a:cs typeface="Times New Roman"/>
                </a:rPr>
                <a:t>Change Detection </a:t>
              </a:r>
            </a:p>
          </p:txBody>
        </p: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4596A043-2933-4E5F-A4B3-0F767AFAC40C}"/>
                </a:ext>
              </a:extLst>
            </p:cNvPr>
            <p:cNvCxnSpPr>
              <a:cxnSpLocks/>
            </p:cNvCxnSpPr>
            <p:nvPr/>
          </p:nvCxnSpPr>
          <p:spPr>
            <a:xfrm>
              <a:off x="5536053" y="5326293"/>
              <a:ext cx="3391021" cy="0"/>
            </a:xfrm>
            <a:prstGeom prst="straightConnector1">
              <a:avLst/>
            </a:prstGeom>
            <a:noFill/>
            <a:ln w="57150" cap="flat" cmpd="sng" algn="ctr">
              <a:solidFill>
                <a:srgbClr val="CC6495"/>
              </a:solidFill>
              <a:prstDash val="solid"/>
              <a:miter lim="800000"/>
              <a:tailEnd type="arrow" w="sm" len="sm"/>
            </a:ln>
            <a:effectLst/>
          </p:spPr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F332A7D7-C6CB-41F9-BD1D-B3B2753270D6}"/>
                </a:ext>
              </a:extLst>
            </p:cNvPr>
            <p:cNvCxnSpPr>
              <a:cxnSpLocks/>
            </p:cNvCxnSpPr>
            <p:nvPr/>
          </p:nvCxnSpPr>
          <p:spPr>
            <a:xfrm>
              <a:off x="5536053" y="4551869"/>
              <a:ext cx="3396904" cy="0"/>
            </a:xfrm>
            <a:prstGeom prst="straightConnector1">
              <a:avLst/>
            </a:prstGeom>
            <a:noFill/>
            <a:ln w="57150" cap="flat" cmpd="sng" algn="ctr">
              <a:solidFill>
                <a:srgbClr val="CC6495"/>
              </a:solidFill>
              <a:prstDash val="solid"/>
              <a:miter lim="800000"/>
              <a:tailEnd type="arrow" w="sm" len="sm"/>
            </a:ln>
            <a:effectLst/>
          </p:spPr>
        </p:cxn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9CBEC7BF-1A29-4307-9B5B-21436AC7BC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45503" y="4910347"/>
              <a:ext cx="728075" cy="5441"/>
            </a:xfrm>
            <a:prstGeom prst="straightConnector1">
              <a:avLst/>
            </a:prstGeom>
            <a:noFill/>
            <a:ln w="57150" cap="flat" cmpd="sng" algn="ctr">
              <a:solidFill>
                <a:srgbClr val="CC6495"/>
              </a:solidFill>
              <a:prstDash val="solid"/>
              <a:miter lim="800000"/>
              <a:tailEnd type="arrow" w="sm" len="sm"/>
            </a:ln>
            <a:effectLst/>
          </p:spPr>
        </p:cxnSp>
      </p:grpSp>
      <p:sp>
        <p:nvSpPr>
          <p:cNvPr id="113" name="Rectangle 112">
            <a:extLst>
              <a:ext uri="{FF2B5EF4-FFF2-40B4-BE49-F238E27FC236}">
                <a16:creationId xmlns:a16="http://schemas.microsoft.com/office/drawing/2014/main" id="{E0261915-EEE3-4B7A-A622-A498251ED702}"/>
              </a:ext>
            </a:extLst>
          </p:cNvPr>
          <p:cNvSpPr/>
          <p:nvPr/>
        </p:nvSpPr>
        <p:spPr>
          <a:xfrm>
            <a:off x="1782005" y="3357397"/>
            <a:ext cx="369526" cy="1021504"/>
          </a:xfrm>
          <a:prstGeom prst="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semibold" panose="00000700000000000000" pitchFamily="2" charset="0"/>
              </a:rPr>
              <a:t>Providers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87DA76C5-5CF6-4942-928E-FCD9F148F4AE}"/>
              </a:ext>
            </a:extLst>
          </p:cNvPr>
          <p:cNvSpPr/>
          <p:nvPr/>
        </p:nvSpPr>
        <p:spPr>
          <a:xfrm>
            <a:off x="1782005" y="2326840"/>
            <a:ext cx="369526" cy="1021504"/>
          </a:xfrm>
          <a:prstGeom prst="rect">
            <a:avLst/>
          </a:prstGeom>
          <a:solidFill>
            <a:srgbClr val="FF6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semibold" panose="00000700000000000000" pitchFamily="2" charset="0"/>
              </a:rPr>
              <a:t>Treatments</a:t>
            </a:r>
          </a:p>
        </p:txBody>
      </p:sp>
      <p:sp>
        <p:nvSpPr>
          <p:cNvPr id="115" name="Text Box 62">
            <a:extLst>
              <a:ext uri="{FF2B5EF4-FFF2-40B4-BE49-F238E27FC236}">
                <a16:creationId xmlns:a16="http://schemas.microsoft.com/office/drawing/2014/main" id="{143476A6-AAC0-4BB9-A8B7-393969C5B8A0}"/>
              </a:ext>
            </a:extLst>
          </p:cNvPr>
          <p:cNvSpPr txBox="1"/>
          <p:nvPr/>
        </p:nvSpPr>
        <p:spPr>
          <a:xfrm>
            <a:off x="2182788" y="1302860"/>
            <a:ext cx="1698029" cy="477911"/>
          </a:xfrm>
          <a:prstGeom prst="rect">
            <a:avLst/>
          </a:prstGeom>
          <a:noFill/>
          <a:ln w="38100">
            <a:solidFill>
              <a:sysClr val="window" lastClr="FFFFFF"/>
            </a:solidFill>
          </a:ln>
          <a:effectLst/>
          <a:extLst>
            <a:ext uri="{C572A759-6A51-4108-AA02-DFA0A04FC94B}">
              <ma14:wrappingTextBoxFlag xmlns:ma14="http://schemas.microsoft.com/office/mac/drawingml/2011/main" xmlns=""/>
            </a:ext>
          </a:extLst>
        </p:spPr>
        <p:txBody>
          <a:bodyPr rot="0" spcFirstLastPara="0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semibold" panose="00000700000000000000" pitchFamily="2" charset="0"/>
                <a:ea typeface="ＭＳ Ｐゴシック"/>
                <a:cs typeface="Times New Roman"/>
              </a:rPr>
              <a:t>Individual Profile</a:t>
            </a:r>
          </a:p>
        </p:txBody>
      </p:sp>
      <p:sp>
        <p:nvSpPr>
          <p:cNvPr id="116" name="Text Box 62">
            <a:extLst>
              <a:ext uri="{FF2B5EF4-FFF2-40B4-BE49-F238E27FC236}">
                <a16:creationId xmlns:a16="http://schemas.microsoft.com/office/drawing/2014/main" id="{42B7D34D-4453-4A7B-A438-FA6ED2A03692}"/>
              </a:ext>
            </a:extLst>
          </p:cNvPr>
          <p:cNvSpPr txBox="1"/>
          <p:nvPr/>
        </p:nvSpPr>
        <p:spPr>
          <a:xfrm>
            <a:off x="2182788" y="1828644"/>
            <a:ext cx="1698029" cy="477911"/>
          </a:xfrm>
          <a:prstGeom prst="rect">
            <a:avLst/>
          </a:prstGeom>
          <a:noFill/>
          <a:ln w="38100">
            <a:solidFill>
              <a:sysClr val="windowText" lastClr="000000"/>
            </a:solidFill>
          </a:ln>
          <a:effectLst/>
          <a:extLst>
            <a:ext uri="{C572A759-6A51-4108-AA02-DFA0A04FC94B}">
              <ma14:wrappingTextBoxFlag xmlns:ma14="http://schemas.microsoft.com/office/mac/drawingml/2011/main" xmlns=""/>
            </a:ext>
          </a:extLst>
        </p:spPr>
        <p:txBody>
          <a:bodyPr rot="0" spcFirstLastPara="0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 Websemibold" panose="00000700000000000000" pitchFamily="2" charset="0"/>
                <a:ea typeface="ＭＳ Ｐゴシック"/>
                <a:cs typeface="Times New Roman"/>
              </a:rPr>
              <a:t>Context  Profile</a:t>
            </a:r>
          </a:p>
        </p:txBody>
      </p:sp>
      <p:sp>
        <p:nvSpPr>
          <p:cNvPr id="117" name="Text Box 62">
            <a:extLst>
              <a:ext uri="{FF2B5EF4-FFF2-40B4-BE49-F238E27FC236}">
                <a16:creationId xmlns:a16="http://schemas.microsoft.com/office/drawing/2014/main" id="{536D578F-CCE0-42C9-9C4A-E594D74D70FC}"/>
              </a:ext>
            </a:extLst>
          </p:cNvPr>
          <p:cNvSpPr txBox="1"/>
          <p:nvPr/>
        </p:nvSpPr>
        <p:spPr>
          <a:xfrm>
            <a:off x="2182788" y="2341902"/>
            <a:ext cx="1693424" cy="477911"/>
          </a:xfrm>
          <a:prstGeom prst="rect">
            <a:avLst/>
          </a:prstGeom>
          <a:noFill/>
          <a:ln w="38100">
            <a:solidFill>
              <a:sysClr val="window" lastClr="FFFFFF"/>
            </a:solidFill>
          </a:ln>
          <a:effectLst/>
          <a:extLst>
            <a:ext uri="{C572A759-6A51-4108-AA02-DFA0A04FC94B}">
              <ma14:wrappingTextBoxFlag xmlns:ma14="http://schemas.microsoft.com/office/mac/drawingml/2011/main" xmlns=""/>
            </a:ext>
          </a:extLst>
        </p:spPr>
        <p:txBody>
          <a:bodyPr rot="0" spcFirstLastPara="0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semibold" panose="00000700000000000000" pitchFamily="2" charset="0"/>
                <a:ea typeface="ＭＳ Ｐゴシック"/>
                <a:cs typeface="Times New Roman"/>
              </a:rPr>
              <a:t>Individual Profile</a:t>
            </a:r>
          </a:p>
        </p:txBody>
      </p:sp>
      <p:sp>
        <p:nvSpPr>
          <p:cNvPr id="118" name="Text Box 62">
            <a:extLst>
              <a:ext uri="{FF2B5EF4-FFF2-40B4-BE49-F238E27FC236}">
                <a16:creationId xmlns:a16="http://schemas.microsoft.com/office/drawing/2014/main" id="{BCC46A4C-6749-40B6-A260-EAC8451B280E}"/>
              </a:ext>
            </a:extLst>
          </p:cNvPr>
          <p:cNvSpPr txBox="1"/>
          <p:nvPr/>
        </p:nvSpPr>
        <p:spPr>
          <a:xfrm>
            <a:off x="2182788" y="2867686"/>
            <a:ext cx="1693424" cy="477911"/>
          </a:xfrm>
          <a:prstGeom prst="rect">
            <a:avLst/>
          </a:prstGeom>
          <a:noFill/>
          <a:ln w="38100">
            <a:solidFill>
              <a:sysClr val="windowText" lastClr="000000"/>
            </a:solidFill>
          </a:ln>
          <a:effectLst/>
          <a:extLst>
            <a:ext uri="{C572A759-6A51-4108-AA02-DFA0A04FC94B}">
              <ma14:wrappingTextBoxFlag xmlns:ma14="http://schemas.microsoft.com/office/mac/drawingml/2011/main" xmlns=""/>
            </a:ext>
          </a:extLst>
        </p:spPr>
        <p:txBody>
          <a:bodyPr rot="0" spcFirstLastPara="0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 Websemibold" panose="00000700000000000000" pitchFamily="2" charset="0"/>
                <a:ea typeface="ＭＳ Ｐゴシック"/>
                <a:cs typeface="Times New Roman"/>
              </a:rPr>
              <a:t>Context Profile</a:t>
            </a:r>
          </a:p>
        </p:txBody>
      </p:sp>
      <p:sp>
        <p:nvSpPr>
          <p:cNvPr id="119" name="Text Box 62">
            <a:extLst>
              <a:ext uri="{FF2B5EF4-FFF2-40B4-BE49-F238E27FC236}">
                <a16:creationId xmlns:a16="http://schemas.microsoft.com/office/drawing/2014/main" id="{BC59D5C6-FC5F-4789-8B1D-A58D8DCF6523}"/>
              </a:ext>
            </a:extLst>
          </p:cNvPr>
          <p:cNvSpPr txBox="1"/>
          <p:nvPr/>
        </p:nvSpPr>
        <p:spPr>
          <a:xfrm>
            <a:off x="2182788" y="3380944"/>
            <a:ext cx="1693424" cy="477911"/>
          </a:xfrm>
          <a:prstGeom prst="rect">
            <a:avLst/>
          </a:prstGeom>
          <a:noFill/>
          <a:ln w="38100">
            <a:solidFill>
              <a:sysClr val="window" lastClr="FFFFFF"/>
            </a:solidFill>
          </a:ln>
          <a:effectLst/>
          <a:extLst>
            <a:ext uri="{C572A759-6A51-4108-AA02-DFA0A04FC94B}">
              <ma14:wrappingTextBoxFlag xmlns:ma14="http://schemas.microsoft.com/office/mac/drawingml/2011/main" xmlns=""/>
            </a:ext>
          </a:extLst>
        </p:spPr>
        <p:txBody>
          <a:bodyPr rot="0" spcFirstLastPara="0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semibold" panose="00000700000000000000" pitchFamily="2" charset="0"/>
                <a:ea typeface="ＭＳ Ｐゴシック"/>
                <a:cs typeface="Times New Roman"/>
              </a:rPr>
              <a:t>Individual Profile</a:t>
            </a:r>
          </a:p>
        </p:txBody>
      </p:sp>
      <p:sp>
        <p:nvSpPr>
          <p:cNvPr id="120" name="Text Box 62">
            <a:extLst>
              <a:ext uri="{FF2B5EF4-FFF2-40B4-BE49-F238E27FC236}">
                <a16:creationId xmlns:a16="http://schemas.microsoft.com/office/drawing/2014/main" id="{D32DA3D4-5F6C-4D03-9C96-15743B082D2F}"/>
              </a:ext>
            </a:extLst>
          </p:cNvPr>
          <p:cNvSpPr txBox="1"/>
          <p:nvPr/>
        </p:nvSpPr>
        <p:spPr>
          <a:xfrm>
            <a:off x="2182788" y="3894201"/>
            <a:ext cx="1693424" cy="477911"/>
          </a:xfrm>
          <a:prstGeom prst="rect">
            <a:avLst/>
          </a:prstGeom>
          <a:noFill/>
          <a:ln w="38100">
            <a:solidFill>
              <a:sysClr val="windowText" lastClr="000000"/>
            </a:solidFill>
          </a:ln>
          <a:effectLst/>
          <a:extLst>
            <a:ext uri="{C572A759-6A51-4108-AA02-DFA0A04FC94B}">
              <ma14:wrappingTextBoxFlag xmlns:ma14="http://schemas.microsoft.com/office/mac/drawingml/2011/main" xmlns=""/>
            </a:ext>
          </a:extLst>
        </p:spPr>
        <p:txBody>
          <a:bodyPr rot="0" spcFirstLastPara="0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 Websemibold" panose="00000700000000000000" pitchFamily="2" charset="0"/>
                <a:ea typeface="ＭＳ Ｐゴシック"/>
                <a:cs typeface="Times New Roman"/>
              </a:rPr>
              <a:t>Context Profile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C9D2722A-53E3-429D-912A-2928211D143D}"/>
              </a:ext>
            </a:extLst>
          </p:cNvPr>
          <p:cNvSpPr/>
          <p:nvPr/>
        </p:nvSpPr>
        <p:spPr>
          <a:xfrm>
            <a:off x="1782005" y="1293807"/>
            <a:ext cx="369526" cy="1021504"/>
          </a:xfrm>
          <a:prstGeom prst="rect">
            <a:avLst/>
          </a:prstGeom>
          <a:solidFill>
            <a:srgbClr val="CC649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semibold" panose="00000700000000000000" pitchFamily="2" charset="0"/>
              </a:rPr>
              <a:t>Patients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1D02902D-5A6D-4300-A465-B0A71CE69A7C}"/>
              </a:ext>
            </a:extLst>
          </p:cNvPr>
          <p:cNvSpPr txBox="1"/>
          <p:nvPr/>
        </p:nvSpPr>
        <p:spPr>
          <a:xfrm>
            <a:off x="1757558" y="632366"/>
            <a:ext cx="2255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000" b="1">
                <a:solidFill>
                  <a:srgbClr val="FF0066"/>
                </a:solidFill>
                <a:latin typeface="Titillium Websemibold" panose="00000700000000000000" pitchFamily="2" charset="0"/>
              </a:rPr>
              <a:t>Behavioral Profiles</a:t>
            </a:r>
          </a:p>
        </p:txBody>
      </p:sp>
    </p:spTree>
    <p:extLst>
      <p:ext uri="{BB962C8B-B14F-4D97-AF65-F5344CB8AC3E}">
        <p14:creationId xmlns:p14="http://schemas.microsoft.com/office/powerpoint/2010/main" val="965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990D775E-BF53-439F-B0E9-ADB790ACAFE4}"/>
              </a:ext>
            </a:extLst>
          </p:cNvPr>
          <p:cNvSpPr/>
          <p:nvPr/>
        </p:nvSpPr>
        <p:spPr>
          <a:xfrm>
            <a:off x="2799260" y="2214200"/>
            <a:ext cx="177336" cy="1649236"/>
          </a:xfrm>
          <a:prstGeom prst="rect">
            <a:avLst/>
          </a:prstGeom>
          <a:solidFill>
            <a:srgbClr val="F9B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DB4A6476-AF1A-48E0-8A1A-C9F6FFF68268}"/>
              </a:ext>
            </a:extLst>
          </p:cNvPr>
          <p:cNvSpPr/>
          <p:nvPr/>
        </p:nvSpPr>
        <p:spPr>
          <a:xfrm rot="5400000">
            <a:off x="-8208275" y="558033"/>
            <a:ext cx="1581268" cy="4464012"/>
          </a:xfrm>
          <a:prstGeom prst="rect">
            <a:avLst/>
          </a:prstGeom>
          <a:solidFill>
            <a:srgbClr val="522143">
              <a:alpha val="30196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tillium Web" panose="00000300000000000000" pitchFamily="2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400F62-2B0E-4EAE-B771-F8B7204CF7B1}"/>
              </a:ext>
            </a:extLst>
          </p:cNvPr>
          <p:cNvSpPr/>
          <p:nvPr/>
        </p:nvSpPr>
        <p:spPr>
          <a:xfrm rot="5400000">
            <a:off x="-13704321" y="-2864738"/>
            <a:ext cx="1589177" cy="11302614"/>
          </a:xfrm>
          <a:prstGeom prst="rect">
            <a:avLst/>
          </a:prstGeom>
          <a:solidFill>
            <a:srgbClr val="522143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400"/>
            <a:endParaRPr lang="en-GB">
              <a:solidFill>
                <a:prstClr val="white"/>
              </a:solidFill>
              <a:latin typeface="Titillium Web" panose="00000300000000000000" pitchFamily="2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C737713-C59D-44CA-95E2-03F6E2095F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/>
              <a:t>How ARIC™ Works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A90450-78D2-426A-B7CA-D672517C80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69712C-A4E3-4534-AA67-860FF8CB58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pic>
        <p:nvPicPr>
          <p:cNvPr id="33" name="Picture 32" descr="PPT_Strip_RGB.png">
            <a:extLst>
              <a:ext uri="{FF2B5EF4-FFF2-40B4-BE49-F238E27FC236}">
                <a16:creationId xmlns:a16="http://schemas.microsoft.com/office/drawing/2014/main" id="{A9BFA5D3-FA27-498D-B4C7-B2004892C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297"/>
            <a:ext cx="9144000" cy="119171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559A28E-E295-4C02-85AF-AA72E376E587}"/>
              </a:ext>
            </a:extLst>
          </p:cNvPr>
          <p:cNvGrpSpPr/>
          <p:nvPr/>
        </p:nvGrpSpPr>
        <p:grpSpPr>
          <a:xfrm>
            <a:off x="8989133" y="615756"/>
            <a:ext cx="790644" cy="4527744"/>
            <a:chOff x="4781084" y="723900"/>
            <a:chExt cx="1050321" cy="609600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A387360-17AA-46BF-941F-94C79F053590}"/>
                </a:ext>
              </a:extLst>
            </p:cNvPr>
            <p:cNvSpPr/>
            <p:nvPr/>
          </p:nvSpPr>
          <p:spPr>
            <a:xfrm>
              <a:off x="4781084" y="723900"/>
              <a:ext cx="762000" cy="6096000"/>
            </a:xfrm>
            <a:prstGeom prst="rect">
              <a:avLst/>
            </a:prstGeom>
            <a:solidFill>
              <a:srgbClr val="F5A3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anose="00000300000000000000" pitchFamily="2" charset="0"/>
                  <a:ea typeface="+mn-ea"/>
                  <a:cs typeface="+mn-cs"/>
                </a:rPr>
                <a:t>Real-Time Feedback Loop</a:t>
              </a:r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6F469994-1A26-40AF-ACDF-DE08F1574E9D}"/>
                </a:ext>
              </a:extLst>
            </p:cNvPr>
            <p:cNvSpPr/>
            <p:nvPr/>
          </p:nvSpPr>
          <p:spPr>
            <a:xfrm rot="5400000">
              <a:off x="5390713" y="1148316"/>
              <a:ext cx="501965" cy="379419"/>
            </a:xfrm>
            <a:prstGeom prst="triangle">
              <a:avLst/>
            </a:prstGeom>
            <a:solidFill>
              <a:srgbClr val="F7A5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D461923-BACA-4085-BCCD-6F7C14865FFD}"/>
              </a:ext>
            </a:extLst>
          </p:cNvPr>
          <p:cNvGrpSpPr/>
          <p:nvPr/>
        </p:nvGrpSpPr>
        <p:grpSpPr>
          <a:xfrm>
            <a:off x="247400" y="615756"/>
            <a:ext cx="825304" cy="4527744"/>
            <a:chOff x="1523999" y="723900"/>
            <a:chExt cx="1096365" cy="6096000"/>
          </a:xfrm>
        </p:grpSpPr>
        <p:sp>
          <p:nvSpPr>
            <p:cNvPr id="18" name="Rectangle 17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6EB70A8-3D3E-4444-AAFA-89BC6EF0A1DE}"/>
                </a:ext>
              </a:extLst>
            </p:cNvPr>
            <p:cNvSpPr/>
            <p:nvPr/>
          </p:nvSpPr>
          <p:spPr>
            <a:xfrm>
              <a:off x="1523999" y="723900"/>
              <a:ext cx="762000" cy="6096000"/>
            </a:xfrm>
            <a:prstGeom prst="rect">
              <a:avLst/>
            </a:prstGeom>
            <a:solidFill>
              <a:srgbClr val="C947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anose="00000300000000000000" pitchFamily="2" charset="0"/>
                  <a:ea typeface="+mn-ea"/>
                  <a:cs typeface="+mn-cs"/>
                </a:rPr>
                <a:t>Data Inputs</a:t>
              </a:r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B46F9598-6698-4E2D-AD89-FBCC7782E471}"/>
                </a:ext>
              </a:extLst>
            </p:cNvPr>
            <p:cNvSpPr/>
            <p:nvPr/>
          </p:nvSpPr>
          <p:spPr>
            <a:xfrm rot="5400000">
              <a:off x="2179672" y="1148316"/>
              <a:ext cx="501965" cy="379419"/>
            </a:xfrm>
            <a:prstGeom prst="triangle">
              <a:avLst/>
            </a:prstGeom>
            <a:solidFill>
              <a:srgbClr val="C947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ED3271A-A166-4CF2-B257-C1D151F0F2C3}"/>
              </a:ext>
            </a:extLst>
          </p:cNvPr>
          <p:cNvGrpSpPr/>
          <p:nvPr/>
        </p:nvGrpSpPr>
        <p:grpSpPr>
          <a:xfrm>
            <a:off x="904631" y="615756"/>
            <a:ext cx="835401" cy="4527747"/>
            <a:chOff x="2329297" y="723900"/>
            <a:chExt cx="1109778" cy="6096000"/>
          </a:xfrm>
        </p:grpSpPr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E1AF30A8-1A6A-4223-8D30-08B5665D5BD9}"/>
                </a:ext>
              </a:extLst>
            </p:cNvPr>
            <p:cNvSpPr/>
            <p:nvPr/>
          </p:nvSpPr>
          <p:spPr>
            <a:xfrm rot="5400000">
              <a:off x="2998383" y="1148316"/>
              <a:ext cx="501965" cy="379419"/>
            </a:xfrm>
            <a:prstGeom prst="triangle">
              <a:avLst/>
            </a:prstGeom>
            <a:solidFill>
              <a:srgbClr val="F72B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C2C5366-6EB3-46E2-86F8-F62AE10C95D3}"/>
                </a:ext>
              </a:extLst>
            </p:cNvPr>
            <p:cNvSpPr/>
            <p:nvPr/>
          </p:nvSpPr>
          <p:spPr>
            <a:xfrm>
              <a:off x="2329297" y="723900"/>
              <a:ext cx="762000" cy="6096000"/>
            </a:xfrm>
            <a:prstGeom prst="rect">
              <a:avLst/>
            </a:prstGeom>
            <a:solidFill>
              <a:srgbClr val="F529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anose="00000300000000000000" pitchFamily="2" charset="0"/>
                  <a:ea typeface="+mn-ea"/>
                  <a:cs typeface="+mn-cs"/>
                </a:rPr>
                <a:t>Behavioral Profiles</a:t>
              </a:r>
            </a:p>
          </p:txBody>
        </p:sp>
      </p:grpSp>
      <p:sp>
        <p:nvSpPr>
          <p:cNvPr id="94" name="Rectangle 93">
            <a:extLst>
              <a:ext uri="{FF2B5EF4-FFF2-40B4-BE49-F238E27FC236}">
                <a16:creationId xmlns:a16="http://schemas.microsoft.com/office/drawing/2014/main" id="{40F030A2-55F9-4918-83E3-F2C121E410E5}"/>
              </a:ext>
            </a:extLst>
          </p:cNvPr>
          <p:cNvSpPr/>
          <p:nvPr/>
        </p:nvSpPr>
        <p:spPr>
          <a:xfrm rot="5400000">
            <a:off x="-6907082" y="108167"/>
            <a:ext cx="4362535" cy="5295499"/>
          </a:xfrm>
          <a:prstGeom prst="rect">
            <a:avLst/>
          </a:prstGeom>
          <a:solidFill>
            <a:srgbClr val="522143">
              <a:alpha val="30196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tillium Web" panose="00000300000000000000" pitchFamily="2" charset="0"/>
              <a:ea typeface="+mn-ea"/>
              <a:cs typeface="+mn-cs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D584D3B-123F-4612-BC64-A1009E15F0FB}"/>
              </a:ext>
            </a:extLst>
          </p:cNvPr>
          <p:cNvSpPr/>
          <p:nvPr/>
        </p:nvSpPr>
        <p:spPr>
          <a:xfrm rot="5400000">
            <a:off x="-4885426" y="274440"/>
            <a:ext cx="4362537" cy="4962953"/>
          </a:xfrm>
          <a:prstGeom prst="rect">
            <a:avLst/>
          </a:prstGeom>
          <a:solidFill>
            <a:srgbClr val="522143">
              <a:alpha val="30196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tillium Web" panose="00000300000000000000" pitchFamily="2" charset="0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3BB1082-4470-4BD1-BD20-239704DB0057}"/>
              </a:ext>
            </a:extLst>
          </p:cNvPr>
          <p:cNvGrpSpPr/>
          <p:nvPr/>
        </p:nvGrpSpPr>
        <p:grpSpPr>
          <a:xfrm>
            <a:off x="1572692" y="615756"/>
            <a:ext cx="827066" cy="4527744"/>
            <a:chOff x="3148447" y="723900"/>
            <a:chExt cx="1098706" cy="6096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5EBAD21-86BB-482C-B945-F0D841C41ED8}"/>
                </a:ext>
              </a:extLst>
            </p:cNvPr>
            <p:cNvSpPr/>
            <p:nvPr/>
          </p:nvSpPr>
          <p:spPr>
            <a:xfrm>
              <a:off x="3148447" y="723900"/>
              <a:ext cx="762000" cy="6096000"/>
            </a:xfrm>
            <a:prstGeom prst="rect">
              <a:avLst/>
            </a:prstGeom>
            <a:solidFill>
              <a:srgbClr val="E25D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anose="00000300000000000000" pitchFamily="2" charset="0"/>
                  <a:ea typeface="+mn-ea"/>
                  <a:cs typeface="+mn-cs"/>
                </a:rPr>
                <a:t>Processing Engine</a:t>
              </a:r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028DB517-B736-48FF-9BBA-A44155CD4FEF}"/>
                </a:ext>
              </a:extLst>
            </p:cNvPr>
            <p:cNvSpPr/>
            <p:nvPr/>
          </p:nvSpPr>
          <p:spPr>
            <a:xfrm rot="5400000">
              <a:off x="3806461" y="1148316"/>
              <a:ext cx="501965" cy="379419"/>
            </a:xfrm>
            <a:prstGeom prst="triangle">
              <a:avLst/>
            </a:prstGeom>
            <a:solidFill>
              <a:srgbClr val="E45F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9FFB2E5-DD33-4F52-8CCB-982573C4ECF1}"/>
              </a:ext>
            </a:extLst>
          </p:cNvPr>
          <p:cNvGrpSpPr/>
          <p:nvPr/>
        </p:nvGrpSpPr>
        <p:grpSpPr>
          <a:xfrm>
            <a:off x="2238378" y="615756"/>
            <a:ext cx="825901" cy="4527744"/>
            <a:chOff x="3958072" y="723900"/>
            <a:chExt cx="1097158" cy="6096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2E2DC6B-D1F7-49F6-BD34-C90006A0DA0F}"/>
                </a:ext>
              </a:extLst>
            </p:cNvPr>
            <p:cNvSpPr/>
            <p:nvPr/>
          </p:nvSpPr>
          <p:spPr>
            <a:xfrm>
              <a:off x="3958072" y="723900"/>
              <a:ext cx="762000" cy="6096000"/>
            </a:xfrm>
            <a:prstGeom prst="rect">
              <a:avLst/>
            </a:prstGeom>
            <a:solidFill>
              <a:srgbClr val="F5BA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anose="00000300000000000000" pitchFamily="2" charset="0"/>
                  <a:ea typeface="+mn-ea"/>
                  <a:cs typeface="+mn-cs"/>
                </a:rPr>
                <a:t>Case Management</a:t>
              </a:r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ACAF7FB1-EE66-4B75-BDFD-CB63BA597DA3}"/>
                </a:ext>
              </a:extLst>
            </p:cNvPr>
            <p:cNvSpPr/>
            <p:nvPr/>
          </p:nvSpPr>
          <p:spPr>
            <a:xfrm rot="5400000">
              <a:off x="4614538" y="1148316"/>
              <a:ext cx="501965" cy="379419"/>
            </a:xfrm>
            <a:prstGeom prst="triangle">
              <a:avLst/>
            </a:prstGeom>
            <a:solidFill>
              <a:srgbClr val="F7BC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C2C3DF6C-DFA4-46E7-8F12-79F4D5CC01FA}"/>
              </a:ext>
            </a:extLst>
          </p:cNvPr>
          <p:cNvSpPr/>
          <p:nvPr/>
        </p:nvSpPr>
        <p:spPr>
          <a:xfrm>
            <a:off x="0" y="4937185"/>
            <a:ext cx="9144000" cy="206315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5534C94-8281-497E-B648-0FA4B32FB172}"/>
              </a:ext>
            </a:extLst>
          </p:cNvPr>
          <p:cNvSpPr txBox="1"/>
          <p:nvPr/>
        </p:nvSpPr>
        <p:spPr>
          <a:xfrm>
            <a:off x="3064280" y="651262"/>
            <a:ext cx="22172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9BE2D"/>
                </a:solidFill>
                <a:effectLst/>
                <a:uLnTx/>
                <a:uFillTx/>
                <a:latin typeface="Titillium Websemibold" panose="00000700000000000000" pitchFamily="2" charset="0"/>
              </a:rPr>
              <a:t>Case Management</a:t>
            </a:r>
          </a:p>
        </p:txBody>
      </p:sp>
      <p:sp>
        <p:nvSpPr>
          <p:cNvPr id="87" name="Rectangle: Top Corners Snipped 86">
            <a:extLst>
              <a:ext uri="{FF2B5EF4-FFF2-40B4-BE49-F238E27FC236}">
                <a16:creationId xmlns:a16="http://schemas.microsoft.com/office/drawing/2014/main" id="{105D09EA-BD07-4284-B873-31E9B9C3ADEB}"/>
              </a:ext>
            </a:extLst>
          </p:cNvPr>
          <p:cNvSpPr/>
          <p:nvPr/>
        </p:nvSpPr>
        <p:spPr>
          <a:xfrm rot="5400000">
            <a:off x="-3810509" y="1677569"/>
            <a:ext cx="3686711" cy="2499717"/>
          </a:xfrm>
          <a:prstGeom prst="snip2SameRect">
            <a:avLst/>
          </a:prstGeom>
          <a:solidFill>
            <a:srgbClr val="E7411F">
              <a:alpha val="9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19E8C1DF-4D96-482B-8977-280B8FE82F55}"/>
              </a:ext>
            </a:extLst>
          </p:cNvPr>
          <p:cNvSpPr/>
          <p:nvPr/>
        </p:nvSpPr>
        <p:spPr>
          <a:xfrm>
            <a:off x="-717294" y="2248802"/>
            <a:ext cx="371315" cy="1376548"/>
          </a:xfrm>
          <a:prstGeom prst="rect">
            <a:avLst/>
          </a:prstGeom>
          <a:solidFill>
            <a:srgbClr val="E7411F">
              <a:alpha val="9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6B44CF-F2CC-804E-8803-F7627DD40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4482" y="1321122"/>
            <a:ext cx="5834717" cy="305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483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8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Featurespace Final Colour Palette">
      <a:dk1>
        <a:sysClr val="windowText" lastClr="000000"/>
      </a:dk1>
      <a:lt1>
        <a:sysClr val="window" lastClr="FFFFFF"/>
      </a:lt1>
      <a:dk2>
        <a:srgbClr val="404040"/>
      </a:dk2>
      <a:lt2>
        <a:srgbClr val="DADADA"/>
      </a:lt2>
      <a:accent1>
        <a:srgbClr val="82366A"/>
      </a:accent1>
      <a:accent2>
        <a:srgbClr val="FA5D1B"/>
      </a:accent2>
      <a:accent3>
        <a:srgbClr val="FF0052"/>
      </a:accent3>
      <a:accent4>
        <a:srgbClr val="6302B4"/>
      </a:accent4>
      <a:accent5>
        <a:srgbClr val="C94784"/>
      </a:accent5>
      <a:accent6>
        <a:srgbClr val="FFB500"/>
      </a:accent6>
      <a:hlink>
        <a:srgbClr val="404040"/>
      </a:hlink>
      <a:folHlink>
        <a:srgbClr val="40404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Titillium Web"/>
        <a:font script="Hebr" typeface="Titillium Web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tillium Web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eaturespace - New Branding">
  <a:themeElements>
    <a:clrScheme name="Featurespace Final Colour Palette">
      <a:dk1>
        <a:sysClr val="windowText" lastClr="000000"/>
      </a:dk1>
      <a:lt1>
        <a:sysClr val="window" lastClr="FFFFFF"/>
      </a:lt1>
      <a:dk2>
        <a:srgbClr val="404040"/>
      </a:dk2>
      <a:lt2>
        <a:srgbClr val="DADADA"/>
      </a:lt2>
      <a:accent1>
        <a:srgbClr val="82366A"/>
      </a:accent1>
      <a:accent2>
        <a:srgbClr val="FA5D1B"/>
      </a:accent2>
      <a:accent3>
        <a:srgbClr val="FF0052"/>
      </a:accent3>
      <a:accent4>
        <a:srgbClr val="6302B4"/>
      </a:accent4>
      <a:accent5>
        <a:srgbClr val="C94784"/>
      </a:accent5>
      <a:accent6>
        <a:srgbClr val="FFB500"/>
      </a:accent6>
      <a:hlink>
        <a:srgbClr val="404040"/>
      </a:hlink>
      <a:folHlink>
        <a:srgbClr val="404040"/>
      </a:folHlink>
    </a:clrScheme>
    <a:fontScheme name="Featurespace Font">
      <a:majorFont>
        <a:latin typeface="Titillium WebBold"/>
        <a:ea typeface=""/>
        <a:cs typeface=""/>
      </a:majorFont>
      <a:minorFont>
        <a:latin typeface="Titillium Web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urespace - New Branding" id="{6807EB02-8329-491D-8A1C-066892913EB5}" vid="{15F03176-394A-4340-8C8E-5A4CD057D099}"/>
    </a:ext>
  </a:extLst>
</a:theme>
</file>

<file path=ppt/theme/theme3.xml><?xml version="1.0" encoding="utf-8"?>
<a:theme xmlns:a="http://schemas.openxmlformats.org/drawingml/2006/main" name="1_Featurespace - New Branding">
  <a:themeElements>
    <a:clrScheme name="Featurespace Final Colour Palette">
      <a:dk1>
        <a:sysClr val="windowText" lastClr="000000"/>
      </a:dk1>
      <a:lt1>
        <a:sysClr val="window" lastClr="FFFFFF"/>
      </a:lt1>
      <a:dk2>
        <a:srgbClr val="404040"/>
      </a:dk2>
      <a:lt2>
        <a:srgbClr val="DADADA"/>
      </a:lt2>
      <a:accent1>
        <a:srgbClr val="82366A"/>
      </a:accent1>
      <a:accent2>
        <a:srgbClr val="FA5D1B"/>
      </a:accent2>
      <a:accent3>
        <a:srgbClr val="FF0052"/>
      </a:accent3>
      <a:accent4>
        <a:srgbClr val="6302B4"/>
      </a:accent4>
      <a:accent5>
        <a:srgbClr val="C94784"/>
      </a:accent5>
      <a:accent6>
        <a:srgbClr val="FFB500"/>
      </a:accent6>
      <a:hlink>
        <a:srgbClr val="404040"/>
      </a:hlink>
      <a:folHlink>
        <a:srgbClr val="404040"/>
      </a:folHlink>
    </a:clrScheme>
    <a:fontScheme name="Featurespace Font">
      <a:majorFont>
        <a:latin typeface="Titillium WebBold"/>
        <a:ea typeface=""/>
        <a:cs typeface=""/>
      </a:majorFont>
      <a:minorFont>
        <a:latin typeface="Titillium Web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urespace - New Branding" id="{6807EB02-8329-491D-8A1C-066892913EB5}" vid="{15F03176-394A-4340-8C8E-5A4CD057D099}"/>
    </a:ext>
  </a:extLst>
</a:theme>
</file>

<file path=ppt/theme/theme4.xml><?xml version="1.0" encoding="utf-8"?>
<a:theme xmlns:a="http://schemas.openxmlformats.org/drawingml/2006/main" name="1_Office Theme">
  <a:themeElements>
    <a:clrScheme name="Featurespace Final Colour Palette">
      <a:dk1>
        <a:sysClr val="windowText" lastClr="000000"/>
      </a:dk1>
      <a:lt1>
        <a:sysClr val="window" lastClr="FFFFFF"/>
      </a:lt1>
      <a:dk2>
        <a:srgbClr val="404040"/>
      </a:dk2>
      <a:lt2>
        <a:srgbClr val="DADADA"/>
      </a:lt2>
      <a:accent1>
        <a:srgbClr val="82366A"/>
      </a:accent1>
      <a:accent2>
        <a:srgbClr val="FA5D1B"/>
      </a:accent2>
      <a:accent3>
        <a:srgbClr val="FF0052"/>
      </a:accent3>
      <a:accent4>
        <a:srgbClr val="6302B4"/>
      </a:accent4>
      <a:accent5>
        <a:srgbClr val="C94784"/>
      </a:accent5>
      <a:accent6>
        <a:srgbClr val="FFB500"/>
      </a:accent6>
      <a:hlink>
        <a:srgbClr val="404040"/>
      </a:hlink>
      <a:folHlink>
        <a:srgbClr val="40404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Featurespace - New Branding">
  <a:themeElements>
    <a:clrScheme name="Featurespace Final Colour Palette">
      <a:dk1>
        <a:sysClr val="windowText" lastClr="000000"/>
      </a:dk1>
      <a:lt1>
        <a:sysClr val="window" lastClr="FFFFFF"/>
      </a:lt1>
      <a:dk2>
        <a:srgbClr val="404040"/>
      </a:dk2>
      <a:lt2>
        <a:srgbClr val="DADADA"/>
      </a:lt2>
      <a:accent1>
        <a:srgbClr val="82366A"/>
      </a:accent1>
      <a:accent2>
        <a:srgbClr val="FA5D1B"/>
      </a:accent2>
      <a:accent3>
        <a:srgbClr val="FF0052"/>
      </a:accent3>
      <a:accent4>
        <a:srgbClr val="6302B4"/>
      </a:accent4>
      <a:accent5>
        <a:srgbClr val="C94784"/>
      </a:accent5>
      <a:accent6>
        <a:srgbClr val="FFB500"/>
      </a:accent6>
      <a:hlink>
        <a:srgbClr val="404040"/>
      </a:hlink>
      <a:folHlink>
        <a:srgbClr val="404040"/>
      </a:folHlink>
    </a:clrScheme>
    <a:fontScheme name="Featurespace Font">
      <a:majorFont>
        <a:latin typeface="Titillium WebBold"/>
        <a:ea typeface=""/>
        <a:cs typeface=""/>
      </a:majorFont>
      <a:minorFont>
        <a:latin typeface="Titillium Web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urespace - New Branding" id="{6807EB02-8329-491D-8A1C-066892913EB5}" vid="{15F03176-394A-4340-8C8E-5A4CD057D099}"/>
    </a:ext>
  </a:extLst>
</a:theme>
</file>

<file path=ppt/theme/theme6.xml><?xml version="1.0" encoding="utf-8"?>
<a:theme xmlns:a="http://schemas.openxmlformats.org/drawingml/2006/main" name="2_Office Theme">
  <a:themeElements>
    <a:clrScheme name="Featurespace Final Colour Palette">
      <a:dk1>
        <a:sysClr val="windowText" lastClr="000000"/>
      </a:dk1>
      <a:lt1>
        <a:sysClr val="window" lastClr="FFFFFF"/>
      </a:lt1>
      <a:dk2>
        <a:srgbClr val="404040"/>
      </a:dk2>
      <a:lt2>
        <a:srgbClr val="DADADA"/>
      </a:lt2>
      <a:accent1>
        <a:srgbClr val="82366A"/>
      </a:accent1>
      <a:accent2>
        <a:srgbClr val="FA5D1B"/>
      </a:accent2>
      <a:accent3>
        <a:srgbClr val="FF0052"/>
      </a:accent3>
      <a:accent4>
        <a:srgbClr val="6302B4"/>
      </a:accent4>
      <a:accent5>
        <a:srgbClr val="C94784"/>
      </a:accent5>
      <a:accent6>
        <a:srgbClr val="FFB500"/>
      </a:accent6>
      <a:hlink>
        <a:srgbClr val="404040"/>
      </a:hlink>
      <a:folHlink>
        <a:srgbClr val="40404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Titillium Web"/>
        <a:font script="Hebr" typeface="Titillium Web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tillium Web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Titillium Web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Titillium Web"/>
        <a:font script="Hebr" typeface="Titillium Web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tillium Web"/>
        <a:font script="Uigh" typeface="Microsoft Uighur"/>
        <a:font script="Geor" typeface="Sylfaen"/>
        <a:font script="Armn" typeface="Titillium Web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180722a-a4d3-4a16-8c1d-f0adf5da4543">
      <UserInfo>
        <DisplayName>Joe Peake</DisplayName>
        <AccountId>35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65FE38CE83FF4786DED5F8A37A5B09" ma:contentTypeVersion="4" ma:contentTypeDescription="Create a new document." ma:contentTypeScope="" ma:versionID="db25dcd92702c87adee6be6ef86a6524">
  <xsd:schema xmlns:xsd="http://www.w3.org/2001/XMLSchema" xmlns:xs="http://www.w3.org/2001/XMLSchema" xmlns:p="http://schemas.microsoft.com/office/2006/metadata/properties" xmlns:ns2="d6bd93db-aa05-4423-b40a-66521dc2a8b4" xmlns:ns3="0180722a-a4d3-4a16-8c1d-f0adf5da4543" targetNamespace="http://schemas.microsoft.com/office/2006/metadata/properties" ma:root="true" ma:fieldsID="0e449d9a129e30b594a58adaad1b99c9" ns2:_="" ns3:_="">
    <xsd:import namespace="d6bd93db-aa05-4423-b40a-66521dc2a8b4"/>
    <xsd:import namespace="0180722a-a4d3-4a16-8c1d-f0adf5da45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bd93db-aa05-4423-b40a-66521dc2a8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80722a-a4d3-4a16-8c1d-f0adf5da454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6272213-F301-4612-ADCB-937077F1B4AD}">
  <ds:schemaRefs>
    <ds:schemaRef ds:uri="http://purl.org/dc/dcmitype/"/>
    <ds:schemaRef ds:uri="http://purl.org/dc/elements/1.1/"/>
    <ds:schemaRef ds:uri="http://schemas.microsoft.com/office/2006/metadata/properties"/>
    <ds:schemaRef ds:uri="d6bd93db-aa05-4423-b40a-66521dc2a8b4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0180722a-a4d3-4a16-8c1d-f0adf5da4543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341FDF5-3C2A-46A1-A340-9BE48F12258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bd93db-aa05-4423-b40a-66521dc2a8b4"/>
    <ds:schemaRef ds:uri="0180722a-a4d3-4a16-8c1d-f0adf5da45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F3A91E7-7958-4010-BE2F-F2A4D3CA4E1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917</Words>
  <Application>Microsoft Macintosh PowerPoint</Application>
  <PresentationFormat>On-screen Show (16:9)</PresentationFormat>
  <Paragraphs>226</Paragraphs>
  <Slides>14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Titillium WebBold</vt:lpstr>
      <vt:lpstr>Arial</vt:lpstr>
      <vt:lpstr>Wingdings</vt:lpstr>
      <vt:lpstr>Titillium Web</vt:lpstr>
      <vt:lpstr>Verdana</vt:lpstr>
      <vt:lpstr>Titillium WebBold</vt:lpstr>
      <vt:lpstr>Titillium Websemibold</vt:lpstr>
      <vt:lpstr>Calibri</vt:lpstr>
      <vt:lpstr>Office Theme</vt:lpstr>
      <vt:lpstr>Featurespace - New Branding</vt:lpstr>
      <vt:lpstr>1_Featurespace - New Branding</vt:lpstr>
      <vt:lpstr>1_Office Theme</vt:lpstr>
      <vt:lpstr>5_Featurespace - New Branding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Standard Deck-Financial Services-June2017.pptx</dc:title>
  <dc:creator>Joe Peake</dc:creator>
  <cp:lastModifiedBy>David Excell</cp:lastModifiedBy>
  <cp:revision>56</cp:revision>
  <dcterms:modified xsi:type="dcterms:W3CDTF">2019-09-05T11:34:47Z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0x0101000065FE38CE83FF4786DED5F8A37A5B09</vt:lpwstr>
  </property>
</Properties>
</file>